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76" r:id="rId6"/>
    <p:sldId id="260" r:id="rId7"/>
    <p:sldId id="259" r:id="rId8"/>
    <p:sldId id="275" r:id="rId9"/>
    <p:sldId id="261" r:id="rId10"/>
    <p:sldId id="262" r:id="rId11"/>
    <p:sldId id="282" r:id="rId12"/>
    <p:sldId id="283" r:id="rId13"/>
    <p:sldId id="284" r:id="rId14"/>
    <p:sldId id="285" r:id="rId15"/>
    <p:sldId id="263" r:id="rId16"/>
    <p:sldId id="264" r:id="rId17"/>
    <p:sldId id="265" r:id="rId18"/>
    <p:sldId id="266" r:id="rId19"/>
    <p:sldId id="286" r:id="rId20"/>
    <p:sldId id="287" r:id="rId21"/>
    <p:sldId id="288" r:id="rId22"/>
    <p:sldId id="289" r:id="rId23"/>
    <p:sldId id="269" r:id="rId24"/>
    <p:sldId id="267" r:id="rId25"/>
    <p:sldId id="268" r:id="rId26"/>
    <p:sldId id="271" r:id="rId27"/>
    <p:sldId id="277" r:id="rId28"/>
    <p:sldId id="278" r:id="rId29"/>
    <p:sldId id="279" r:id="rId30"/>
    <p:sldId id="280" r:id="rId31"/>
    <p:sldId id="281" r:id="rId32"/>
    <p:sldId id="272" r:id="rId33"/>
    <p:sldId id="273" r:id="rId34"/>
    <p:sldId id="274" r:id="rId35"/>
    <p:sldId id="290" r:id="rId36"/>
  </p:sldIdLst>
  <p:sldSz cx="9144000" cy="5143500" type="screen16x9"/>
  <p:notesSz cx="6858000" cy="9144000"/>
  <p:custDataLst>
    <p:tags r:id="rId3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  <p15:guide id="6" orient="horz" pos="3162" userDrawn="1">
          <p15:clr>
            <a:srgbClr val="A4A3A4"/>
          </p15:clr>
        </p15:guide>
        <p15:guide id="7" orient="horz" pos="1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743"/>
    <a:srgbClr val="FEC160"/>
    <a:srgbClr val="92951D"/>
    <a:srgbClr val="FF7862"/>
    <a:srgbClr val="F4E9E5"/>
    <a:srgbClr val="7F7E30"/>
    <a:srgbClr val="21B37A"/>
    <a:srgbClr val="FFFFFF"/>
    <a:srgbClr val="0C674E"/>
    <a:srgbClr val="D9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540" y="114"/>
      </p:cViewPr>
      <p:guideLst>
        <p:guide orient="horz" pos="100"/>
        <p:guide pos="2880"/>
        <p:guide pos="272"/>
        <p:guide pos="5488"/>
        <p:guide orient="horz" pos="1620"/>
        <p:guide orient="horz" pos="3162"/>
        <p:guide orient="horz" pos="1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B9D10-E8FB-4D02-840A-71DC6B10B07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13031-F953-48DA-BD81-EFC398A6D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94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2AB8-60FF-4094-90A4-E991C81925F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4748A-6E3F-4106-BA91-A0D52DEA3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8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6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0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62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2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4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2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40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1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6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4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94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8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5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41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99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5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74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6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84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9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4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82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70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96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53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0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1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0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5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8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748A-6E3F-4106-BA91-A0D52DEA30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5400" y="-351206"/>
            <a:ext cx="9169400" cy="1958976"/>
            <a:chOff x="-25400" y="-351206"/>
            <a:chExt cx="9169400" cy="195897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32675" y="561607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84550" y="-65456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7338" y="787032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90563" y="721945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763000" y="179019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481763" y="839420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053013" y="1068020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11338" y="1337895"/>
              <a:ext cx="234950" cy="236538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346325" y="290144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1963" y="-351206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76250" y="-213093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39750" y="-111493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04813" y="-21006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68288" y="369519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63563" y="342532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525463" y="418732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890588" y="374282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882650" y="752107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155700" y="528269"/>
              <a:ext cx="425450" cy="1038226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84138" y="369519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038225" y="-59106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309688" y="185369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31963" y="861645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008188" y="985470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985963" y="437782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2566988" y="-17831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644775" y="104103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792413" y="1063257"/>
              <a:ext cx="406400" cy="466725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79675" y="971182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557463" y="1041032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716213" y="917207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349625" y="113932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021138" y="380632"/>
              <a:ext cx="690563" cy="965200"/>
            </a:xfrm>
            <a:custGeom>
              <a:avLst/>
              <a:gdLst>
                <a:gd name="T0" fmla="*/ 204 w 252"/>
                <a:gd name="T1" fmla="*/ 131 h 351"/>
                <a:gd name="T2" fmla="*/ 110 w 252"/>
                <a:gd name="T3" fmla="*/ 138 h 351"/>
                <a:gd name="T4" fmla="*/ 107 w 252"/>
                <a:gd name="T5" fmla="*/ 131 h 351"/>
                <a:gd name="T6" fmla="*/ 81 w 252"/>
                <a:gd name="T7" fmla="*/ 78 h 351"/>
                <a:gd name="T8" fmla="*/ 1 w 252"/>
                <a:gd name="T9" fmla="*/ 1 h 351"/>
                <a:gd name="T10" fmla="*/ 1 w 252"/>
                <a:gd name="T11" fmla="*/ 2 h 351"/>
                <a:gd name="T12" fmla="*/ 80 w 252"/>
                <a:gd name="T13" fmla="*/ 86 h 351"/>
                <a:gd name="T14" fmla="*/ 105 w 252"/>
                <a:gd name="T15" fmla="*/ 138 h 351"/>
                <a:gd name="T16" fmla="*/ 126 w 252"/>
                <a:gd name="T17" fmla="*/ 187 h 351"/>
                <a:gd name="T18" fmla="*/ 127 w 252"/>
                <a:gd name="T19" fmla="*/ 188 h 351"/>
                <a:gd name="T20" fmla="*/ 112 w 252"/>
                <a:gd name="T21" fmla="*/ 279 h 351"/>
                <a:gd name="T22" fmla="*/ 167 w 252"/>
                <a:gd name="T23" fmla="*/ 349 h 351"/>
                <a:gd name="T24" fmla="*/ 208 w 252"/>
                <a:gd name="T25" fmla="*/ 336 h 351"/>
                <a:gd name="T26" fmla="*/ 213 w 252"/>
                <a:gd name="T27" fmla="*/ 290 h 351"/>
                <a:gd name="T28" fmla="*/ 130 w 252"/>
                <a:gd name="T29" fmla="*/ 187 h 351"/>
                <a:gd name="T30" fmla="*/ 129 w 252"/>
                <a:gd name="T31" fmla="*/ 187 h 351"/>
                <a:gd name="T32" fmla="*/ 128 w 252"/>
                <a:gd name="T33" fmla="*/ 187 h 351"/>
                <a:gd name="T34" fmla="*/ 128 w 252"/>
                <a:gd name="T35" fmla="*/ 186 h 351"/>
                <a:gd name="T36" fmla="*/ 115 w 252"/>
                <a:gd name="T37" fmla="*/ 150 h 351"/>
                <a:gd name="T38" fmla="*/ 128 w 252"/>
                <a:gd name="T39" fmla="*/ 163 h 351"/>
                <a:gd name="T40" fmla="*/ 168 w 252"/>
                <a:gd name="T41" fmla="*/ 193 h 351"/>
                <a:gd name="T42" fmla="*/ 236 w 252"/>
                <a:gd name="T43" fmla="*/ 200 h 351"/>
                <a:gd name="T44" fmla="*/ 204 w 252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351">
                  <a:moveTo>
                    <a:pt x="204" y="131"/>
                  </a:moveTo>
                  <a:cubicBezTo>
                    <a:pt x="175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7"/>
                    <a:pt x="1" y="1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34" y="24"/>
                    <a:pt x="60" y="51"/>
                    <a:pt x="80" y="86"/>
                  </a:cubicBezTo>
                  <a:cubicBezTo>
                    <a:pt x="90" y="103"/>
                    <a:pt x="98" y="120"/>
                    <a:pt x="105" y="138"/>
                  </a:cubicBezTo>
                  <a:cubicBezTo>
                    <a:pt x="112" y="155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1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0" y="162"/>
                    <a:pt x="115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8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2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4773613" y="894982"/>
              <a:ext cx="349250" cy="338138"/>
            </a:xfrm>
            <a:custGeom>
              <a:avLst/>
              <a:gdLst>
                <a:gd name="T0" fmla="*/ 109 w 127"/>
                <a:gd name="T1" fmla="*/ 24 h 123"/>
                <a:gd name="T2" fmla="*/ 57 w 127"/>
                <a:gd name="T3" fmla="*/ 2 h 123"/>
                <a:gd name="T4" fmla="*/ 18 w 127"/>
                <a:gd name="T5" fmla="*/ 18 h 123"/>
                <a:gd name="T6" fmla="*/ 3 w 127"/>
                <a:gd name="T7" fmla="*/ 54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5 w 127"/>
                <a:gd name="T15" fmla="*/ 75 h 123"/>
                <a:gd name="T16" fmla="*/ 124 w 127"/>
                <a:gd name="T17" fmla="*/ 69 h 123"/>
                <a:gd name="T18" fmla="*/ 109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9" y="24"/>
                  </a:moveTo>
                  <a:cubicBezTo>
                    <a:pt x="96" y="11"/>
                    <a:pt x="75" y="4"/>
                    <a:pt x="57" y="2"/>
                  </a:cubicBezTo>
                  <a:cubicBezTo>
                    <a:pt x="44" y="0"/>
                    <a:pt x="23" y="2"/>
                    <a:pt x="18" y="18"/>
                  </a:cubicBezTo>
                  <a:cubicBezTo>
                    <a:pt x="9" y="25"/>
                    <a:pt x="4" y="46"/>
                    <a:pt x="3" y="54"/>
                  </a:cubicBezTo>
                  <a:cubicBezTo>
                    <a:pt x="0" y="70"/>
                    <a:pt x="2" y="84"/>
                    <a:pt x="11" y="97"/>
                  </a:cubicBezTo>
                  <a:cubicBezTo>
                    <a:pt x="19" y="108"/>
                    <a:pt x="30" y="119"/>
                    <a:pt x="43" y="121"/>
                  </a:cubicBezTo>
                  <a:cubicBezTo>
                    <a:pt x="56" y="123"/>
                    <a:pt x="62" y="112"/>
                    <a:pt x="64" y="101"/>
                  </a:cubicBezTo>
                  <a:cubicBezTo>
                    <a:pt x="81" y="111"/>
                    <a:pt x="97" y="94"/>
                    <a:pt x="95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4"/>
                    <a:pt x="119" y="35"/>
                    <a:pt x="109" y="2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5297488" y="267919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519613" y="159969"/>
              <a:ext cx="1027113" cy="657225"/>
            </a:xfrm>
            <a:custGeom>
              <a:avLst/>
              <a:gdLst>
                <a:gd name="T0" fmla="*/ 372 w 375"/>
                <a:gd name="T1" fmla="*/ 32 h 239"/>
                <a:gd name="T2" fmla="*/ 331 w 375"/>
                <a:gd name="T3" fmla="*/ 50 h 239"/>
                <a:gd name="T4" fmla="*/ 290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6 w 375"/>
                <a:gd name="T11" fmla="*/ 138 h 239"/>
                <a:gd name="T12" fmla="*/ 162 w 375"/>
                <a:gd name="T13" fmla="*/ 117 h 239"/>
                <a:gd name="T14" fmla="*/ 171 w 375"/>
                <a:gd name="T15" fmla="*/ 107 h 239"/>
                <a:gd name="T16" fmla="*/ 241 w 375"/>
                <a:gd name="T17" fmla="*/ 5 h 239"/>
                <a:gd name="T18" fmla="*/ 243 w 375"/>
                <a:gd name="T19" fmla="*/ 2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0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89 w 375"/>
                <a:gd name="T35" fmla="*/ 146 h 239"/>
                <a:gd name="T36" fmla="*/ 89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7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4 h 239"/>
                <a:gd name="T56" fmla="*/ 296 w 375"/>
                <a:gd name="T57" fmla="*/ 184 h 239"/>
                <a:gd name="T58" fmla="*/ 297 w 375"/>
                <a:gd name="T59" fmla="*/ 183 h 239"/>
                <a:gd name="T60" fmla="*/ 297 w 375"/>
                <a:gd name="T61" fmla="*/ 180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8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2"/>
                  </a:moveTo>
                  <a:cubicBezTo>
                    <a:pt x="359" y="39"/>
                    <a:pt x="345" y="45"/>
                    <a:pt x="331" y="50"/>
                  </a:cubicBezTo>
                  <a:cubicBezTo>
                    <a:pt x="317" y="54"/>
                    <a:pt x="304" y="58"/>
                    <a:pt x="290" y="64"/>
                  </a:cubicBezTo>
                  <a:cubicBezTo>
                    <a:pt x="267" y="74"/>
                    <a:pt x="249" y="92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8"/>
                    <a:pt x="162" y="134"/>
                    <a:pt x="136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7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2"/>
                  </a:cubicBezTo>
                  <a:cubicBezTo>
                    <a:pt x="243" y="1"/>
                    <a:pt x="242" y="0"/>
                    <a:pt x="241" y="1"/>
                  </a:cubicBezTo>
                  <a:cubicBezTo>
                    <a:pt x="233" y="9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0"/>
                  </a:cubicBezTo>
                  <a:cubicBezTo>
                    <a:pt x="176" y="65"/>
                    <a:pt x="163" y="84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3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1"/>
                    <a:pt x="103" y="144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5"/>
                    <a:pt x="88" y="145"/>
                    <a:pt x="89" y="146"/>
                  </a:cubicBezTo>
                  <a:cubicBezTo>
                    <a:pt x="81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7"/>
                  </a:cubicBezTo>
                  <a:cubicBezTo>
                    <a:pt x="0" y="147"/>
                    <a:pt x="0" y="148"/>
                    <a:pt x="1" y="149"/>
                  </a:cubicBezTo>
                  <a:cubicBezTo>
                    <a:pt x="17" y="159"/>
                    <a:pt x="40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2"/>
                    <a:pt x="296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6" y="184"/>
                    <a:pt x="297" y="184"/>
                    <a:pt x="297" y="183"/>
                  </a:cubicBezTo>
                  <a:cubicBezTo>
                    <a:pt x="299" y="183"/>
                    <a:pt x="298" y="180"/>
                    <a:pt x="297" y="180"/>
                  </a:cubicBezTo>
                  <a:cubicBezTo>
                    <a:pt x="262" y="183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7"/>
                    <a:pt x="106" y="167"/>
                    <a:pt x="92" y="149"/>
                  </a:cubicBezTo>
                  <a:cubicBezTo>
                    <a:pt x="104" y="147"/>
                    <a:pt x="115" y="145"/>
                    <a:pt x="127" y="144"/>
                  </a:cubicBezTo>
                  <a:cubicBezTo>
                    <a:pt x="162" y="138"/>
                    <a:pt x="200" y="131"/>
                    <a:pt x="235" y="118"/>
                  </a:cubicBezTo>
                  <a:cubicBezTo>
                    <a:pt x="235" y="118"/>
                    <a:pt x="235" y="118"/>
                    <a:pt x="235" y="119"/>
                  </a:cubicBezTo>
                  <a:cubicBezTo>
                    <a:pt x="252" y="141"/>
                    <a:pt x="291" y="133"/>
                    <a:pt x="313" y="123"/>
                  </a:cubicBezTo>
                  <a:cubicBezTo>
                    <a:pt x="328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2" y="35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2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183313" y="-24181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248400" y="91707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4595813" y="-162293"/>
              <a:ext cx="392113" cy="484188"/>
            </a:xfrm>
            <a:custGeom>
              <a:avLst/>
              <a:gdLst>
                <a:gd name="T0" fmla="*/ 43 w 143"/>
                <a:gd name="T1" fmla="*/ 20 h 176"/>
                <a:gd name="T2" fmla="*/ 18 w 143"/>
                <a:gd name="T3" fmla="*/ 1 h 176"/>
                <a:gd name="T4" fmla="*/ 3 w 143"/>
                <a:gd name="T5" fmla="*/ 21 h 176"/>
                <a:gd name="T6" fmla="*/ 8 w 143"/>
                <a:gd name="T7" fmla="*/ 66 h 176"/>
                <a:gd name="T8" fmla="*/ 32 w 143"/>
                <a:gd name="T9" fmla="*/ 120 h 176"/>
                <a:gd name="T10" fmla="*/ 33 w 143"/>
                <a:gd name="T11" fmla="*/ 120 h 176"/>
                <a:gd name="T12" fmla="*/ 33 w 143"/>
                <a:gd name="T13" fmla="*/ 118 h 176"/>
                <a:gd name="T14" fmla="*/ 134 w 143"/>
                <a:gd name="T15" fmla="*/ 145 h 176"/>
                <a:gd name="T16" fmla="*/ 129 w 143"/>
                <a:gd name="T17" fmla="*/ 113 h 176"/>
                <a:gd name="T18" fmla="*/ 129 w 143"/>
                <a:gd name="T19" fmla="*/ 103 h 176"/>
                <a:gd name="T20" fmla="*/ 128 w 143"/>
                <a:gd name="T21" fmla="*/ 91 h 176"/>
                <a:gd name="T22" fmla="*/ 112 w 143"/>
                <a:gd name="T23" fmla="*/ 73 h 176"/>
                <a:gd name="T24" fmla="*/ 112 w 143"/>
                <a:gd name="T25" fmla="*/ 73 h 176"/>
                <a:gd name="T26" fmla="*/ 86 w 143"/>
                <a:gd name="T27" fmla="*/ 44 h 176"/>
                <a:gd name="T28" fmla="*/ 76 w 143"/>
                <a:gd name="T29" fmla="*/ 15 h 176"/>
                <a:gd name="T30" fmla="*/ 43 w 143"/>
                <a:gd name="T31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43" y="20"/>
                  </a:moveTo>
                  <a:cubicBezTo>
                    <a:pt x="37" y="12"/>
                    <a:pt x="29" y="0"/>
                    <a:pt x="18" y="1"/>
                  </a:cubicBezTo>
                  <a:cubicBezTo>
                    <a:pt x="8" y="1"/>
                    <a:pt x="4" y="13"/>
                    <a:pt x="3" y="21"/>
                  </a:cubicBezTo>
                  <a:cubicBezTo>
                    <a:pt x="0" y="36"/>
                    <a:pt x="3" y="52"/>
                    <a:pt x="8" y="66"/>
                  </a:cubicBezTo>
                  <a:cubicBezTo>
                    <a:pt x="16" y="84"/>
                    <a:pt x="29" y="100"/>
                    <a:pt x="32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19"/>
                    <a:pt x="33" y="119"/>
                    <a:pt x="33" y="118"/>
                  </a:cubicBezTo>
                  <a:cubicBezTo>
                    <a:pt x="52" y="144"/>
                    <a:pt x="106" y="176"/>
                    <a:pt x="134" y="145"/>
                  </a:cubicBezTo>
                  <a:cubicBezTo>
                    <a:pt x="143" y="134"/>
                    <a:pt x="138" y="122"/>
                    <a:pt x="129" y="113"/>
                  </a:cubicBezTo>
                  <a:cubicBezTo>
                    <a:pt x="125" y="109"/>
                    <a:pt x="127" y="108"/>
                    <a:pt x="129" y="103"/>
                  </a:cubicBezTo>
                  <a:cubicBezTo>
                    <a:pt x="130" y="99"/>
                    <a:pt x="129" y="95"/>
                    <a:pt x="128" y="91"/>
                  </a:cubicBezTo>
                  <a:cubicBezTo>
                    <a:pt x="126" y="83"/>
                    <a:pt x="120" y="76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5" y="60"/>
                    <a:pt x="100" y="41"/>
                    <a:pt x="86" y="44"/>
                  </a:cubicBezTo>
                  <a:cubicBezTo>
                    <a:pt x="90" y="33"/>
                    <a:pt x="86" y="21"/>
                    <a:pt x="76" y="15"/>
                  </a:cubicBezTo>
                  <a:cubicBezTo>
                    <a:pt x="64" y="7"/>
                    <a:pt x="51" y="11"/>
                    <a:pt x="43" y="2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4324350" y="-24181"/>
              <a:ext cx="546100" cy="498475"/>
            </a:xfrm>
            <a:custGeom>
              <a:avLst/>
              <a:gdLst>
                <a:gd name="T0" fmla="*/ 111 w 199"/>
                <a:gd name="T1" fmla="*/ 21 h 181"/>
                <a:gd name="T2" fmla="*/ 115 w 199"/>
                <a:gd name="T3" fmla="*/ 48 h 181"/>
                <a:gd name="T4" fmla="*/ 126 w 199"/>
                <a:gd name="T5" fmla="*/ 70 h 181"/>
                <a:gd name="T6" fmla="*/ 59 w 199"/>
                <a:gd name="T7" fmla="*/ 113 h 181"/>
                <a:gd name="T8" fmla="*/ 1 w 199"/>
                <a:gd name="T9" fmla="*/ 180 h 181"/>
                <a:gd name="T10" fmla="*/ 2 w 199"/>
                <a:gd name="T11" fmla="*/ 181 h 181"/>
                <a:gd name="T12" fmla="*/ 25 w 199"/>
                <a:gd name="T13" fmla="*/ 158 h 181"/>
                <a:gd name="T14" fmla="*/ 54 w 199"/>
                <a:gd name="T15" fmla="*/ 123 h 181"/>
                <a:gd name="T16" fmla="*/ 90 w 199"/>
                <a:gd name="T17" fmla="*/ 94 h 181"/>
                <a:gd name="T18" fmla="*/ 128 w 199"/>
                <a:gd name="T19" fmla="*/ 73 h 181"/>
                <a:gd name="T20" fmla="*/ 128 w 199"/>
                <a:gd name="T21" fmla="*/ 73 h 181"/>
                <a:gd name="T22" fmla="*/ 130 w 199"/>
                <a:gd name="T23" fmla="*/ 74 h 181"/>
                <a:gd name="T24" fmla="*/ 184 w 199"/>
                <a:gd name="T25" fmla="*/ 93 h 181"/>
                <a:gd name="T26" fmla="*/ 176 w 199"/>
                <a:gd name="T27" fmla="*/ 63 h 181"/>
                <a:gd name="T28" fmla="*/ 169 w 199"/>
                <a:gd name="T29" fmla="*/ 38 h 181"/>
                <a:gd name="T30" fmla="*/ 145 w 199"/>
                <a:gd name="T31" fmla="*/ 31 h 181"/>
                <a:gd name="T32" fmla="*/ 111 w 199"/>
                <a:gd name="T33" fmla="*/ 2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11" y="21"/>
                  </a:moveTo>
                  <a:cubicBezTo>
                    <a:pt x="109" y="30"/>
                    <a:pt x="112" y="40"/>
                    <a:pt x="115" y="48"/>
                  </a:cubicBezTo>
                  <a:cubicBezTo>
                    <a:pt x="118" y="55"/>
                    <a:pt x="121" y="63"/>
                    <a:pt x="126" y="70"/>
                  </a:cubicBezTo>
                  <a:cubicBezTo>
                    <a:pt x="101" y="78"/>
                    <a:pt x="78" y="95"/>
                    <a:pt x="59" y="113"/>
                  </a:cubicBezTo>
                  <a:cubicBezTo>
                    <a:pt x="37" y="133"/>
                    <a:pt x="22" y="159"/>
                    <a:pt x="1" y="180"/>
                  </a:cubicBezTo>
                  <a:cubicBezTo>
                    <a:pt x="0" y="180"/>
                    <a:pt x="1" y="181"/>
                    <a:pt x="2" y="181"/>
                  </a:cubicBezTo>
                  <a:cubicBezTo>
                    <a:pt x="11" y="175"/>
                    <a:pt x="18" y="166"/>
                    <a:pt x="25" y="158"/>
                  </a:cubicBezTo>
                  <a:cubicBezTo>
                    <a:pt x="34" y="146"/>
                    <a:pt x="44" y="134"/>
                    <a:pt x="54" y="123"/>
                  </a:cubicBezTo>
                  <a:cubicBezTo>
                    <a:pt x="65" y="112"/>
                    <a:pt x="77" y="102"/>
                    <a:pt x="90" y="94"/>
                  </a:cubicBezTo>
                  <a:cubicBezTo>
                    <a:pt x="102" y="86"/>
                    <a:pt x="115" y="80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4"/>
                    <a:pt x="129" y="74"/>
                    <a:pt x="130" y="74"/>
                  </a:cubicBezTo>
                  <a:cubicBezTo>
                    <a:pt x="144" y="87"/>
                    <a:pt x="164" y="102"/>
                    <a:pt x="184" y="93"/>
                  </a:cubicBezTo>
                  <a:cubicBezTo>
                    <a:pt x="199" y="85"/>
                    <a:pt x="188" y="67"/>
                    <a:pt x="176" y="63"/>
                  </a:cubicBezTo>
                  <a:cubicBezTo>
                    <a:pt x="178" y="54"/>
                    <a:pt x="175" y="45"/>
                    <a:pt x="169" y="38"/>
                  </a:cubicBezTo>
                  <a:cubicBezTo>
                    <a:pt x="164" y="31"/>
                    <a:pt x="153" y="26"/>
                    <a:pt x="145" y="31"/>
                  </a:cubicBezTo>
                  <a:cubicBezTo>
                    <a:pt x="140" y="18"/>
                    <a:pt x="118" y="0"/>
                    <a:pt x="111" y="2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4402138" y="-59106"/>
              <a:ext cx="141288" cy="339725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4418013" y="301257"/>
              <a:ext cx="342900" cy="150813"/>
            </a:xfrm>
            <a:custGeom>
              <a:avLst/>
              <a:gdLst>
                <a:gd name="T0" fmla="*/ 123 w 125"/>
                <a:gd name="T1" fmla="*/ 38 h 55"/>
                <a:gd name="T2" fmla="*/ 122 w 125"/>
                <a:gd name="T3" fmla="*/ 36 h 55"/>
                <a:gd name="T4" fmla="*/ 1 w 125"/>
                <a:gd name="T5" fmla="*/ 27 h 55"/>
                <a:gd name="T6" fmla="*/ 1 w 125"/>
                <a:gd name="T7" fmla="*/ 27 h 55"/>
                <a:gd name="T8" fmla="*/ 0 w 125"/>
                <a:gd name="T9" fmla="*/ 27 h 55"/>
                <a:gd name="T10" fmla="*/ 1 w 125"/>
                <a:gd name="T11" fmla="*/ 28 h 55"/>
                <a:gd name="T12" fmla="*/ 2 w 125"/>
                <a:gd name="T13" fmla="*/ 28 h 55"/>
                <a:gd name="T14" fmla="*/ 55 w 125"/>
                <a:gd name="T15" fmla="*/ 53 h 55"/>
                <a:gd name="T16" fmla="*/ 123 w 125"/>
                <a:gd name="T17" fmla="*/ 42 h 55"/>
                <a:gd name="T18" fmla="*/ 123 w 125"/>
                <a:gd name="T19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5">
                  <a:moveTo>
                    <a:pt x="123" y="38"/>
                  </a:moveTo>
                  <a:cubicBezTo>
                    <a:pt x="123" y="37"/>
                    <a:pt x="123" y="36"/>
                    <a:pt x="122" y="36"/>
                  </a:cubicBezTo>
                  <a:cubicBezTo>
                    <a:pt x="88" y="12"/>
                    <a:pt x="38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9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0" y="47"/>
                    <a:pt x="38" y="52"/>
                    <a:pt x="55" y="53"/>
                  </a:cubicBezTo>
                  <a:cubicBezTo>
                    <a:pt x="78" y="55"/>
                    <a:pt x="103" y="52"/>
                    <a:pt x="123" y="42"/>
                  </a:cubicBezTo>
                  <a:cubicBezTo>
                    <a:pt x="125" y="41"/>
                    <a:pt x="124" y="39"/>
                    <a:pt x="12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3819525" y="-141656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2909888" y="528269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3671888" y="369519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3913188" y="652095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7556500" y="377457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7394575" y="358407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710016" y="528269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221413" y="699720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338888" y="666382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297613" y="891807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8255000" y="752107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7910513" y="12332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7462838" y="94882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6999288" y="-47993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5073650" y="1068020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5141913" y="1056907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5802313" y="812432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659688" y="-35293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-25400" y="-170231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4735513" y="691782"/>
              <a:ext cx="244475" cy="361950"/>
            </a:xfrm>
            <a:custGeom>
              <a:avLst/>
              <a:gdLst>
                <a:gd name="T0" fmla="*/ 86 w 89"/>
                <a:gd name="T1" fmla="*/ 88 h 132"/>
                <a:gd name="T2" fmla="*/ 34 w 89"/>
                <a:gd name="T3" fmla="*/ 82 h 132"/>
                <a:gd name="T4" fmla="*/ 17 w 89"/>
                <a:gd name="T5" fmla="*/ 44 h 132"/>
                <a:gd name="T6" fmla="*/ 3 w 89"/>
                <a:gd name="T7" fmla="*/ 2 h 132"/>
                <a:gd name="T8" fmla="*/ 1 w 89"/>
                <a:gd name="T9" fmla="*/ 2 h 132"/>
                <a:gd name="T10" fmla="*/ 15 w 89"/>
                <a:gd name="T11" fmla="*/ 48 h 132"/>
                <a:gd name="T12" fmla="*/ 32 w 89"/>
                <a:gd name="T13" fmla="*/ 84 h 132"/>
                <a:gd name="T14" fmla="*/ 32 w 89"/>
                <a:gd name="T15" fmla="*/ 87 h 132"/>
                <a:gd name="T16" fmla="*/ 29 w 89"/>
                <a:gd name="T17" fmla="*/ 123 h 132"/>
                <a:gd name="T18" fmla="*/ 48 w 89"/>
                <a:gd name="T19" fmla="*/ 112 h 132"/>
                <a:gd name="T20" fmla="*/ 68 w 89"/>
                <a:gd name="T21" fmla="*/ 121 h 132"/>
                <a:gd name="T22" fmla="*/ 71 w 89"/>
                <a:gd name="T23" fmla="*/ 118 h 132"/>
                <a:gd name="T24" fmla="*/ 69 w 89"/>
                <a:gd name="T25" fmla="*/ 103 h 132"/>
                <a:gd name="T26" fmla="*/ 83 w 89"/>
                <a:gd name="T27" fmla="*/ 104 h 132"/>
                <a:gd name="T28" fmla="*/ 86 w 89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32">
                  <a:moveTo>
                    <a:pt x="86" y="88"/>
                  </a:moveTo>
                  <a:cubicBezTo>
                    <a:pt x="75" y="71"/>
                    <a:pt x="49" y="68"/>
                    <a:pt x="34" y="82"/>
                  </a:cubicBezTo>
                  <a:cubicBezTo>
                    <a:pt x="29" y="69"/>
                    <a:pt x="23" y="57"/>
                    <a:pt x="17" y="44"/>
                  </a:cubicBezTo>
                  <a:cubicBezTo>
                    <a:pt x="12" y="30"/>
                    <a:pt x="8" y="16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" y="18"/>
                    <a:pt x="9" y="34"/>
                    <a:pt x="15" y="48"/>
                  </a:cubicBezTo>
                  <a:cubicBezTo>
                    <a:pt x="20" y="61"/>
                    <a:pt x="25" y="73"/>
                    <a:pt x="32" y="84"/>
                  </a:cubicBezTo>
                  <a:cubicBezTo>
                    <a:pt x="32" y="85"/>
                    <a:pt x="32" y="86"/>
                    <a:pt x="32" y="87"/>
                  </a:cubicBezTo>
                  <a:cubicBezTo>
                    <a:pt x="21" y="95"/>
                    <a:pt x="18" y="113"/>
                    <a:pt x="29" y="123"/>
                  </a:cubicBezTo>
                  <a:cubicBezTo>
                    <a:pt x="38" y="132"/>
                    <a:pt x="45" y="122"/>
                    <a:pt x="48" y="112"/>
                  </a:cubicBezTo>
                  <a:cubicBezTo>
                    <a:pt x="53" y="118"/>
                    <a:pt x="60" y="121"/>
                    <a:pt x="68" y="121"/>
                  </a:cubicBezTo>
                  <a:cubicBezTo>
                    <a:pt x="70" y="121"/>
                    <a:pt x="71" y="120"/>
                    <a:pt x="71" y="118"/>
                  </a:cubicBezTo>
                  <a:cubicBezTo>
                    <a:pt x="70" y="113"/>
                    <a:pt x="70" y="108"/>
                    <a:pt x="69" y="103"/>
                  </a:cubicBezTo>
                  <a:cubicBezTo>
                    <a:pt x="73" y="106"/>
                    <a:pt x="78" y="107"/>
                    <a:pt x="83" y="104"/>
                  </a:cubicBezTo>
                  <a:cubicBezTo>
                    <a:pt x="88" y="101"/>
                    <a:pt x="89" y="93"/>
                    <a:pt x="86" y="8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90488" y="325069"/>
              <a:ext cx="8956675" cy="723900"/>
            </a:xfrm>
            <a:custGeom>
              <a:avLst/>
              <a:gdLst>
                <a:gd name="T0" fmla="*/ 3265 w 3268"/>
                <a:gd name="T1" fmla="*/ 202 h 263"/>
                <a:gd name="T2" fmla="*/ 3076 w 3268"/>
                <a:gd name="T3" fmla="*/ 176 h 263"/>
                <a:gd name="T4" fmla="*/ 2918 w 3268"/>
                <a:gd name="T5" fmla="*/ 100 h 263"/>
                <a:gd name="T6" fmla="*/ 2760 w 3268"/>
                <a:gd name="T7" fmla="*/ 29 h 263"/>
                <a:gd name="T8" fmla="*/ 2568 w 3268"/>
                <a:gd name="T9" fmla="*/ 17 h 263"/>
                <a:gd name="T10" fmla="*/ 2403 w 3268"/>
                <a:gd name="T11" fmla="*/ 56 h 263"/>
                <a:gd name="T12" fmla="*/ 2265 w 3268"/>
                <a:gd name="T13" fmla="*/ 118 h 263"/>
                <a:gd name="T14" fmla="*/ 2263 w 3268"/>
                <a:gd name="T15" fmla="*/ 118 h 263"/>
                <a:gd name="T16" fmla="*/ 1912 w 3268"/>
                <a:gd name="T17" fmla="*/ 222 h 263"/>
                <a:gd name="T18" fmla="*/ 1636 w 3268"/>
                <a:gd name="T19" fmla="*/ 95 h 263"/>
                <a:gd name="T20" fmla="*/ 1430 w 3268"/>
                <a:gd name="T21" fmla="*/ 17 h 263"/>
                <a:gd name="T22" fmla="*/ 1222 w 3268"/>
                <a:gd name="T23" fmla="*/ 41 h 263"/>
                <a:gd name="T24" fmla="*/ 1174 w 3268"/>
                <a:gd name="T25" fmla="*/ 65 h 263"/>
                <a:gd name="T26" fmla="*/ 1173 w 3268"/>
                <a:gd name="T27" fmla="*/ 66 h 263"/>
                <a:gd name="T28" fmla="*/ 886 w 3268"/>
                <a:gd name="T29" fmla="*/ 230 h 263"/>
                <a:gd name="T30" fmla="*/ 725 w 3268"/>
                <a:gd name="T31" fmla="*/ 240 h 263"/>
                <a:gd name="T32" fmla="*/ 555 w 3268"/>
                <a:gd name="T33" fmla="*/ 166 h 263"/>
                <a:gd name="T34" fmla="*/ 430 w 3268"/>
                <a:gd name="T35" fmla="*/ 85 h 263"/>
                <a:gd name="T36" fmla="*/ 298 w 3268"/>
                <a:gd name="T37" fmla="*/ 17 h 263"/>
                <a:gd name="T38" fmla="*/ 144 w 3268"/>
                <a:gd name="T39" fmla="*/ 7 h 263"/>
                <a:gd name="T40" fmla="*/ 144 w 3268"/>
                <a:gd name="T41" fmla="*/ 7 h 263"/>
                <a:gd name="T42" fmla="*/ 141 w 3268"/>
                <a:gd name="T43" fmla="*/ 7 h 263"/>
                <a:gd name="T44" fmla="*/ 141 w 3268"/>
                <a:gd name="T45" fmla="*/ 7 h 263"/>
                <a:gd name="T46" fmla="*/ 8 w 3268"/>
                <a:gd name="T47" fmla="*/ 21 h 263"/>
                <a:gd name="T48" fmla="*/ 9 w 3268"/>
                <a:gd name="T49" fmla="*/ 21 h 263"/>
                <a:gd name="T50" fmla="*/ 2 w 3268"/>
                <a:gd name="T51" fmla="*/ 21 h 263"/>
                <a:gd name="T52" fmla="*/ 2 w 3268"/>
                <a:gd name="T53" fmla="*/ 21 h 263"/>
                <a:gd name="T54" fmla="*/ 1 w 3268"/>
                <a:gd name="T55" fmla="*/ 21 h 263"/>
                <a:gd name="T56" fmla="*/ 1 w 3268"/>
                <a:gd name="T57" fmla="*/ 23 h 263"/>
                <a:gd name="T58" fmla="*/ 185 w 3268"/>
                <a:gd name="T59" fmla="*/ 8 h 263"/>
                <a:gd name="T60" fmla="*/ 281 w 3268"/>
                <a:gd name="T61" fmla="*/ 17 h 263"/>
                <a:gd name="T62" fmla="*/ 371 w 3268"/>
                <a:gd name="T63" fmla="*/ 55 h 263"/>
                <a:gd name="T64" fmla="*/ 690 w 3268"/>
                <a:gd name="T65" fmla="*/ 237 h 263"/>
                <a:gd name="T66" fmla="*/ 940 w 3268"/>
                <a:gd name="T67" fmla="*/ 215 h 263"/>
                <a:gd name="T68" fmla="*/ 1173 w 3268"/>
                <a:gd name="T69" fmla="*/ 70 h 263"/>
                <a:gd name="T70" fmla="*/ 1346 w 3268"/>
                <a:gd name="T71" fmla="*/ 19 h 263"/>
                <a:gd name="T72" fmla="*/ 1510 w 3268"/>
                <a:gd name="T73" fmla="*/ 40 h 263"/>
                <a:gd name="T74" fmla="*/ 1778 w 3268"/>
                <a:gd name="T75" fmla="*/ 183 h 263"/>
                <a:gd name="T76" fmla="*/ 2007 w 3268"/>
                <a:gd name="T77" fmla="*/ 228 h 263"/>
                <a:gd name="T78" fmla="*/ 2260 w 3268"/>
                <a:gd name="T79" fmla="*/ 124 h 263"/>
                <a:gd name="T80" fmla="*/ 2434 w 3268"/>
                <a:gd name="T81" fmla="*/ 52 h 263"/>
                <a:gd name="T82" fmla="*/ 2631 w 3268"/>
                <a:gd name="T83" fmla="*/ 18 h 263"/>
                <a:gd name="T84" fmla="*/ 2822 w 3268"/>
                <a:gd name="T85" fmla="*/ 58 h 263"/>
                <a:gd name="T86" fmla="*/ 2976 w 3268"/>
                <a:gd name="T87" fmla="*/ 138 h 263"/>
                <a:gd name="T88" fmla="*/ 3265 w 3268"/>
                <a:gd name="T89" fmla="*/ 206 h 263"/>
                <a:gd name="T90" fmla="*/ 3265 w 3268"/>
                <a:gd name="T91" fmla="*/ 2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8" h="263">
                  <a:moveTo>
                    <a:pt x="3265" y="202"/>
                  </a:moveTo>
                  <a:cubicBezTo>
                    <a:pt x="3200" y="206"/>
                    <a:pt x="3137" y="197"/>
                    <a:pt x="3076" y="176"/>
                  </a:cubicBezTo>
                  <a:cubicBezTo>
                    <a:pt x="3020" y="158"/>
                    <a:pt x="2969" y="128"/>
                    <a:pt x="2918" y="100"/>
                  </a:cubicBezTo>
                  <a:cubicBezTo>
                    <a:pt x="2867" y="72"/>
                    <a:pt x="2816" y="46"/>
                    <a:pt x="2760" y="29"/>
                  </a:cubicBezTo>
                  <a:cubicBezTo>
                    <a:pt x="2698" y="11"/>
                    <a:pt x="2632" y="9"/>
                    <a:pt x="2568" y="17"/>
                  </a:cubicBezTo>
                  <a:cubicBezTo>
                    <a:pt x="2512" y="24"/>
                    <a:pt x="2456" y="38"/>
                    <a:pt x="2403" y="56"/>
                  </a:cubicBezTo>
                  <a:cubicBezTo>
                    <a:pt x="2356" y="73"/>
                    <a:pt x="2308" y="92"/>
                    <a:pt x="2265" y="118"/>
                  </a:cubicBezTo>
                  <a:cubicBezTo>
                    <a:pt x="2265" y="118"/>
                    <a:pt x="2264" y="118"/>
                    <a:pt x="2263" y="118"/>
                  </a:cubicBezTo>
                  <a:cubicBezTo>
                    <a:pt x="2155" y="175"/>
                    <a:pt x="2040" y="241"/>
                    <a:pt x="1912" y="222"/>
                  </a:cubicBezTo>
                  <a:cubicBezTo>
                    <a:pt x="1810" y="207"/>
                    <a:pt x="1723" y="146"/>
                    <a:pt x="1636" y="95"/>
                  </a:cubicBezTo>
                  <a:cubicBezTo>
                    <a:pt x="1572" y="57"/>
                    <a:pt x="1505" y="25"/>
                    <a:pt x="1430" y="17"/>
                  </a:cubicBezTo>
                  <a:cubicBezTo>
                    <a:pt x="1359" y="9"/>
                    <a:pt x="1287" y="14"/>
                    <a:pt x="1222" y="41"/>
                  </a:cubicBezTo>
                  <a:cubicBezTo>
                    <a:pt x="1205" y="46"/>
                    <a:pt x="1189" y="56"/>
                    <a:pt x="1174" y="65"/>
                  </a:cubicBezTo>
                  <a:cubicBezTo>
                    <a:pt x="1173" y="65"/>
                    <a:pt x="1173" y="65"/>
                    <a:pt x="1173" y="66"/>
                  </a:cubicBezTo>
                  <a:cubicBezTo>
                    <a:pt x="1081" y="125"/>
                    <a:pt x="992" y="197"/>
                    <a:pt x="886" y="230"/>
                  </a:cubicBezTo>
                  <a:cubicBezTo>
                    <a:pt x="833" y="247"/>
                    <a:pt x="779" y="251"/>
                    <a:pt x="725" y="240"/>
                  </a:cubicBezTo>
                  <a:cubicBezTo>
                    <a:pt x="663" y="229"/>
                    <a:pt x="608" y="198"/>
                    <a:pt x="555" y="166"/>
                  </a:cubicBezTo>
                  <a:cubicBezTo>
                    <a:pt x="513" y="139"/>
                    <a:pt x="472" y="111"/>
                    <a:pt x="430" y="85"/>
                  </a:cubicBezTo>
                  <a:cubicBezTo>
                    <a:pt x="389" y="58"/>
                    <a:pt x="345" y="32"/>
                    <a:pt x="298" y="17"/>
                  </a:cubicBezTo>
                  <a:cubicBezTo>
                    <a:pt x="247" y="0"/>
                    <a:pt x="195" y="1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97" y="12"/>
                    <a:pt x="53" y="19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4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3"/>
                    <a:pt x="1" y="23"/>
                  </a:cubicBezTo>
                  <a:cubicBezTo>
                    <a:pt x="63" y="23"/>
                    <a:pt x="124" y="11"/>
                    <a:pt x="185" y="8"/>
                  </a:cubicBezTo>
                  <a:cubicBezTo>
                    <a:pt x="218" y="7"/>
                    <a:pt x="250" y="9"/>
                    <a:pt x="281" y="17"/>
                  </a:cubicBezTo>
                  <a:cubicBezTo>
                    <a:pt x="313" y="25"/>
                    <a:pt x="342" y="40"/>
                    <a:pt x="371" y="55"/>
                  </a:cubicBezTo>
                  <a:cubicBezTo>
                    <a:pt x="478" y="113"/>
                    <a:pt x="572" y="201"/>
                    <a:pt x="690" y="237"/>
                  </a:cubicBezTo>
                  <a:cubicBezTo>
                    <a:pt x="774" y="263"/>
                    <a:pt x="861" y="251"/>
                    <a:pt x="940" y="215"/>
                  </a:cubicBezTo>
                  <a:cubicBezTo>
                    <a:pt x="1024" y="178"/>
                    <a:pt x="1097" y="121"/>
                    <a:pt x="1173" y="70"/>
                  </a:cubicBezTo>
                  <a:cubicBezTo>
                    <a:pt x="1225" y="38"/>
                    <a:pt x="1285" y="22"/>
                    <a:pt x="1346" y="19"/>
                  </a:cubicBezTo>
                  <a:cubicBezTo>
                    <a:pt x="1401" y="16"/>
                    <a:pt x="1458" y="22"/>
                    <a:pt x="1510" y="40"/>
                  </a:cubicBezTo>
                  <a:cubicBezTo>
                    <a:pt x="1607" y="73"/>
                    <a:pt x="1688" y="138"/>
                    <a:pt x="1778" y="183"/>
                  </a:cubicBezTo>
                  <a:cubicBezTo>
                    <a:pt x="1850" y="219"/>
                    <a:pt x="1927" y="239"/>
                    <a:pt x="2007" y="228"/>
                  </a:cubicBezTo>
                  <a:cubicBezTo>
                    <a:pt x="2098" y="215"/>
                    <a:pt x="2182" y="170"/>
                    <a:pt x="2260" y="124"/>
                  </a:cubicBezTo>
                  <a:cubicBezTo>
                    <a:pt x="2317" y="96"/>
                    <a:pt x="2373" y="71"/>
                    <a:pt x="2434" y="52"/>
                  </a:cubicBezTo>
                  <a:cubicBezTo>
                    <a:pt x="2498" y="33"/>
                    <a:pt x="2564" y="19"/>
                    <a:pt x="2631" y="18"/>
                  </a:cubicBezTo>
                  <a:cubicBezTo>
                    <a:pt x="2697" y="17"/>
                    <a:pt x="2762" y="32"/>
                    <a:pt x="2822" y="58"/>
                  </a:cubicBezTo>
                  <a:cubicBezTo>
                    <a:pt x="2875" y="81"/>
                    <a:pt x="2925" y="111"/>
                    <a:pt x="2976" y="138"/>
                  </a:cubicBezTo>
                  <a:cubicBezTo>
                    <a:pt x="3064" y="185"/>
                    <a:pt x="3163" y="217"/>
                    <a:pt x="3265" y="206"/>
                  </a:cubicBezTo>
                  <a:cubicBezTo>
                    <a:pt x="3267" y="206"/>
                    <a:pt x="3268" y="202"/>
                    <a:pt x="3265" y="202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180013" y="902920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6092825" y="188544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8559800" y="271094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8469313" y="317132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 flipH="1">
            <a:off x="-1" y="3574354"/>
            <a:ext cx="9204323" cy="1958974"/>
            <a:chOff x="-7" y="2020"/>
            <a:chExt cx="5776" cy="1234"/>
          </a:xfrm>
        </p:grpSpPr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691" y="2595"/>
              <a:ext cx="219" cy="213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141" y="2200"/>
              <a:ext cx="221" cy="213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190" y="2737"/>
              <a:ext cx="164" cy="188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44" y="2696"/>
              <a:ext cx="115" cy="12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529" y="2354"/>
              <a:ext cx="240" cy="311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092" y="2770"/>
              <a:ext cx="247" cy="305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192" y="2914"/>
              <a:ext cx="501" cy="34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1150" y="3084"/>
              <a:ext cx="148" cy="149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487" y="2424"/>
              <a:ext cx="227" cy="235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00" y="2020"/>
              <a:ext cx="473" cy="369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09" y="2107"/>
              <a:ext cx="414" cy="28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49" y="2171"/>
              <a:ext cx="285" cy="206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264" y="2228"/>
              <a:ext cx="278" cy="244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178" y="2474"/>
              <a:ext cx="143" cy="333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64" y="2457"/>
              <a:ext cx="152" cy="306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40" y="2505"/>
              <a:ext cx="105" cy="241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70" y="2477"/>
              <a:ext cx="71" cy="252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565" y="2715"/>
              <a:ext cx="141" cy="138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737" y="2574"/>
              <a:ext cx="268" cy="654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62" y="2474"/>
              <a:ext cx="109" cy="241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663" y="2204"/>
              <a:ext cx="601" cy="341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34" y="2358"/>
              <a:ext cx="647" cy="414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1100" y="2784"/>
              <a:ext cx="152" cy="34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1274" y="2862"/>
              <a:ext cx="263" cy="281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1260" y="2517"/>
              <a:ext cx="413" cy="336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626" y="2230"/>
              <a:ext cx="437" cy="608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675" y="2897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768" y="2911"/>
              <a:ext cx="256" cy="294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1571" y="2853"/>
              <a:ext cx="361" cy="279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1620" y="2897"/>
              <a:ext cx="88" cy="215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1720" y="2819"/>
              <a:ext cx="195" cy="12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119" y="2313"/>
              <a:ext cx="151" cy="229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542" y="2481"/>
              <a:ext cx="435" cy="608"/>
            </a:xfrm>
            <a:custGeom>
              <a:avLst/>
              <a:gdLst>
                <a:gd name="T0" fmla="*/ 204 w 252"/>
                <a:gd name="T1" fmla="*/ 131 h 351"/>
                <a:gd name="T2" fmla="*/ 110 w 252"/>
                <a:gd name="T3" fmla="*/ 138 h 351"/>
                <a:gd name="T4" fmla="*/ 107 w 252"/>
                <a:gd name="T5" fmla="*/ 131 h 351"/>
                <a:gd name="T6" fmla="*/ 81 w 252"/>
                <a:gd name="T7" fmla="*/ 78 h 351"/>
                <a:gd name="T8" fmla="*/ 1 w 252"/>
                <a:gd name="T9" fmla="*/ 1 h 351"/>
                <a:gd name="T10" fmla="*/ 1 w 252"/>
                <a:gd name="T11" fmla="*/ 2 h 351"/>
                <a:gd name="T12" fmla="*/ 80 w 252"/>
                <a:gd name="T13" fmla="*/ 86 h 351"/>
                <a:gd name="T14" fmla="*/ 105 w 252"/>
                <a:gd name="T15" fmla="*/ 138 h 351"/>
                <a:gd name="T16" fmla="*/ 126 w 252"/>
                <a:gd name="T17" fmla="*/ 187 h 351"/>
                <a:gd name="T18" fmla="*/ 127 w 252"/>
                <a:gd name="T19" fmla="*/ 188 h 351"/>
                <a:gd name="T20" fmla="*/ 112 w 252"/>
                <a:gd name="T21" fmla="*/ 279 h 351"/>
                <a:gd name="T22" fmla="*/ 167 w 252"/>
                <a:gd name="T23" fmla="*/ 349 h 351"/>
                <a:gd name="T24" fmla="*/ 208 w 252"/>
                <a:gd name="T25" fmla="*/ 336 h 351"/>
                <a:gd name="T26" fmla="*/ 213 w 252"/>
                <a:gd name="T27" fmla="*/ 290 h 351"/>
                <a:gd name="T28" fmla="*/ 130 w 252"/>
                <a:gd name="T29" fmla="*/ 187 h 351"/>
                <a:gd name="T30" fmla="*/ 129 w 252"/>
                <a:gd name="T31" fmla="*/ 187 h 351"/>
                <a:gd name="T32" fmla="*/ 128 w 252"/>
                <a:gd name="T33" fmla="*/ 187 h 351"/>
                <a:gd name="T34" fmla="*/ 128 w 252"/>
                <a:gd name="T35" fmla="*/ 186 h 351"/>
                <a:gd name="T36" fmla="*/ 115 w 252"/>
                <a:gd name="T37" fmla="*/ 150 h 351"/>
                <a:gd name="T38" fmla="*/ 128 w 252"/>
                <a:gd name="T39" fmla="*/ 163 h 351"/>
                <a:gd name="T40" fmla="*/ 168 w 252"/>
                <a:gd name="T41" fmla="*/ 193 h 351"/>
                <a:gd name="T42" fmla="*/ 236 w 252"/>
                <a:gd name="T43" fmla="*/ 200 h 351"/>
                <a:gd name="T44" fmla="*/ 204 w 252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351">
                  <a:moveTo>
                    <a:pt x="204" y="131"/>
                  </a:moveTo>
                  <a:cubicBezTo>
                    <a:pt x="175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7"/>
                    <a:pt x="1" y="1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34" y="24"/>
                    <a:pt x="60" y="51"/>
                    <a:pt x="80" y="86"/>
                  </a:cubicBezTo>
                  <a:cubicBezTo>
                    <a:pt x="90" y="103"/>
                    <a:pt x="98" y="120"/>
                    <a:pt x="105" y="138"/>
                  </a:cubicBezTo>
                  <a:cubicBezTo>
                    <a:pt x="112" y="155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1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0" y="162"/>
                    <a:pt x="115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8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2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016" y="2805"/>
              <a:ext cx="220" cy="213"/>
            </a:xfrm>
            <a:custGeom>
              <a:avLst/>
              <a:gdLst>
                <a:gd name="T0" fmla="*/ 109 w 127"/>
                <a:gd name="T1" fmla="*/ 24 h 123"/>
                <a:gd name="T2" fmla="*/ 57 w 127"/>
                <a:gd name="T3" fmla="*/ 2 h 123"/>
                <a:gd name="T4" fmla="*/ 18 w 127"/>
                <a:gd name="T5" fmla="*/ 18 h 123"/>
                <a:gd name="T6" fmla="*/ 3 w 127"/>
                <a:gd name="T7" fmla="*/ 54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5 w 127"/>
                <a:gd name="T15" fmla="*/ 75 h 123"/>
                <a:gd name="T16" fmla="*/ 124 w 127"/>
                <a:gd name="T17" fmla="*/ 69 h 123"/>
                <a:gd name="T18" fmla="*/ 109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9" y="24"/>
                  </a:moveTo>
                  <a:cubicBezTo>
                    <a:pt x="96" y="11"/>
                    <a:pt x="75" y="4"/>
                    <a:pt x="57" y="2"/>
                  </a:cubicBezTo>
                  <a:cubicBezTo>
                    <a:pt x="44" y="0"/>
                    <a:pt x="23" y="2"/>
                    <a:pt x="18" y="18"/>
                  </a:cubicBezTo>
                  <a:cubicBezTo>
                    <a:pt x="9" y="25"/>
                    <a:pt x="4" y="46"/>
                    <a:pt x="3" y="54"/>
                  </a:cubicBezTo>
                  <a:cubicBezTo>
                    <a:pt x="0" y="70"/>
                    <a:pt x="2" y="84"/>
                    <a:pt x="11" y="97"/>
                  </a:cubicBezTo>
                  <a:cubicBezTo>
                    <a:pt x="19" y="108"/>
                    <a:pt x="30" y="119"/>
                    <a:pt x="43" y="121"/>
                  </a:cubicBezTo>
                  <a:cubicBezTo>
                    <a:pt x="56" y="123"/>
                    <a:pt x="62" y="112"/>
                    <a:pt x="64" y="101"/>
                  </a:cubicBezTo>
                  <a:cubicBezTo>
                    <a:pt x="81" y="111"/>
                    <a:pt x="97" y="94"/>
                    <a:pt x="95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4"/>
                    <a:pt x="119" y="35"/>
                    <a:pt x="109" y="2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346" y="2410"/>
              <a:ext cx="541" cy="426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856" y="2342"/>
              <a:ext cx="647" cy="414"/>
            </a:xfrm>
            <a:custGeom>
              <a:avLst/>
              <a:gdLst>
                <a:gd name="T0" fmla="*/ 372 w 375"/>
                <a:gd name="T1" fmla="*/ 32 h 239"/>
                <a:gd name="T2" fmla="*/ 331 w 375"/>
                <a:gd name="T3" fmla="*/ 50 h 239"/>
                <a:gd name="T4" fmla="*/ 290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6 w 375"/>
                <a:gd name="T11" fmla="*/ 138 h 239"/>
                <a:gd name="T12" fmla="*/ 162 w 375"/>
                <a:gd name="T13" fmla="*/ 117 h 239"/>
                <a:gd name="T14" fmla="*/ 171 w 375"/>
                <a:gd name="T15" fmla="*/ 107 h 239"/>
                <a:gd name="T16" fmla="*/ 241 w 375"/>
                <a:gd name="T17" fmla="*/ 5 h 239"/>
                <a:gd name="T18" fmla="*/ 243 w 375"/>
                <a:gd name="T19" fmla="*/ 2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0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89 w 375"/>
                <a:gd name="T35" fmla="*/ 146 h 239"/>
                <a:gd name="T36" fmla="*/ 89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7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4 h 239"/>
                <a:gd name="T56" fmla="*/ 296 w 375"/>
                <a:gd name="T57" fmla="*/ 184 h 239"/>
                <a:gd name="T58" fmla="*/ 297 w 375"/>
                <a:gd name="T59" fmla="*/ 183 h 239"/>
                <a:gd name="T60" fmla="*/ 297 w 375"/>
                <a:gd name="T61" fmla="*/ 180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8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2"/>
                  </a:moveTo>
                  <a:cubicBezTo>
                    <a:pt x="359" y="39"/>
                    <a:pt x="345" y="45"/>
                    <a:pt x="331" y="50"/>
                  </a:cubicBezTo>
                  <a:cubicBezTo>
                    <a:pt x="317" y="54"/>
                    <a:pt x="304" y="58"/>
                    <a:pt x="290" y="64"/>
                  </a:cubicBezTo>
                  <a:cubicBezTo>
                    <a:pt x="267" y="74"/>
                    <a:pt x="249" y="92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8"/>
                    <a:pt x="162" y="134"/>
                    <a:pt x="136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7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2"/>
                  </a:cubicBezTo>
                  <a:cubicBezTo>
                    <a:pt x="243" y="1"/>
                    <a:pt x="242" y="0"/>
                    <a:pt x="241" y="1"/>
                  </a:cubicBezTo>
                  <a:cubicBezTo>
                    <a:pt x="233" y="9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0"/>
                  </a:cubicBezTo>
                  <a:cubicBezTo>
                    <a:pt x="176" y="65"/>
                    <a:pt x="163" y="84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3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1"/>
                    <a:pt x="103" y="144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5"/>
                    <a:pt x="88" y="145"/>
                    <a:pt x="89" y="146"/>
                  </a:cubicBezTo>
                  <a:cubicBezTo>
                    <a:pt x="81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7"/>
                  </a:cubicBezTo>
                  <a:cubicBezTo>
                    <a:pt x="0" y="147"/>
                    <a:pt x="0" y="148"/>
                    <a:pt x="1" y="149"/>
                  </a:cubicBezTo>
                  <a:cubicBezTo>
                    <a:pt x="17" y="159"/>
                    <a:pt x="40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2"/>
                    <a:pt x="296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6" y="184"/>
                    <a:pt x="297" y="184"/>
                    <a:pt x="297" y="183"/>
                  </a:cubicBezTo>
                  <a:cubicBezTo>
                    <a:pt x="299" y="183"/>
                    <a:pt x="298" y="180"/>
                    <a:pt x="297" y="180"/>
                  </a:cubicBezTo>
                  <a:cubicBezTo>
                    <a:pt x="262" y="183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7"/>
                    <a:pt x="106" y="167"/>
                    <a:pt x="92" y="149"/>
                  </a:cubicBezTo>
                  <a:cubicBezTo>
                    <a:pt x="104" y="147"/>
                    <a:pt x="115" y="145"/>
                    <a:pt x="127" y="144"/>
                  </a:cubicBezTo>
                  <a:cubicBezTo>
                    <a:pt x="162" y="138"/>
                    <a:pt x="200" y="131"/>
                    <a:pt x="235" y="118"/>
                  </a:cubicBezTo>
                  <a:cubicBezTo>
                    <a:pt x="235" y="118"/>
                    <a:pt x="235" y="118"/>
                    <a:pt x="235" y="119"/>
                  </a:cubicBezTo>
                  <a:cubicBezTo>
                    <a:pt x="252" y="141"/>
                    <a:pt x="291" y="133"/>
                    <a:pt x="313" y="123"/>
                  </a:cubicBezTo>
                  <a:cubicBezTo>
                    <a:pt x="328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2" y="35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2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3904" y="2226"/>
              <a:ext cx="438" cy="250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945" y="2299"/>
              <a:ext cx="306" cy="184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904" y="2139"/>
              <a:ext cx="247" cy="305"/>
            </a:xfrm>
            <a:custGeom>
              <a:avLst/>
              <a:gdLst>
                <a:gd name="T0" fmla="*/ 43 w 143"/>
                <a:gd name="T1" fmla="*/ 20 h 176"/>
                <a:gd name="T2" fmla="*/ 18 w 143"/>
                <a:gd name="T3" fmla="*/ 1 h 176"/>
                <a:gd name="T4" fmla="*/ 3 w 143"/>
                <a:gd name="T5" fmla="*/ 21 h 176"/>
                <a:gd name="T6" fmla="*/ 8 w 143"/>
                <a:gd name="T7" fmla="*/ 66 h 176"/>
                <a:gd name="T8" fmla="*/ 32 w 143"/>
                <a:gd name="T9" fmla="*/ 120 h 176"/>
                <a:gd name="T10" fmla="*/ 33 w 143"/>
                <a:gd name="T11" fmla="*/ 120 h 176"/>
                <a:gd name="T12" fmla="*/ 33 w 143"/>
                <a:gd name="T13" fmla="*/ 118 h 176"/>
                <a:gd name="T14" fmla="*/ 134 w 143"/>
                <a:gd name="T15" fmla="*/ 145 h 176"/>
                <a:gd name="T16" fmla="*/ 129 w 143"/>
                <a:gd name="T17" fmla="*/ 113 h 176"/>
                <a:gd name="T18" fmla="*/ 129 w 143"/>
                <a:gd name="T19" fmla="*/ 103 h 176"/>
                <a:gd name="T20" fmla="*/ 128 w 143"/>
                <a:gd name="T21" fmla="*/ 91 h 176"/>
                <a:gd name="T22" fmla="*/ 112 w 143"/>
                <a:gd name="T23" fmla="*/ 73 h 176"/>
                <a:gd name="T24" fmla="*/ 112 w 143"/>
                <a:gd name="T25" fmla="*/ 73 h 176"/>
                <a:gd name="T26" fmla="*/ 86 w 143"/>
                <a:gd name="T27" fmla="*/ 44 h 176"/>
                <a:gd name="T28" fmla="*/ 76 w 143"/>
                <a:gd name="T29" fmla="*/ 15 h 176"/>
                <a:gd name="T30" fmla="*/ 43 w 143"/>
                <a:gd name="T31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43" y="20"/>
                  </a:moveTo>
                  <a:cubicBezTo>
                    <a:pt x="37" y="12"/>
                    <a:pt x="29" y="0"/>
                    <a:pt x="18" y="1"/>
                  </a:cubicBezTo>
                  <a:cubicBezTo>
                    <a:pt x="8" y="1"/>
                    <a:pt x="4" y="13"/>
                    <a:pt x="3" y="21"/>
                  </a:cubicBezTo>
                  <a:cubicBezTo>
                    <a:pt x="0" y="36"/>
                    <a:pt x="3" y="52"/>
                    <a:pt x="8" y="66"/>
                  </a:cubicBezTo>
                  <a:cubicBezTo>
                    <a:pt x="16" y="84"/>
                    <a:pt x="29" y="100"/>
                    <a:pt x="32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19"/>
                    <a:pt x="33" y="119"/>
                    <a:pt x="33" y="118"/>
                  </a:cubicBezTo>
                  <a:cubicBezTo>
                    <a:pt x="52" y="144"/>
                    <a:pt x="106" y="176"/>
                    <a:pt x="134" y="145"/>
                  </a:cubicBezTo>
                  <a:cubicBezTo>
                    <a:pt x="143" y="134"/>
                    <a:pt x="138" y="122"/>
                    <a:pt x="129" y="113"/>
                  </a:cubicBezTo>
                  <a:cubicBezTo>
                    <a:pt x="125" y="109"/>
                    <a:pt x="127" y="108"/>
                    <a:pt x="129" y="103"/>
                  </a:cubicBezTo>
                  <a:cubicBezTo>
                    <a:pt x="130" y="99"/>
                    <a:pt x="129" y="95"/>
                    <a:pt x="128" y="91"/>
                  </a:cubicBezTo>
                  <a:cubicBezTo>
                    <a:pt x="126" y="83"/>
                    <a:pt x="120" y="76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5" y="60"/>
                    <a:pt x="100" y="41"/>
                    <a:pt x="86" y="44"/>
                  </a:cubicBezTo>
                  <a:cubicBezTo>
                    <a:pt x="90" y="33"/>
                    <a:pt x="86" y="21"/>
                    <a:pt x="76" y="15"/>
                  </a:cubicBezTo>
                  <a:cubicBezTo>
                    <a:pt x="64" y="7"/>
                    <a:pt x="51" y="11"/>
                    <a:pt x="43" y="2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733" y="2226"/>
              <a:ext cx="344" cy="314"/>
            </a:xfrm>
            <a:custGeom>
              <a:avLst/>
              <a:gdLst>
                <a:gd name="T0" fmla="*/ 111 w 199"/>
                <a:gd name="T1" fmla="*/ 21 h 181"/>
                <a:gd name="T2" fmla="*/ 115 w 199"/>
                <a:gd name="T3" fmla="*/ 48 h 181"/>
                <a:gd name="T4" fmla="*/ 126 w 199"/>
                <a:gd name="T5" fmla="*/ 70 h 181"/>
                <a:gd name="T6" fmla="*/ 59 w 199"/>
                <a:gd name="T7" fmla="*/ 113 h 181"/>
                <a:gd name="T8" fmla="*/ 1 w 199"/>
                <a:gd name="T9" fmla="*/ 180 h 181"/>
                <a:gd name="T10" fmla="*/ 2 w 199"/>
                <a:gd name="T11" fmla="*/ 181 h 181"/>
                <a:gd name="T12" fmla="*/ 25 w 199"/>
                <a:gd name="T13" fmla="*/ 158 h 181"/>
                <a:gd name="T14" fmla="*/ 54 w 199"/>
                <a:gd name="T15" fmla="*/ 123 h 181"/>
                <a:gd name="T16" fmla="*/ 90 w 199"/>
                <a:gd name="T17" fmla="*/ 94 h 181"/>
                <a:gd name="T18" fmla="*/ 128 w 199"/>
                <a:gd name="T19" fmla="*/ 73 h 181"/>
                <a:gd name="T20" fmla="*/ 128 w 199"/>
                <a:gd name="T21" fmla="*/ 73 h 181"/>
                <a:gd name="T22" fmla="*/ 130 w 199"/>
                <a:gd name="T23" fmla="*/ 74 h 181"/>
                <a:gd name="T24" fmla="*/ 184 w 199"/>
                <a:gd name="T25" fmla="*/ 93 h 181"/>
                <a:gd name="T26" fmla="*/ 176 w 199"/>
                <a:gd name="T27" fmla="*/ 63 h 181"/>
                <a:gd name="T28" fmla="*/ 169 w 199"/>
                <a:gd name="T29" fmla="*/ 38 h 181"/>
                <a:gd name="T30" fmla="*/ 145 w 199"/>
                <a:gd name="T31" fmla="*/ 31 h 181"/>
                <a:gd name="T32" fmla="*/ 111 w 199"/>
                <a:gd name="T33" fmla="*/ 2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11" y="21"/>
                  </a:moveTo>
                  <a:cubicBezTo>
                    <a:pt x="109" y="30"/>
                    <a:pt x="112" y="40"/>
                    <a:pt x="115" y="48"/>
                  </a:cubicBezTo>
                  <a:cubicBezTo>
                    <a:pt x="118" y="55"/>
                    <a:pt x="121" y="63"/>
                    <a:pt x="126" y="70"/>
                  </a:cubicBezTo>
                  <a:cubicBezTo>
                    <a:pt x="101" y="78"/>
                    <a:pt x="78" y="95"/>
                    <a:pt x="59" y="113"/>
                  </a:cubicBezTo>
                  <a:cubicBezTo>
                    <a:pt x="37" y="133"/>
                    <a:pt x="22" y="159"/>
                    <a:pt x="1" y="180"/>
                  </a:cubicBezTo>
                  <a:cubicBezTo>
                    <a:pt x="0" y="180"/>
                    <a:pt x="1" y="181"/>
                    <a:pt x="2" y="181"/>
                  </a:cubicBezTo>
                  <a:cubicBezTo>
                    <a:pt x="11" y="175"/>
                    <a:pt x="18" y="166"/>
                    <a:pt x="25" y="158"/>
                  </a:cubicBezTo>
                  <a:cubicBezTo>
                    <a:pt x="34" y="146"/>
                    <a:pt x="44" y="134"/>
                    <a:pt x="54" y="123"/>
                  </a:cubicBezTo>
                  <a:cubicBezTo>
                    <a:pt x="65" y="112"/>
                    <a:pt x="77" y="102"/>
                    <a:pt x="90" y="94"/>
                  </a:cubicBezTo>
                  <a:cubicBezTo>
                    <a:pt x="102" y="86"/>
                    <a:pt x="115" y="80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4"/>
                    <a:pt x="129" y="74"/>
                    <a:pt x="130" y="74"/>
                  </a:cubicBezTo>
                  <a:cubicBezTo>
                    <a:pt x="144" y="87"/>
                    <a:pt x="164" y="102"/>
                    <a:pt x="184" y="93"/>
                  </a:cubicBezTo>
                  <a:cubicBezTo>
                    <a:pt x="199" y="85"/>
                    <a:pt x="188" y="67"/>
                    <a:pt x="176" y="63"/>
                  </a:cubicBezTo>
                  <a:cubicBezTo>
                    <a:pt x="178" y="54"/>
                    <a:pt x="175" y="45"/>
                    <a:pt x="169" y="38"/>
                  </a:cubicBezTo>
                  <a:cubicBezTo>
                    <a:pt x="164" y="31"/>
                    <a:pt x="153" y="26"/>
                    <a:pt x="145" y="31"/>
                  </a:cubicBezTo>
                  <a:cubicBezTo>
                    <a:pt x="140" y="18"/>
                    <a:pt x="118" y="0"/>
                    <a:pt x="111" y="2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782" y="2204"/>
              <a:ext cx="89" cy="214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792" y="2431"/>
              <a:ext cx="216" cy="95"/>
            </a:xfrm>
            <a:custGeom>
              <a:avLst/>
              <a:gdLst>
                <a:gd name="T0" fmla="*/ 123 w 125"/>
                <a:gd name="T1" fmla="*/ 38 h 55"/>
                <a:gd name="T2" fmla="*/ 122 w 125"/>
                <a:gd name="T3" fmla="*/ 36 h 55"/>
                <a:gd name="T4" fmla="*/ 1 w 125"/>
                <a:gd name="T5" fmla="*/ 27 h 55"/>
                <a:gd name="T6" fmla="*/ 1 w 125"/>
                <a:gd name="T7" fmla="*/ 27 h 55"/>
                <a:gd name="T8" fmla="*/ 0 w 125"/>
                <a:gd name="T9" fmla="*/ 27 h 55"/>
                <a:gd name="T10" fmla="*/ 1 w 125"/>
                <a:gd name="T11" fmla="*/ 28 h 55"/>
                <a:gd name="T12" fmla="*/ 2 w 125"/>
                <a:gd name="T13" fmla="*/ 28 h 55"/>
                <a:gd name="T14" fmla="*/ 55 w 125"/>
                <a:gd name="T15" fmla="*/ 53 h 55"/>
                <a:gd name="T16" fmla="*/ 123 w 125"/>
                <a:gd name="T17" fmla="*/ 42 h 55"/>
                <a:gd name="T18" fmla="*/ 123 w 125"/>
                <a:gd name="T19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5">
                  <a:moveTo>
                    <a:pt x="123" y="38"/>
                  </a:moveTo>
                  <a:cubicBezTo>
                    <a:pt x="123" y="37"/>
                    <a:pt x="123" y="36"/>
                    <a:pt x="122" y="36"/>
                  </a:cubicBezTo>
                  <a:cubicBezTo>
                    <a:pt x="88" y="12"/>
                    <a:pt x="38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9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0" y="47"/>
                    <a:pt x="38" y="52"/>
                    <a:pt x="55" y="53"/>
                  </a:cubicBezTo>
                  <a:cubicBezTo>
                    <a:pt x="78" y="55"/>
                    <a:pt x="103" y="52"/>
                    <a:pt x="123" y="42"/>
                  </a:cubicBezTo>
                  <a:cubicBezTo>
                    <a:pt x="125" y="41"/>
                    <a:pt x="124" y="39"/>
                    <a:pt x="12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415" y="2152"/>
              <a:ext cx="263" cy="324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842" y="2574"/>
              <a:ext cx="648" cy="415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322" y="2474"/>
              <a:ext cx="190" cy="189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474" y="2652"/>
              <a:ext cx="133" cy="134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769" y="2479"/>
              <a:ext cx="437" cy="608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67" y="2467"/>
              <a:ext cx="152" cy="229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235" y="2545"/>
              <a:ext cx="460" cy="574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928" y="2682"/>
              <a:ext cx="344" cy="314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002" y="2661"/>
              <a:ext cx="194" cy="127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976" y="2803"/>
              <a:ext cx="90" cy="215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209" y="2715"/>
              <a:ext cx="247" cy="359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2" y="2249"/>
              <a:ext cx="145" cy="149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710" y="2301"/>
              <a:ext cx="332" cy="176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418" y="2211"/>
              <a:ext cx="263" cy="28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3205" y="2914"/>
              <a:ext cx="443" cy="244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3248" y="2907"/>
              <a:ext cx="309" cy="175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3664" y="2753"/>
              <a:ext cx="295" cy="258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4834" y="2219"/>
              <a:ext cx="664" cy="371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-7" y="2134"/>
              <a:ext cx="288" cy="354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992" y="2677"/>
              <a:ext cx="154" cy="228"/>
            </a:xfrm>
            <a:custGeom>
              <a:avLst/>
              <a:gdLst>
                <a:gd name="T0" fmla="*/ 86 w 89"/>
                <a:gd name="T1" fmla="*/ 88 h 132"/>
                <a:gd name="T2" fmla="*/ 34 w 89"/>
                <a:gd name="T3" fmla="*/ 82 h 132"/>
                <a:gd name="T4" fmla="*/ 17 w 89"/>
                <a:gd name="T5" fmla="*/ 44 h 132"/>
                <a:gd name="T6" fmla="*/ 3 w 89"/>
                <a:gd name="T7" fmla="*/ 2 h 132"/>
                <a:gd name="T8" fmla="*/ 1 w 89"/>
                <a:gd name="T9" fmla="*/ 2 h 132"/>
                <a:gd name="T10" fmla="*/ 15 w 89"/>
                <a:gd name="T11" fmla="*/ 48 h 132"/>
                <a:gd name="T12" fmla="*/ 32 w 89"/>
                <a:gd name="T13" fmla="*/ 84 h 132"/>
                <a:gd name="T14" fmla="*/ 32 w 89"/>
                <a:gd name="T15" fmla="*/ 87 h 132"/>
                <a:gd name="T16" fmla="*/ 29 w 89"/>
                <a:gd name="T17" fmla="*/ 123 h 132"/>
                <a:gd name="T18" fmla="*/ 48 w 89"/>
                <a:gd name="T19" fmla="*/ 112 h 132"/>
                <a:gd name="T20" fmla="*/ 68 w 89"/>
                <a:gd name="T21" fmla="*/ 121 h 132"/>
                <a:gd name="T22" fmla="*/ 71 w 89"/>
                <a:gd name="T23" fmla="*/ 118 h 132"/>
                <a:gd name="T24" fmla="*/ 69 w 89"/>
                <a:gd name="T25" fmla="*/ 103 h 132"/>
                <a:gd name="T26" fmla="*/ 83 w 89"/>
                <a:gd name="T27" fmla="*/ 104 h 132"/>
                <a:gd name="T28" fmla="*/ 86 w 89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32">
                  <a:moveTo>
                    <a:pt x="86" y="88"/>
                  </a:moveTo>
                  <a:cubicBezTo>
                    <a:pt x="75" y="71"/>
                    <a:pt x="49" y="68"/>
                    <a:pt x="34" y="82"/>
                  </a:cubicBezTo>
                  <a:cubicBezTo>
                    <a:pt x="29" y="69"/>
                    <a:pt x="23" y="57"/>
                    <a:pt x="17" y="44"/>
                  </a:cubicBezTo>
                  <a:cubicBezTo>
                    <a:pt x="12" y="30"/>
                    <a:pt x="8" y="16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" y="18"/>
                    <a:pt x="9" y="34"/>
                    <a:pt x="15" y="48"/>
                  </a:cubicBezTo>
                  <a:cubicBezTo>
                    <a:pt x="20" y="61"/>
                    <a:pt x="25" y="73"/>
                    <a:pt x="32" y="84"/>
                  </a:cubicBezTo>
                  <a:cubicBezTo>
                    <a:pt x="32" y="85"/>
                    <a:pt x="32" y="86"/>
                    <a:pt x="32" y="87"/>
                  </a:cubicBezTo>
                  <a:cubicBezTo>
                    <a:pt x="21" y="95"/>
                    <a:pt x="18" y="113"/>
                    <a:pt x="29" y="123"/>
                  </a:cubicBezTo>
                  <a:cubicBezTo>
                    <a:pt x="38" y="132"/>
                    <a:pt x="45" y="122"/>
                    <a:pt x="48" y="112"/>
                  </a:cubicBezTo>
                  <a:cubicBezTo>
                    <a:pt x="53" y="118"/>
                    <a:pt x="60" y="121"/>
                    <a:pt x="68" y="121"/>
                  </a:cubicBezTo>
                  <a:cubicBezTo>
                    <a:pt x="70" y="121"/>
                    <a:pt x="71" y="120"/>
                    <a:pt x="71" y="118"/>
                  </a:cubicBezTo>
                  <a:cubicBezTo>
                    <a:pt x="70" y="113"/>
                    <a:pt x="70" y="108"/>
                    <a:pt x="69" y="103"/>
                  </a:cubicBezTo>
                  <a:cubicBezTo>
                    <a:pt x="73" y="106"/>
                    <a:pt x="78" y="107"/>
                    <a:pt x="83" y="104"/>
                  </a:cubicBezTo>
                  <a:cubicBezTo>
                    <a:pt x="88" y="101"/>
                    <a:pt x="89" y="93"/>
                    <a:pt x="86" y="8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66" y="2446"/>
              <a:ext cx="5642" cy="456"/>
            </a:xfrm>
            <a:custGeom>
              <a:avLst/>
              <a:gdLst>
                <a:gd name="T0" fmla="*/ 3265 w 3268"/>
                <a:gd name="T1" fmla="*/ 202 h 263"/>
                <a:gd name="T2" fmla="*/ 3076 w 3268"/>
                <a:gd name="T3" fmla="*/ 176 h 263"/>
                <a:gd name="T4" fmla="*/ 2918 w 3268"/>
                <a:gd name="T5" fmla="*/ 100 h 263"/>
                <a:gd name="T6" fmla="*/ 2760 w 3268"/>
                <a:gd name="T7" fmla="*/ 29 h 263"/>
                <a:gd name="T8" fmla="*/ 2568 w 3268"/>
                <a:gd name="T9" fmla="*/ 17 h 263"/>
                <a:gd name="T10" fmla="*/ 2403 w 3268"/>
                <a:gd name="T11" fmla="*/ 56 h 263"/>
                <a:gd name="T12" fmla="*/ 2265 w 3268"/>
                <a:gd name="T13" fmla="*/ 118 h 263"/>
                <a:gd name="T14" fmla="*/ 2263 w 3268"/>
                <a:gd name="T15" fmla="*/ 118 h 263"/>
                <a:gd name="T16" fmla="*/ 1912 w 3268"/>
                <a:gd name="T17" fmla="*/ 222 h 263"/>
                <a:gd name="T18" fmla="*/ 1636 w 3268"/>
                <a:gd name="T19" fmla="*/ 95 h 263"/>
                <a:gd name="T20" fmla="*/ 1430 w 3268"/>
                <a:gd name="T21" fmla="*/ 17 h 263"/>
                <a:gd name="T22" fmla="*/ 1222 w 3268"/>
                <a:gd name="T23" fmla="*/ 41 h 263"/>
                <a:gd name="T24" fmla="*/ 1174 w 3268"/>
                <a:gd name="T25" fmla="*/ 65 h 263"/>
                <a:gd name="T26" fmla="*/ 1173 w 3268"/>
                <a:gd name="T27" fmla="*/ 66 h 263"/>
                <a:gd name="T28" fmla="*/ 886 w 3268"/>
                <a:gd name="T29" fmla="*/ 230 h 263"/>
                <a:gd name="T30" fmla="*/ 725 w 3268"/>
                <a:gd name="T31" fmla="*/ 240 h 263"/>
                <a:gd name="T32" fmla="*/ 555 w 3268"/>
                <a:gd name="T33" fmla="*/ 166 h 263"/>
                <a:gd name="T34" fmla="*/ 430 w 3268"/>
                <a:gd name="T35" fmla="*/ 85 h 263"/>
                <a:gd name="T36" fmla="*/ 298 w 3268"/>
                <a:gd name="T37" fmla="*/ 17 h 263"/>
                <a:gd name="T38" fmla="*/ 144 w 3268"/>
                <a:gd name="T39" fmla="*/ 7 h 263"/>
                <a:gd name="T40" fmla="*/ 144 w 3268"/>
                <a:gd name="T41" fmla="*/ 7 h 263"/>
                <a:gd name="T42" fmla="*/ 141 w 3268"/>
                <a:gd name="T43" fmla="*/ 7 h 263"/>
                <a:gd name="T44" fmla="*/ 141 w 3268"/>
                <a:gd name="T45" fmla="*/ 7 h 263"/>
                <a:gd name="T46" fmla="*/ 8 w 3268"/>
                <a:gd name="T47" fmla="*/ 21 h 263"/>
                <a:gd name="T48" fmla="*/ 9 w 3268"/>
                <a:gd name="T49" fmla="*/ 21 h 263"/>
                <a:gd name="T50" fmla="*/ 2 w 3268"/>
                <a:gd name="T51" fmla="*/ 21 h 263"/>
                <a:gd name="T52" fmla="*/ 2 w 3268"/>
                <a:gd name="T53" fmla="*/ 21 h 263"/>
                <a:gd name="T54" fmla="*/ 1 w 3268"/>
                <a:gd name="T55" fmla="*/ 21 h 263"/>
                <a:gd name="T56" fmla="*/ 1 w 3268"/>
                <a:gd name="T57" fmla="*/ 23 h 263"/>
                <a:gd name="T58" fmla="*/ 185 w 3268"/>
                <a:gd name="T59" fmla="*/ 8 h 263"/>
                <a:gd name="T60" fmla="*/ 281 w 3268"/>
                <a:gd name="T61" fmla="*/ 17 h 263"/>
                <a:gd name="T62" fmla="*/ 371 w 3268"/>
                <a:gd name="T63" fmla="*/ 55 h 263"/>
                <a:gd name="T64" fmla="*/ 690 w 3268"/>
                <a:gd name="T65" fmla="*/ 237 h 263"/>
                <a:gd name="T66" fmla="*/ 940 w 3268"/>
                <a:gd name="T67" fmla="*/ 215 h 263"/>
                <a:gd name="T68" fmla="*/ 1173 w 3268"/>
                <a:gd name="T69" fmla="*/ 70 h 263"/>
                <a:gd name="T70" fmla="*/ 1346 w 3268"/>
                <a:gd name="T71" fmla="*/ 19 h 263"/>
                <a:gd name="T72" fmla="*/ 1510 w 3268"/>
                <a:gd name="T73" fmla="*/ 40 h 263"/>
                <a:gd name="T74" fmla="*/ 1778 w 3268"/>
                <a:gd name="T75" fmla="*/ 183 h 263"/>
                <a:gd name="T76" fmla="*/ 2007 w 3268"/>
                <a:gd name="T77" fmla="*/ 228 h 263"/>
                <a:gd name="T78" fmla="*/ 2260 w 3268"/>
                <a:gd name="T79" fmla="*/ 124 h 263"/>
                <a:gd name="T80" fmla="*/ 2434 w 3268"/>
                <a:gd name="T81" fmla="*/ 52 h 263"/>
                <a:gd name="T82" fmla="*/ 2631 w 3268"/>
                <a:gd name="T83" fmla="*/ 18 h 263"/>
                <a:gd name="T84" fmla="*/ 2822 w 3268"/>
                <a:gd name="T85" fmla="*/ 58 h 263"/>
                <a:gd name="T86" fmla="*/ 2976 w 3268"/>
                <a:gd name="T87" fmla="*/ 138 h 263"/>
                <a:gd name="T88" fmla="*/ 3265 w 3268"/>
                <a:gd name="T89" fmla="*/ 206 h 263"/>
                <a:gd name="T90" fmla="*/ 3265 w 3268"/>
                <a:gd name="T91" fmla="*/ 2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8" h="263">
                  <a:moveTo>
                    <a:pt x="3265" y="202"/>
                  </a:moveTo>
                  <a:cubicBezTo>
                    <a:pt x="3200" y="206"/>
                    <a:pt x="3137" y="197"/>
                    <a:pt x="3076" y="176"/>
                  </a:cubicBezTo>
                  <a:cubicBezTo>
                    <a:pt x="3020" y="158"/>
                    <a:pt x="2969" y="128"/>
                    <a:pt x="2918" y="100"/>
                  </a:cubicBezTo>
                  <a:cubicBezTo>
                    <a:pt x="2867" y="72"/>
                    <a:pt x="2816" y="46"/>
                    <a:pt x="2760" y="29"/>
                  </a:cubicBezTo>
                  <a:cubicBezTo>
                    <a:pt x="2698" y="11"/>
                    <a:pt x="2632" y="9"/>
                    <a:pt x="2568" y="17"/>
                  </a:cubicBezTo>
                  <a:cubicBezTo>
                    <a:pt x="2512" y="24"/>
                    <a:pt x="2456" y="38"/>
                    <a:pt x="2403" y="56"/>
                  </a:cubicBezTo>
                  <a:cubicBezTo>
                    <a:pt x="2356" y="73"/>
                    <a:pt x="2308" y="92"/>
                    <a:pt x="2265" y="118"/>
                  </a:cubicBezTo>
                  <a:cubicBezTo>
                    <a:pt x="2265" y="118"/>
                    <a:pt x="2264" y="118"/>
                    <a:pt x="2263" y="118"/>
                  </a:cubicBezTo>
                  <a:cubicBezTo>
                    <a:pt x="2155" y="175"/>
                    <a:pt x="2040" y="241"/>
                    <a:pt x="1912" y="222"/>
                  </a:cubicBezTo>
                  <a:cubicBezTo>
                    <a:pt x="1810" y="207"/>
                    <a:pt x="1723" y="146"/>
                    <a:pt x="1636" y="95"/>
                  </a:cubicBezTo>
                  <a:cubicBezTo>
                    <a:pt x="1572" y="57"/>
                    <a:pt x="1505" y="25"/>
                    <a:pt x="1430" y="17"/>
                  </a:cubicBezTo>
                  <a:cubicBezTo>
                    <a:pt x="1359" y="9"/>
                    <a:pt x="1287" y="14"/>
                    <a:pt x="1222" y="41"/>
                  </a:cubicBezTo>
                  <a:cubicBezTo>
                    <a:pt x="1205" y="46"/>
                    <a:pt x="1189" y="56"/>
                    <a:pt x="1174" y="65"/>
                  </a:cubicBezTo>
                  <a:cubicBezTo>
                    <a:pt x="1173" y="65"/>
                    <a:pt x="1173" y="65"/>
                    <a:pt x="1173" y="66"/>
                  </a:cubicBezTo>
                  <a:cubicBezTo>
                    <a:pt x="1081" y="125"/>
                    <a:pt x="992" y="197"/>
                    <a:pt x="886" y="230"/>
                  </a:cubicBezTo>
                  <a:cubicBezTo>
                    <a:pt x="833" y="247"/>
                    <a:pt x="779" y="251"/>
                    <a:pt x="725" y="240"/>
                  </a:cubicBezTo>
                  <a:cubicBezTo>
                    <a:pt x="663" y="229"/>
                    <a:pt x="608" y="198"/>
                    <a:pt x="555" y="166"/>
                  </a:cubicBezTo>
                  <a:cubicBezTo>
                    <a:pt x="513" y="139"/>
                    <a:pt x="472" y="111"/>
                    <a:pt x="430" y="85"/>
                  </a:cubicBezTo>
                  <a:cubicBezTo>
                    <a:pt x="389" y="58"/>
                    <a:pt x="345" y="32"/>
                    <a:pt x="298" y="17"/>
                  </a:cubicBezTo>
                  <a:cubicBezTo>
                    <a:pt x="247" y="0"/>
                    <a:pt x="195" y="1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97" y="12"/>
                    <a:pt x="53" y="19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4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3"/>
                    <a:pt x="1" y="23"/>
                  </a:cubicBezTo>
                  <a:cubicBezTo>
                    <a:pt x="63" y="23"/>
                    <a:pt x="124" y="11"/>
                    <a:pt x="185" y="8"/>
                  </a:cubicBezTo>
                  <a:cubicBezTo>
                    <a:pt x="218" y="7"/>
                    <a:pt x="250" y="9"/>
                    <a:pt x="281" y="17"/>
                  </a:cubicBezTo>
                  <a:cubicBezTo>
                    <a:pt x="313" y="25"/>
                    <a:pt x="342" y="40"/>
                    <a:pt x="371" y="55"/>
                  </a:cubicBezTo>
                  <a:cubicBezTo>
                    <a:pt x="478" y="113"/>
                    <a:pt x="572" y="201"/>
                    <a:pt x="690" y="237"/>
                  </a:cubicBezTo>
                  <a:cubicBezTo>
                    <a:pt x="774" y="263"/>
                    <a:pt x="861" y="251"/>
                    <a:pt x="940" y="215"/>
                  </a:cubicBezTo>
                  <a:cubicBezTo>
                    <a:pt x="1024" y="178"/>
                    <a:pt x="1097" y="121"/>
                    <a:pt x="1173" y="70"/>
                  </a:cubicBezTo>
                  <a:cubicBezTo>
                    <a:pt x="1225" y="38"/>
                    <a:pt x="1285" y="22"/>
                    <a:pt x="1346" y="19"/>
                  </a:cubicBezTo>
                  <a:cubicBezTo>
                    <a:pt x="1401" y="16"/>
                    <a:pt x="1458" y="22"/>
                    <a:pt x="1510" y="40"/>
                  </a:cubicBezTo>
                  <a:cubicBezTo>
                    <a:pt x="1607" y="73"/>
                    <a:pt x="1688" y="138"/>
                    <a:pt x="1778" y="183"/>
                  </a:cubicBezTo>
                  <a:cubicBezTo>
                    <a:pt x="1850" y="219"/>
                    <a:pt x="1927" y="239"/>
                    <a:pt x="2007" y="228"/>
                  </a:cubicBezTo>
                  <a:cubicBezTo>
                    <a:pt x="2098" y="215"/>
                    <a:pt x="2182" y="170"/>
                    <a:pt x="2260" y="124"/>
                  </a:cubicBezTo>
                  <a:cubicBezTo>
                    <a:pt x="2317" y="96"/>
                    <a:pt x="2373" y="71"/>
                    <a:pt x="2434" y="52"/>
                  </a:cubicBezTo>
                  <a:cubicBezTo>
                    <a:pt x="2498" y="33"/>
                    <a:pt x="2564" y="19"/>
                    <a:pt x="2631" y="18"/>
                  </a:cubicBezTo>
                  <a:cubicBezTo>
                    <a:pt x="2697" y="17"/>
                    <a:pt x="2762" y="32"/>
                    <a:pt x="2822" y="58"/>
                  </a:cubicBezTo>
                  <a:cubicBezTo>
                    <a:pt x="2875" y="81"/>
                    <a:pt x="2925" y="111"/>
                    <a:pt x="2976" y="138"/>
                  </a:cubicBezTo>
                  <a:cubicBezTo>
                    <a:pt x="3064" y="185"/>
                    <a:pt x="3163" y="217"/>
                    <a:pt x="3265" y="206"/>
                  </a:cubicBezTo>
                  <a:cubicBezTo>
                    <a:pt x="3267" y="206"/>
                    <a:pt x="3268" y="202"/>
                    <a:pt x="3265" y="202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272" y="2810"/>
              <a:ext cx="192" cy="210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3847" y="2360"/>
              <a:ext cx="311" cy="36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5401" y="2412"/>
              <a:ext cx="88" cy="216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5344" y="2441"/>
              <a:ext cx="350" cy="334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2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8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6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7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7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9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6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99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7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>
            <a:off x="5948945" y="3843759"/>
            <a:ext cx="3279754" cy="1396812"/>
            <a:chOff x="-25400" y="-351206"/>
            <a:chExt cx="4521456" cy="1925639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384550" y="-65456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87338" y="787032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690563" y="721945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11338" y="1337895"/>
              <a:ext cx="234950" cy="236538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346325" y="290144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61963" y="-351206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76250" y="-213093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39750" y="-111493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04813" y="-21006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68288" y="369519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63563" y="342532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25463" y="418732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90588" y="374282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82650" y="752107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155700" y="528269"/>
              <a:ext cx="425450" cy="1038226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4138" y="369519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38225" y="-59106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309688" y="185369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731963" y="861645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008188" y="985470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985963" y="437782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566988" y="-17831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644775" y="104103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792413" y="1063257"/>
              <a:ext cx="406400" cy="466725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479675" y="971182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557463" y="1041032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716213" y="917207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349625" y="113932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 rot="1800000">
              <a:off x="4250178" y="13867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3819525" y="-141656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2909888" y="528269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3671888" y="369519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3913188" y="652095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5"/>
            <p:cNvSpPr>
              <a:spLocks/>
            </p:cNvSpPr>
            <p:nvPr/>
          </p:nvSpPr>
          <p:spPr bwMode="auto">
            <a:xfrm>
              <a:off x="-25400" y="-170231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91173" y="333414"/>
              <a:ext cx="4404883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883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cubicBezTo>
                    <a:pt x="3214181" y="170567"/>
                    <a:pt x="3214181" y="170567"/>
                    <a:pt x="3216921" y="170567"/>
                  </a:cubicBez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404883" y="209367"/>
                  </a:lnTo>
                  <a:lnTo>
                    <a:pt x="4404883" y="226059"/>
                  </a:ln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cubicBezTo>
                    <a:pt x="2056" y="49458"/>
                    <a:pt x="2056" y="49458"/>
                    <a:pt x="4797" y="49458"/>
                  </a:cubicBez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cubicBezTo>
                    <a:pt x="385757" y="10923"/>
                    <a:pt x="385757" y="10923"/>
                    <a:pt x="393979" y="10923"/>
                  </a:cubicBez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 userDrawn="1"/>
        </p:nvGrpSpPr>
        <p:grpSpPr>
          <a:xfrm>
            <a:off x="-142845" y="-250537"/>
            <a:ext cx="4466146" cy="1842344"/>
            <a:chOff x="-142846" y="-250538"/>
            <a:chExt cx="4668067" cy="1925639"/>
          </a:xfrm>
        </p:grpSpPr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693892" y="1438563"/>
              <a:ext cx="234950" cy="236538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1038254" y="628937"/>
              <a:ext cx="425450" cy="1038226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2674967" y="1163925"/>
              <a:ext cx="406400" cy="466725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-142846" y="-250538"/>
              <a:ext cx="4668067" cy="1782764"/>
              <a:chOff x="-142846" y="-250538"/>
              <a:chExt cx="4668067" cy="1782764"/>
            </a:xfrm>
          </p:grpSpPr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267104" y="35212"/>
                <a:ext cx="350838" cy="338138"/>
              </a:xfrm>
              <a:custGeom>
                <a:avLst/>
                <a:gdLst>
                  <a:gd name="T0" fmla="*/ 125 w 128"/>
                  <a:gd name="T1" fmla="*/ 55 h 123"/>
                  <a:gd name="T2" fmla="*/ 95 w 128"/>
                  <a:gd name="T3" fmla="*/ 48 h 123"/>
                  <a:gd name="T4" fmla="*/ 65 w 128"/>
                  <a:gd name="T5" fmla="*/ 22 h 123"/>
                  <a:gd name="T6" fmla="*/ 44 w 128"/>
                  <a:gd name="T7" fmla="*/ 2 h 123"/>
                  <a:gd name="T8" fmla="*/ 12 w 128"/>
                  <a:gd name="T9" fmla="*/ 26 h 123"/>
                  <a:gd name="T10" fmla="*/ 3 w 128"/>
                  <a:gd name="T11" fmla="*/ 70 h 123"/>
                  <a:gd name="T12" fmla="*/ 19 w 128"/>
                  <a:gd name="T13" fmla="*/ 106 h 123"/>
                  <a:gd name="T14" fmla="*/ 58 w 128"/>
                  <a:gd name="T15" fmla="*/ 122 h 123"/>
                  <a:gd name="T16" fmla="*/ 109 w 128"/>
                  <a:gd name="T17" fmla="*/ 100 h 123"/>
                  <a:gd name="T18" fmla="*/ 125 w 128"/>
                  <a:gd name="T19" fmla="*/ 5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3">
                    <a:moveTo>
                      <a:pt x="125" y="55"/>
                    </a:moveTo>
                    <a:cubicBezTo>
                      <a:pt x="122" y="39"/>
                      <a:pt x="106" y="40"/>
                      <a:pt x="95" y="48"/>
                    </a:cubicBezTo>
                    <a:cubicBezTo>
                      <a:pt x="98" y="30"/>
                      <a:pt x="82" y="13"/>
                      <a:pt x="65" y="22"/>
                    </a:cubicBezTo>
                    <a:cubicBezTo>
                      <a:pt x="62" y="12"/>
                      <a:pt x="56" y="0"/>
                      <a:pt x="44" y="2"/>
                    </a:cubicBezTo>
                    <a:cubicBezTo>
                      <a:pt x="30" y="4"/>
                      <a:pt x="19" y="16"/>
                      <a:pt x="12" y="26"/>
                    </a:cubicBezTo>
                    <a:cubicBezTo>
                      <a:pt x="2" y="40"/>
                      <a:pt x="0" y="54"/>
                      <a:pt x="3" y="70"/>
                    </a:cubicBezTo>
                    <a:cubicBezTo>
                      <a:pt x="5" y="78"/>
                      <a:pt x="10" y="98"/>
                      <a:pt x="19" y="106"/>
                    </a:cubicBezTo>
                    <a:cubicBezTo>
                      <a:pt x="23" y="122"/>
                      <a:pt x="44" y="123"/>
                      <a:pt x="58" y="122"/>
                    </a:cubicBezTo>
                    <a:cubicBezTo>
                      <a:pt x="76" y="120"/>
                      <a:pt x="97" y="113"/>
                      <a:pt x="109" y="100"/>
                    </a:cubicBezTo>
                    <a:cubicBezTo>
                      <a:pt x="120" y="89"/>
                      <a:pt x="128" y="70"/>
                      <a:pt x="125" y="55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169892" y="887700"/>
                <a:ext cx="260350" cy="298450"/>
              </a:xfrm>
              <a:custGeom>
                <a:avLst/>
                <a:gdLst>
                  <a:gd name="T0" fmla="*/ 40 w 95"/>
                  <a:gd name="T1" fmla="*/ 1 h 108"/>
                  <a:gd name="T2" fmla="*/ 39 w 95"/>
                  <a:gd name="T3" fmla="*/ 2 h 108"/>
                  <a:gd name="T4" fmla="*/ 39 w 95"/>
                  <a:gd name="T5" fmla="*/ 2 h 108"/>
                  <a:gd name="T6" fmla="*/ 38 w 95"/>
                  <a:gd name="T7" fmla="*/ 3 h 108"/>
                  <a:gd name="T8" fmla="*/ 37 w 95"/>
                  <a:gd name="T9" fmla="*/ 3 h 108"/>
                  <a:gd name="T10" fmla="*/ 3 w 95"/>
                  <a:gd name="T11" fmla="*/ 76 h 108"/>
                  <a:gd name="T12" fmla="*/ 11 w 95"/>
                  <a:gd name="T13" fmla="*/ 102 h 108"/>
                  <a:gd name="T14" fmla="*/ 27 w 95"/>
                  <a:gd name="T15" fmla="*/ 95 h 108"/>
                  <a:gd name="T16" fmla="*/ 36 w 95"/>
                  <a:gd name="T17" fmla="*/ 103 h 108"/>
                  <a:gd name="T18" fmla="*/ 52 w 95"/>
                  <a:gd name="T19" fmla="*/ 97 h 108"/>
                  <a:gd name="T20" fmla="*/ 66 w 95"/>
                  <a:gd name="T21" fmla="*/ 105 h 108"/>
                  <a:gd name="T22" fmla="*/ 78 w 95"/>
                  <a:gd name="T23" fmla="*/ 95 h 108"/>
                  <a:gd name="T24" fmla="*/ 78 w 95"/>
                  <a:gd name="T25" fmla="*/ 93 h 108"/>
                  <a:gd name="T26" fmla="*/ 40 w 95"/>
                  <a:gd name="T27" fmla="*/ 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5" h="108">
                    <a:moveTo>
                      <a:pt x="40" y="1"/>
                    </a:moveTo>
                    <a:cubicBezTo>
                      <a:pt x="39" y="0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3"/>
                      <a:pt x="38" y="3"/>
                    </a:cubicBezTo>
                    <a:cubicBezTo>
                      <a:pt x="38" y="3"/>
                      <a:pt x="37" y="2"/>
                      <a:pt x="37" y="3"/>
                    </a:cubicBezTo>
                    <a:cubicBezTo>
                      <a:pt x="9" y="15"/>
                      <a:pt x="0" y="48"/>
                      <a:pt x="3" y="76"/>
                    </a:cubicBezTo>
                    <a:cubicBezTo>
                      <a:pt x="4" y="84"/>
                      <a:pt x="4" y="96"/>
                      <a:pt x="11" y="102"/>
                    </a:cubicBezTo>
                    <a:cubicBezTo>
                      <a:pt x="16" y="108"/>
                      <a:pt x="23" y="100"/>
                      <a:pt x="27" y="95"/>
                    </a:cubicBezTo>
                    <a:cubicBezTo>
                      <a:pt x="29" y="99"/>
                      <a:pt x="31" y="103"/>
                      <a:pt x="36" y="103"/>
                    </a:cubicBezTo>
                    <a:cubicBezTo>
                      <a:pt x="42" y="103"/>
                      <a:pt x="44" y="95"/>
                      <a:pt x="52" y="97"/>
                    </a:cubicBezTo>
                    <a:cubicBezTo>
                      <a:pt x="57" y="98"/>
                      <a:pt x="61" y="105"/>
                      <a:pt x="66" y="105"/>
                    </a:cubicBezTo>
                    <a:cubicBezTo>
                      <a:pt x="72" y="105"/>
                      <a:pt x="75" y="100"/>
                      <a:pt x="78" y="95"/>
                    </a:cubicBezTo>
                    <a:cubicBezTo>
                      <a:pt x="79" y="95"/>
                      <a:pt x="78" y="94"/>
                      <a:pt x="78" y="93"/>
                    </a:cubicBezTo>
                    <a:cubicBezTo>
                      <a:pt x="95" y="61"/>
                      <a:pt x="71" y="15"/>
                      <a:pt x="40" y="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/>
              </p:cNvSpPr>
              <p:nvPr/>
            </p:nvSpPr>
            <p:spPr bwMode="auto">
              <a:xfrm>
                <a:off x="573117" y="822613"/>
                <a:ext cx="182563" cy="195263"/>
              </a:xfrm>
              <a:custGeom>
                <a:avLst/>
                <a:gdLst>
                  <a:gd name="T0" fmla="*/ 13 w 67"/>
                  <a:gd name="T1" fmla="*/ 0 h 71"/>
                  <a:gd name="T2" fmla="*/ 11 w 67"/>
                  <a:gd name="T3" fmla="*/ 0 h 71"/>
                  <a:gd name="T4" fmla="*/ 11 w 67"/>
                  <a:gd name="T5" fmla="*/ 0 h 71"/>
                  <a:gd name="T6" fmla="*/ 10 w 67"/>
                  <a:gd name="T7" fmla="*/ 1 h 71"/>
                  <a:gd name="T8" fmla="*/ 11 w 67"/>
                  <a:gd name="T9" fmla="*/ 0 h 71"/>
                  <a:gd name="T10" fmla="*/ 10 w 67"/>
                  <a:gd name="T11" fmla="*/ 0 h 71"/>
                  <a:gd name="T12" fmla="*/ 9 w 67"/>
                  <a:gd name="T13" fmla="*/ 3 h 71"/>
                  <a:gd name="T14" fmla="*/ 9 w 67"/>
                  <a:gd name="T15" fmla="*/ 4 h 71"/>
                  <a:gd name="T16" fmla="*/ 4 w 67"/>
                  <a:gd name="T17" fmla="*/ 53 h 71"/>
                  <a:gd name="T18" fmla="*/ 38 w 67"/>
                  <a:gd name="T19" fmla="*/ 65 h 71"/>
                  <a:gd name="T20" fmla="*/ 13 w 67"/>
                  <a:gd name="T2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71">
                    <a:moveTo>
                      <a:pt x="13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0" y="2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4" y="20"/>
                      <a:pt x="0" y="37"/>
                      <a:pt x="4" y="53"/>
                    </a:cubicBezTo>
                    <a:cubicBezTo>
                      <a:pt x="8" y="67"/>
                      <a:pt x="25" y="71"/>
                      <a:pt x="38" y="65"/>
                    </a:cubicBezTo>
                    <a:cubicBezTo>
                      <a:pt x="67" y="51"/>
                      <a:pt x="32" y="7"/>
                      <a:pt x="13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2228879" y="390812"/>
                <a:ext cx="360363" cy="373063"/>
              </a:xfrm>
              <a:custGeom>
                <a:avLst/>
                <a:gdLst>
                  <a:gd name="T0" fmla="*/ 67 w 132"/>
                  <a:gd name="T1" fmla="*/ 125 h 136"/>
                  <a:gd name="T2" fmla="*/ 15 w 132"/>
                  <a:gd name="T3" fmla="*/ 125 h 136"/>
                  <a:gd name="T4" fmla="*/ 0 w 132"/>
                  <a:gd name="T5" fmla="*/ 85 h 136"/>
                  <a:gd name="T6" fmla="*/ 16 w 132"/>
                  <a:gd name="T7" fmla="*/ 37 h 136"/>
                  <a:gd name="T8" fmla="*/ 16 w 132"/>
                  <a:gd name="T9" fmla="*/ 36 h 136"/>
                  <a:gd name="T10" fmla="*/ 39 w 132"/>
                  <a:gd name="T11" fmla="*/ 13 h 136"/>
                  <a:gd name="T12" fmla="*/ 61 w 132"/>
                  <a:gd name="T13" fmla="*/ 1 h 136"/>
                  <a:gd name="T14" fmla="*/ 71 w 132"/>
                  <a:gd name="T15" fmla="*/ 25 h 136"/>
                  <a:gd name="T16" fmla="*/ 76 w 132"/>
                  <a:gd name="T17" fmla="*/ 26 h 136"/>
                  <a:gd name="T18" fmla="*/ 76 w 132"/>
                  <a:gd name="T19" fmla="*/ 24 h 136"/>
                  <a:gd name="T20" fmla="*/ 76 w 132"/>
                  <a:gd name="T21" fmla="*/ 24 h 136"/>
                  <a:gd name="T22" fmla="*/ 82 w 132"/>
                  <a:gd name="T23" fmla="*/ 17 h 136"/>
                  <a:gd name="T24" fmla="*/ 92 w 132"/>
                  <a:gd name="T25" fmla="*/ 12 h 136"/>
                  <a:gd name="T26" fmla="*/ 104 w 132"/>
                  <a:gd name="T27" fmla="*/ 32 h 136"/>
                  <a:gd name="T28" fmla="*/ 107 w 132"/>
                  <a:gd name="T29" fmla="*/ 34 h 136"/>
                  <a:gd name="T30" fmla="*/ 107 w 132"/>
                  <a:gd name="T31" fmla="*/ 34 h 136"/>
                  <a:gd name="T32" fmla="*/ 109 w 132"/>
                  <a:gd name="T33" fmla="*/ 33 h 136"/>
                  <a:gd name="T34" fmla="*/ 123 w 132"/>
                  <a:gd name="T35" fmla="*/ 29 h 136"/>
                  <a:gd name="T36" fmla="*/ 130 w 132"/>
                  <a:gd name="T37" fmla="*/ 41 h 136"/>
                  <a:gd name="T38" fmla="*/ 127 w 132"/>
                  <a:gd name="T39" fmla="*/ 66 h 136"/>
                  <a:gd name="T40" fmla="*/ 115 w 132"/>
                  <a:gd name="T41" fmla="*/ 87 h 136"/>
                  <a:gd name="T42" fmla="*/ 115 w 132"/>
                  <a:gd name="T43" fmla="*/ 87 h 136"/>
                  <a:gd name="T44" fmla="*/ 67 w 132"/>
                  <a:gd name="T4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36">
                    <a:moveTo>
                      <a:pt x="67" y="125"/>
                    </a:moveTo>
                    <a:cubicBezTo>
                      <a:pt x="51" y="131"/>
                      <a:pt x="31" y="136"/>
                      <a:pt x="15" y="125"/>
                    </a:cubicBezTo>
                    <a:cubicBezTo>
                      <a:pt x="3" y="116"/>
                      <a:pt x="0" y="99"/>
                      <a:pt x="0" y="85"/>
                    </a:cubicBezTo>
                    <a:cubicBezTo>
                      <a:pt x="0" y="67"/>
                      <a:pt x="8" y="53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23" y="28"/>
                      <a:pt x="31" y="20"/>
                      <a:pt x="39" y="13"/>
                    </a:cubicBezTo>
                    <a:cubicBezTo>
                      <a:pt x="46" y="8"/>
                      <a:pt x="53" y="3"/>
                      <a:pt x="61" y="1"/>
                    </a:cubicBezTo>
                    <a:cubicBezTo>
                      <a:pt x="73" y="0"/>
                      <a:pt x="72" y="18"/>
                      <a:pt x="71" y="25"/>
                    </a:cubicBezTo>
                    <a:cubicBezTo>
                      <a:pt x="71" y="28"/>
                      <a:pt x="76" y="28"/>
                      <a:pt x="76" y="26"/>
                    </a:cubicBezTo>
                    <a:cubicBezTo>
                      <a:pt x="76" y="25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9" y="22"/>
                      <a:pt x="80" y="19"/>
                      <a:pt x="82" y="17"/>
                    </a:cubicBezTo>
                    <a:cubicBezTo>
                      <a:pt x="85" y="14"/>
                      <a:pt x="89" y="13"/>
                      <a:pt x="92" y="12"/>
                    </a:cubicBezTo>
                    <a:cubicBezTo>
                      <a:pt x="104" y="10"/>
                      <a:pt x="105" y="24"/>
                      <a:pt x="104" y="32"/>
                    </a:cubicBezTo>
                    <a:cubicBezTo>
                      <a:pt x="104" y="33"/>
                      <a:pt x="105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4"/>
                      <a:pt x="109" y="33"/>
                      <a:pt x="109" y="33"/>
                    </a:cubicBezTo>
                    <a:cubicBezTo>
                      <a:pt x="113" y="29"/>
                      <a:pt x="118" y="25"/>
                      <a:pt x="123" y="29"/>
                    </a:cubicBezTo>
                    <a:cubicBezTo>
                      <a:pt x="127" y="32"/>
                      <a:pt x="128" y="37"/>
                      <a:pt x="130" y="41"/>
                    </a:cubicBezTo>
                    <a:cubicBezTo>
                      <a:pt x="132" y="49"/>
                      <a:pt x="130" y="58"/>
                      <a:pt x="127" y="66"/>
                    </a:cubicBezTo>
                    <a:cubicBezTo>
                      <a:pt x="124" y="73"/>
                      <a:pt x="119" y="80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03" y="106"/>
                      <a:pt x="89" y="117"/>
                      <a:pt x="67" y="12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344517" y="-250538"/>
                <a:ext cx="750888" cy="585788"/>
              </a:xfrm>
              <a:custGeom>
                <a:avLst/>
                <a:gdLst>
                  <a:gd name="T0" fmla="*/ 267 w 274"/>
                  <a:gd name="T1" fmla="*/ 142 h 213"/>
                  <a:gd name="T2" fmla="*/ 236 w 274"/>
                  <a:gd name="T3" fmla="*/ 131 h 213"/>
                  <a:gd name="T4" fmla="*/ 233 w 274"/>
                  <a:gd name="T5" fmla="*/ 99 h 213"/>
                  <a:gd name="T6" fmla="*/ 210 w 274"/>
                  <a:gd name="T7" fmla="*/ 92 h 213"/>
                  <a:gd name="T8" fmla="*/ 200 w 274"/>
                  <a:gd name="T9" fmla="*/ 52 h 213"/>
                  <a:gd name="T10" fmla="*/ 166 w 274"/>
                  <a:gd name="T11" fmla="*/ 52 h 213"/>
                  <a:gd name="T12" fmla="*/ 162 w 274"/>
                  <a:gd name="T13" fmla="*/ 19 h 213"/>
                  <a:gd name="T14" fmla="*/ 111 w 274"/>
                  <a:gd name="T15" fmla="*/ 36 h 213"/>
                  <a:gd name="T16" fmla="*/ 56 w 274"/>
                  <a:gd name="T17" fmla="*/ 26 h 213"/>
                  <a:gd name="T18" fmla="*/ 26 w 274"/>
                  <a:gd name="T19" fmla="*/ 19 h 213"/>
                  <a:gd name="T20" fmla="*/ 0 w 274"/>
                  <a:gd name="T21" fmla="*/ 75 h 213"/>
                  <a:gd name="T22" fmla="*/ 25 w 274"/>
                  <a:gd name="T23" fmla="*/ 139 h 213"/>
                  <a:gd name="T24" fmla="*/ 79 w 274"/>
                  <a:gd name="T25" fmla="*/ 182 h 213"/>
                  <a:gd name="T26" fmla="*/ 79 w 274"/>
                  <a:gd name="T27" fmla="*/ 183 h 213"/>
                  <a:gd name="T28" fmla="*/ 143 w 274"/>
                  <a:gd name="T29" fmla="*/ 204 h 213"/>
                  <a:gd name="T30" fmla="*/ 221 w 274"/>
                  <a:gd name="T31" fmla="*/ 209 h 213"/>
                  <a:gd name="T32" fmla="*/ 269 w 274"/>
                  <a:gd name="T33" fmla="*/ 176 h 213"/>
                  <a:gd name="T34" fmla="*/ 267 w 274"/>
                  <a:gd name="T35" fmla="*/ 14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213">
                    <a:moveTo>
                      <a:pt x="267" y="142"/>
                    </a:moveTo>
                    <a:cubicBezTo>
                      <a:pt x="260" y="132"/>
                      <a:pt x="248" y="130"/>
                      <a:pt x="236" y="131"/>
                    </a:cubicBezTo>
                    <a:cubicBezTo>
                      <a:pt x="242" y="122"/>
                      <a:pt x="237" y="107"/>
                      <a:pt x="233" y="99"/>
                    </a:cubicBezTo>
                    <a:cubicBezTo>
                      <a:pt x="228" y="90"/>
                      <a:pt x="219" y="88"/>
                      <a:pt x="210" y="92"/>
                    </a:cubicBezTo>
                    <a:cubicBezTo>
                      <a:pt x="213" y="78"/>
                      <a:pt x="210" y="63"/>
                      <a:pt x="200" y="52"/>
                    </a:cubicBezTo>
                    <a:cubicBezTo>
                      <a:pt x="191" y="42"/>
                      <a:pt x="176" y="44"/>
                      <a:pt x="166" y="52"/>
                    </a:cubicBezTo>
                    <a:cubicBezTo>
                      <a:pt x="171" y="41"/>
                      <a:pt x="173" y="27"/>
                      <a:pt x="162" y="19"/>
                    </a:cubicBezTo>
                    <a:cubicBezTo>
                      <a:pt x="144" y="6"/>
                      <a:pt x="123" y="23"/>
                      <a:pt x="111" y="36"/>
                    </a:cubicBezTo>
                    <a:cubicBezTo>
                      <a:pt x="102" y="12"/>
                      <a:pt x="69" y="0"/>
                      <a:pt x="56" y="26"/>
                    </a:cubicBezTo>
                    <a:cubicBezTo>
                      <a:pt x="51" y="14"/>
                      <a:pt x="39" y="12"/>
                      <a:pt x="26" y="19"/>
                    </a:cubicBezTo>
                    <a:cubicBezTo>
                      <a:pt x="7" y="29"/>
                      <a:pt x="0" y="54"/>
                      <a:pt x="0" y="75"/>
                    </a:cubicBezTo>
                    <a:cubicBezTo>
                      <a:pt x="0" y="97"/>
                      <a:pt x="11" y="121"/>
                      <a:pt x="25" y="139"/>
                    </a:cubicBezTo>
                    <a:cubicBezTo>
                      <a:pt x="38" y="158"/>
                      <a:pt x="58" y="172"/>
                      <a:pt x="79" y="182"/>
                    </a:cubicBezTo>
                    <a:cubicBezTo>
                      <a:pt x="79" y="182"/>
                      <a:pt x="79" y="183"/>
                      <a:pt x="79" y="183"/>
                    </a:cubicBezTo>
                    <a:cubicBezTo>
                      <a:pt x="97" y="195"/>
                      <a:pt x="122" y="200"/>
                      <a:pt x="143" y="204"/>
                    </a:cubicBezTo>
                    <a:cubicBezTo>
                      <a:pt x="168" y="210"/>
                      <a:pt x="195" y="213"/>
                      <a:pt x="221" y="209"/>
                    </a:cubicBezTo>
                    <a:cubicBezTo>
                      <a:pt x="242" y="206"/>
                      <a:pt x="261" y="196"/>
                      <a:pt x="269" y="176"/>
                    </a:cubicBezTo>
                    <a:cubicBezTo>
                      <a:pt x="273" y="166"/>
                      <a:pt x="274" y="151"/>
                      <a:pt x="267" y="142"/>
                    </a:cubicBezTo>
                    <a:close/>
                  </a:path>
                </a:pathLst>
              </a:custGeom>
              <a:solidFill>
                <a:srgbClr val="E54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auto">
              <a:xfrm>
                <a:off x="358804" y="-112425"/>
                <a:ext cx="657225" cy="444500"/>
              </a:xfrm>
              <a:custGeom>
                <a:avLst/>
                <a:gdLst>
                  <a:gd name="T0" fmla="*/ 214 w 240"/>
                  <a:gd name="T1" fmla="*/ 117 h 162"/>
                  <a:gd name="T2" fmla="*/ 214 w 240"/>
                  <a:gd name="T3" fmla="*/ 93 h 162"/>
                  <a:gd name="T4" fmla="*/ 187 w 240"/>
                  <a:gd name="T5" fmla="*/ 91 h 162"/>
                  <a:gd name="T6" fmla="*/ 164 w 240"/>
                  <a:gd name="T7" fmla="*/ 52 h 162"/>
                  <a:gd name="T8" fmla="*/ 156 w 240"/>
                  <a:gd name="T9" fmla="*/ 27 h 162"/>
                  <a:gd name="T10" fmla="*/ 127 w 240"/>
                  <a:gd name="T11" fmla="*/ 33 h 162"/>
                  <a:gd name="T12" fmla="*/ 86 w 240"/>
                  <a:gd name="T13" fmla="*/ 19 h 162"/>
                  <a:gd name="T14" fmla="*/ 65 w 240"/>
                  <a:gd name="T15" fmla="*/ 2 h 162"/>
                  <a:gd name="T16" fmla="*/ 46 w 240"/>
                  <a:gd name="T17" fmla="*/ 15 h 162"/>
                  <a:gd name="T18" fmla="*/ 46 w 240"/>
                  <a:gd name="T19" fmla="*/ 15 h 162"/>
                  <a:gd name="T20" fmla="*/ 10 w 240"/>
                  <a:gd name="T21" fmla="*/ 9 h 162"/>
                  <a:gd name="T22" fmla="*/ 2 w 240"/>
                  <a:gd name="T23" fmla="*/ 47 h 162"/>
                  <a:gd name="T24" fmla="*/ 24 w 240"/>
                  <a:gd name="T25" fmla="*/ 96 h 162"/>
                  <a:gd name="T26" fmla="*/ 68 w 240"/>
                  <a:gd name="T27" fmla="*/ 134 h 162"/>
                  <a:gd name="T28" fmla="*/ 69 w 240"/>
                  <a:gd name="T29" fmla="*/ 133 h 162"/>
                  <a:gd name="T30" fmla="*/ 92 w 240"/>
                  <a:gd name="T31" fmla="*/ 143 h 162"/>
                  <a:gd name="T32" fmla="*/ 132 w 240"/>
                  <a:gd name="T33" fmla="*/ 155 h 162"/>
                  <a:gd name="T34" fmla="*/ 197 w 240"/>
                  <a:gd name="T35" fmla="*/ 160 h 162"/>
                  <a:gd name="T36" fmla="*/ 238 w 240"/>
                  <a:gd name="T37" fmla="*/ 134 h 162"/>
                  <a:gd name="T38" fmla="*/ 214 w 240"/>
                  <a:gd name="T39" fmla="*/ 117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0" h="162">
                    <a:moveTo>
                      <a:pt x="214" y="117"/>
                    </a:moveTo>
                    <a:cubicBezTo>
                      <a:pt x="219" y="109"/>
                      <a:pt x="221" y="100"/>
                      <a:pt x="214" y="93"/>
                    </a:cubicBezTo>
                    <a:cubicBezTo>
                      <a:pt x="207" y="87"/>
                      <a:pt x="196" y="88"/>
                      <a:pt x="187" y="91"/>
                    </a:cubicBezTo>
                    <a:cubicBezTo>
                      <a:pt x="195" y="71"/>
                      <a:pt x="185" y="39"/>
                      <a:pt x="164" y="52"/>
                    </a:cubicBezTo>
                    <a:cubicBezTo>
                      <a:pt x="167" y="43"/>
                      <a:pt x="167" y="32"/>
                      <a:pt x="156" y="27"/>
                    </a:cubicBezTo>
                    <a:cubicBezTo>
                      <a:pt x="147" y="22"/>
                      <a:pt x="135" y="26"/>
                      <a:pt x="127" y="33"/>
                    </a:cubicBezTo>
                    <a:cubicBezTo>
                      <a:pt x="127" y="9"/>
                      <a:pt x="101" y="5"/>
                      <a:pt x="86" y="19"/>
                    </a:cubicBezTo>
                    <a:cubicBezTo>
                      <a:pt x="82" y="10"/>
                      <a:pt x="75" y="3"/>
                      <a:pt x="65" y="2"/>
                    </a:cubicBezTo>
                    <a:cubicBezTo>
                      <a:pt x="56" y="0"/>
                      <a:pt x="47" y="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6" y="7"/>
                      <a:pt x="22" y="0"/>
                      <a:pt x="10" y="9"/>
                    </a:cubicBezTo>
                    <a:cubicBezTo>
                      <a:pt x="0" y="17"/>
                      <a:pt x="0" y="35"/>
                      <a:pt x="2" y="47"/>
                    </a:cubicBezTo>
                    <a:cubicBezTo>
                      <a:pt x="4" y="65"/>
                      <a:pt x="13" y="82"/>
                      <a:pt x="24" y="96"/>
                    </a:cubicBezTo>
                    <a:cubicBezTo>
                      <a:pt x="35" y="111"/>
                      <a:pt x="50" y="128"/>
                      <a:pt x="68" y="134"/>
                    </a:cubicBezTo>
                    <a:cubicBezTo>
                      <a:pt x="69" y="134"/>
                      <a:pt x="69" y="134"/>
                      <a:pt x="69" y="133"/>
                    </a:cubicBezTo>
                    <a:cubicBezTo>
                      <a:pt x="75" y="138"/>
                      <a:pt x="86" y="141"/>
                      <a:pt x="92" y="143"/>
                    </a:cubicBezTo>
                    <a:cubicBezTo>
                      <a:pt x="105" y="148"/>
                      <a:pt x="119" y="152"/>
                      <a:pt x="132" y="155"/>
                    </a:cubicBezTo>
                    <a:cubicBezTo>
                      <a:pt x="153" y="159"/>
                      <a:pt x="175" y="162"/>
                      <a:pt x="197" y="160"/>
                    </a:cubicBezTo>
                    <a:cubicBezTo>
                      <a:pt x="213" y="158"/>
                      <a:pt x="235" y="152"/>
                      <a:pt x="238" y="134"/>
                    </a:cubicBezTo>
                    <a:cubicBezTo>
                      <a:pt x="240" y="120"/>
                      <a:pt x="225" y="115"/>
                      <a:pt x="214" y="117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422304" y="-10825"/>
                <a:ext cx="452438" cy="327025"/>
              </a:xfrm>
              <a:custGeom>
                <a:avLst/>
                <a:gdLst>
                  <a:gd name="T0" fmla="*/ 160 w 165"/>
                  <a:gd name="T1" fmla="*/ 91 h 119"/>
                  <a:gd name="T2" fmla="*/ 140 w 165"/>
                  <a:gd name="T3" fmla="*/ 86 h 119"/>
                  <a:gd name="T4" fmla="*/ 124 w 165"/>
                  <a:gd name="T5" fmla="*/ 66 h 119"/>
                  <a:gd name="T6" fmla="*/ 102 w 165"/>
                  <a:gd name="T7" fmla="*/ 44 h 119"/>
                  <a:gd name="T8" fmla="*/ 66 w 165"/>
                  <a:gd name="T9" fmla="*/ 29 h 119"/>
                  <a:gd name="T10" fmla="*/ 38 w 165"/>
                  <a:gd name="T11" fmla="*/ 16 h 119"/>
                  <a:gd name="T12" fmla="*/ 14 w 165"/>
                  <a:gd name="T13" fmla="*/ 2 h 119"/>
                  <a:gd name="T14" fmla="*/ 1 w 165"/>
                  <a:gd name="T15" fmla="*/ 23 h 119"/>
                  <a:gd name="T16" fmla="*/ 47 w 165"/>
                  <a:gd name="T17" fmla="*/ 96 h 119"/>
                  <a:gd name="T18" fmla="*/ 48 w 165"/>
                  <a:gd name="T19" fmla="*/ 98 h 119"/>
                  <a:gd name="T20" fmla="*/ 147 w 165"/>
                  <a:gd name="T21" fmla="*/ 110 h 119"/>
                  <a:gd name="T22" fmla="*/ 160 w 165"/>
                  <a:gd name="T23" fmla="*/ 9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5" h="119">
                    <a:moveTo>
                      <a:pt x="160" y="91"/>
                    </a:moveTo>
                    <a:cubicBezTo>
                      <a:pt x="155" y="85"/>
                      <a:pt x="147" y="84"/>
                      <a:pt x="140" y="86"/>
                    </a:cubicBezTo>
                    <a:cubicBezTo>
                      <a:pt x="147" y="75"/>
                      <a:pt x="136" y="63"/>
                      <a:pt x="124" y="66"/>
                    </a:cubicBezTo>
                    <a:cubicBezTo>
                      <a:pt x="131" y="55"/>
                      <a:pt x="117" y="38"/>
                      <a:pt x="102" y="44"/>
                    </a:cubicBezTo>
                    <a:cubicBezTo>
                      <a:pt x="107" y="23"/>
                      <a:pt x="82" y="16"/>
                      <a:pt x="66" y="29"/>
                    </a:cubicBezTo>
                    <a:cubicBezTo>
                      <a:pt x="61" y="16"/>
                      <a:pt x="47" y="1"/>
                      <a:pt x="38" y="16"/>
                    </a:cubicBezTo>
                    <a:cubicBezTo>
                      <a:pt x="32" y="9"/>
                      <a:pt x="23" y="0"/>
                      <a:pt x="14" y="2"/>
                    </a:cubicBezTo>
                    <a:cubicBezTo>
                      <a:pt x="3" y="4"/>
                      <a:pt x="0" y="13"/>
                      <a:pt x="1" y="23"/>
                    </a:cubicBezTo>
                    <a:cubicBezTo>
                      <a:pt x="2" y="53"/>
                      <a:pt x="25" y="77"/>
                      <a:pt x="47" y="96"/>
                    </a:cubicBezTo>
                    <a:cubicBezTo>
                      <a:pt x="46" y="97"/>
                      <a:pt x="46" y="98"/>
                      <a:pt x="48" y="98"/>
                    </a:cubicBezTo>
                    <a:cubicBezTo>
                      <a:pt x="79" y="107"/>
                      <a:pt x="114" y="119"/>
                      <a:pt x="147" y="110"/>
                    </a:cubicBezTo>
                    <a:cubicBezTo>
                      <a:pt x="153" y="108"/>
                      <a:pt x="165" y="99"/>
                      <a:pt x="160" y="91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>
                <a:off x="287367" y="79662"/>
                <a:ext cx="441325" cy="387350"/>
              </a:xfrm>
              <a:custGeom>
                <a:avLst/>
                <a:gdLst>
                  <a:gd name="T0" fmla="*/ 157 w 161"/>
                  <a:gd name="T1" fmla="*/ 50 h 141"/>
                  <a:gd name="T2" fmla="*/ 141 w 161"/>
                  <a:gd name="T3" fmla="*/ 46 h 141"/>
                  <a:gd name="T4" fmla="*/ 135 w 161"/>
                  <a:gd name="T5" fmla="*/ 31 h 141"/>
                  <a:gd name="T6" fmla="*/ 119 w 161"/>
                  <a:gd name="T7" fmla="*/ 32 h 141"/>
                  <a:gd name="T8" fmla="*/ 110 w 161"/>
                  <a:gd name="T9" fmla="*/ 16 h 141"/>
                  <a:gd name="T10" fmla="*/ 95 w 161"/>
                  <a:gd name="T11" fmla="*/ 18 h 141"/>
                  <a:gd name="T12" fmla="*/ 95 w 161"/>
                  <a:gd name="T13" fmla="*/ 17 h 141"/>
                  <a:gd name="T14" fmla="*/ 64 w 161"/>
                  <a:gd name="T15" fmla="*/ 8 h 141"/>
                  <a:gd name="T16" fmla="*/ 63 w 161"/>
                  <a:gd name="T17" fmla="*/ 9 h 141"/>
                  <a:gd name="T18" fmla="*/ 94 w 161"/>
                  <a:gd name="T19" fmla="*/ 63 h 141"/>
                  <a:gd name="T20" fmla="*/ 13 w 161"/>
                  <a:gd name="T21" fmla="*/ 129 h 141"/>
                  <a:gd name="T22" fmla="*/ 0 w 161"/>
                  <a:gd name="T23" fmla="*/ 138 h 141"/>
                  <a:gd name="T24" fmla="*/ 3 w 161"/>
                  <a:gd name="T25" fmla="*/ 141 h 141"/>
                  <a:gd name="T26" fmla="*/ 26 w 161"/>
                  <a:gd name="T27" fmla="*/ 125 h 141"/>
                  <a:gd name="T28" fmla="*/ 96 w 161"/>
                  <a:gd name="T29" fmla="*/ 65 h 141"/>
                  <a:gd name="T30" fmla="*/ 157 w 161"/>
                  <a:gd name="T31" fmla="*/ 65 h 141"/>
                  <a:gd name="T32" fmla="*/ 157 w 161"/>
                  <a:gd name="T33" fmla="*/ 5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41">
                    <a:moveTo>
                      <a:pt x="157" y="50"/>
                    </a:moveTo>
                    <a:cubicBezTo>
                      <a:pt x="153" y="46"/>
                      <a:pt x="147" y="45"/>
                      <a:pt x="141" y="46"/>
                    </a:cubicBezTo>
                    <a:cubicBezTo>
                      <a:pt x="142" y="41"/>
                      <a:pt x="140" y="34"/>
                      <a:pt x="135" y="31"/>
                    </a:cubicBezTo>
                    <a:cubicBezTo>
                      <a:pt x="131" y="28"/>
                      <a:pt x="124" y="29"/>
                      <a:pt x="119" y="32"/>
                    </a:cubicBezTo>
                    <a:cubicBezTo>
                      <a:pt x="119" y="26"/>
                      <a:pt x="115" y="19"/>
                      <a:pt x="110" y="16"/>
                    </a:cubicBezTo>
                    <a:cubicBezTo>
                      <a:pt x="105" y="12"/>
                      <a:pt x="99" y="13"/>
                      <a:pt x="95" y="18"/>
                    </a:cubicBezTo>
                    <a:cubicBezTo>
                      <a:pt x="95" y="18"/>
                      <a:pt x="95" y="17"/>
                      <a:pt x="95" y="17"/>
                    </a:cubicBezTo>
                    <a:cubicBezTo>
                      <a:pt x="89" y="8"/>
                      <a:pt x="74" y="0"/>
                      <a:pt x="64" y="8"/>
                    </a:cubicBezTo>
                    <a:cubicBezTo>
                      <a:pt x="63" y="8"/>
                      <a:pt x="63" y="8"/>
                      <a:pt x="63" y="9"/>
                    </a:cubicBezTo>
                    <a:cubicBezTo>
                      <a:pt x="59" y="30"/>
                      <a:pt x="78" y="51"/>
                      <a:pt x="94" y="63"/>
                    </a:cubicBezTo>
                    <a:cubicBezTo>
                      <a:pt x="72" y="92"/>
                      <a:pt x="42" y="110"/>
                      <a:pt x="13" y="129"/>
                    </a:cubicBezTo>
                    <a:cubicBezTo>
                      <a:pt x="9" y="132"/>
                      <a:pt x="5" y="135"/>
                      <a:pt x="0" y="138"/>
                    </a:cubicBezTo>
                    <a:cubicBezTo>
                      <a:pt x="1" y="140"/>
                      <a:pt x="2" y="141"/>
                      <a:pt x="3" y="141"/>
                    </a:cubicBezTo>
                    <a:cubicBezTo>
                      <a:pt x="10" y="136"/>
                      <a:pt x="18" y="130"/>
                      <a:pt x="26" y="125"/>
                    </a:cubicBezTo>
                    <a:cubicBezTo>
                      <a:pt x="51" y="109"/>
                      <a:pt x="81" y="92"/>
                      <a:pt x="96" y="65"/>
                    </a:cubicBezTo>
                    <a:cubicBezTo>
                      <a:pt x="112" y="72"/>
                      <a:pt x="145" y="85"/>
                      <a:pt x="157" y="65"/>
                    </a:cubicBezTo>
                    <a:cubicBezTo>
                      <a:pt x="160" y="61"/>
                      <a:pt x="161" y="54"/>
                      <a:pt x="157" y="50"/>
                    </a:cubicBezTo>
                    <a:close/>
                  </a:path>
                </a:pathLst>
              </a:custGeom>
              <a:solidFill>
                <a:srgbClr val="F6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>
                <a:off x="150842" y="470187"/>
                <a:ext cx="227013" cy="528638"/>
              </a:xfrm>
              <a:custGeom>
                <a:avLst/>
                <a:gdLst>
                  <a:gd name="T0" fmla="*/ 49 w 83"/>
                  <a:gd name="T1" fmla="*/ 152 h 192"/>
                  <a:gd name="T2" fmla="*/ 50 w 83"/>
                  <a:gd name="T3" fmla="*/ 113 h 192"/>
                  <a:gd name="T4" fmla="*/ 45 w 83"/>
                  <a:gd name="T5" fmla="*/ 65 h 192"/>
                  <a:gd name="T6" fmla="*/ 1 w 83"/>
                  <a:gd name="T7" fmla="*/ 0 h 192"/>
                  <a:gd name="T8" fmla="*/ 0 w 83"/>
                  <a:gd name="T9" fmla="*/ 1 h 192"/>
                  <a:gd name="T10" fmla="*/ 42 w 83"/>
                  <a:gd name="T11" fmla="*/ 71 h 192"/>
                  <a:gd name="T12" fmla="*/ 46 w 83"/>
                  <a:gd name="T13" fmla="*/ 116 h 192"/>
                  <a:gd name="T14" fmla="*/ 45 w 83"/>
                  <a:gd name="T15" fmla="*/ 153 h 192"/>
                  <a:gd name="T16" fmla="*/ 18 w 83"/>
                  <a:gd name="T17" fmla="*/ 181 h 192"/>
                  <a:gd name="T18" fmla="*/ 21 w 83"/>
                  <a:gd name="T19" fmla="*/ 184 h 192"/>
                  <a:gd name="T20" fmla="*/ 34 w 83"/>
                  <a:gd name="T21" fmla="*/ 177 h 192"/>
                  <a:gd name="T22" fmla="*/ 41 w 83"/>
                  <a:gd name="T23" fmla="*/ 187 h 192"/>
                  <a:gd name="T24" fmla="*/ 45 w 83"/>
                  <a:gd name="T25" fmla="*/ 187 h 192"/>
                  <a:gd name="T26" fmla="*/ 49 w 83"/>
                  <a:gd name="T27" fmla="*/ 181 h 192"/>
                  <a:gd name="T28" fmla="*/ 54 w 83"/>
                  <a:gd name="T29" fmla="*/ 187 h 192"/>
                  <a:gd name="T30" fmla="*/ 58 w 83"/>
                  <a:gd name="T31" fmla="*/ 187 h 192"/>
                  <a:gd name="T32" fmla="*/ 61 w 83"/>
                  <a:gd name="T33" fmla="*/ 180 h 192"/>
                  <a:gd name="T34" fmla="*/ 78 w 83"/>
                  <a:gd name="T35" fmla="*/ 182 h 192"/>
                  <a:gd name="T36" fmla="*/ 49 w 83"/>
                  <a:gd name="T37" fmla="*/ 15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92">
                    <a:moveTo>
                      <a:pt x="49" y="152"/>
                    </a:moveTo>
                    <a:cubicBezTo>
                      <a:pt x="52" y="140"/>
                      <a:pt x="51" y="126"/>
                      <a:pt x="50" y="113"/>
                    </a:cubicBezTo>
                    <a:cubicBezTo>
                      <a:pt x="50" y="97"/>
                      <a:pt x="48" y="81"/>
                      <a:pt x="45" y="65"/>
                    </a:cubicBezTo>
                    <a:cubicBezTo>
                      <a:pt x="40" y="40"/>
                      <a:pt x="28" y="8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7" y="16"/>
                      <a:pt x="37" y="43"/>
                      <a:pt x="42" y="71"/>
                    </a:cubicBezTo>
                    <a:cubicBezTo>
                      <a:pt x="45" y="86"/>
                      <a:pt x="46" y="101"/>
                      <a:pt x="46" y="116"/>
                    </a:cubicBezTo>
                    <a:cubicBezTo>
                      <a:pt x="46" y="128"/>
                      <a:pt x="44" y="141"/>
                      <a:pt x="45" y="153"/>
                    </a:cubicBezTo>
                    <a:cubicBezTo>
                      <a:pt x="31" y="157"/>
                      <a:pt x="21" y="168"/>
                      <a:pt x="18" y="181"/>
                    </a:cubicBezTo>
                    <a:cubicBezTo>
                      <a:pt x="17" y="183"/>
                      <a:pt x="19" y="185"/>
                      <a:pt x="21" y="184"/>
                    </a:cubicBezTo>
                    <a:cubicBezTo>
                      <a:pt x="25" y="181"/>
                      <a:pt x="30" y="180"/>
                      <a:pt x="34" y="177"/>
                    </a:cubicBezTo>
                    <a:cubicBezTo>
                      <a:pt x="36" y="181"/>
                      <a:pt x="40" y="183"/>
                      <a:pt x="41" y="187"/>
                    </a:cubicBezTo>
                    <a:cubicBezTo>
                      <a:pt x="42" y="189"/>
                      <a:pt x="44" y="188"/>
                      <a:pt x="45" y="187"/>
                    </a:cubicBezTo>
                    <a:cubicBezTo>
                      <a:pt x="46" y="185"/>
                      <a:pt x="48" y="183"/>
                      <a:pt x="49" y="181"/>
                    </a:cubicBezTo>
                    <a:cubicBezTo>
                      <a:pt x="51" y="183"/>
                      <a:pt x="52" y="185"/>
                      <a:pt x="54" y="187"/>
                    </a:cubicBezTo>
                    <a:cubicBezTo>
                      <a:pt x="55" y="189"/>
                      <a:pt x="57" y="189"/>
                      <a:pt x="58" y="187"/>
                    </a:cubicBezTo>
                    <a:cubicBezTo>
                      <a:pt x="59" y="185"/>
                      <a:pt x="60" y="182"/>
                      <a:pt x="61" y="180"/>
                    </a:cubicBezTo>
                    <a:cubicBezTo>
                      <a:pt x="65" y="186"/>
                      <a:pt x="75" y="192"/>
                      <a:pt x="78" y="182"/>
                    </a:cubicBezTo>
                    <a:cubicBezTo>
                      <a:pt x="83" y="166"/>
                      <a:pt x="60" y="155"/>
                      <a:pt x="49" y="15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>
                <a:off x="446117" y="443200"/>
                <a:ext cx="241300" cy="485775"/>
              </a:xfrm>
              <a:custGeom>
                <a:avLst/>
                <a:gdLst>
                  <a:gd name="T0" fmla="*/ 60 w 88"/>
                  <a:gd name="T1" fmla="*/ 136 h 177"/>
                  <a:gd name="T2" fmla="*/ 59 w 88"/>
                  <a:gd name="T3" fmla="*/ 136 h 177"/>
                  <a:gd name="T4" fmla="*/ 56 w 88"/>
                  <a:gd name="T5" fmla="*/ 102 h 177"/>
                  <a:gd name="T6" fmla="*/ 48 w 88"/>
                  <a:gd name="T7" fmla="*/ 57 h 177"/>
                  <a:gd name="T8" fmla="*/ 1 w 88"/>
                  <a:gd name="T9" fmla="*/ 0 h 177"/>
                  <a:gd name="T10" fmla="*/ 1 w 88"/>
                  <a:gd name="T11" fmla="*/ 2 h 177"/>
                  <a:gd name="T12" fmla="*/ 47 w 88"/>
                  <a:gd name="T13" fmla="*/ 65 h 177"/>
                  <a:gd name="T14" fmla="*/ 53 w 88"/>
                  <a:gd name="T15" fmla="*/ 107 h 177"/>
                  <a:gd name="T16" fmla="*/ 55 w 88"/>
                  <a:gd name="T17" fmla="*/ 136 h 177"/>
                  <a:gd name="T18" fmla="*/ 53 w 88"/>
                  <a:gd name="T19" fmla="*/ 168 h 177"/>
                  <a:gd name="T20" fmla="*/ 59 w 88"/>
                  <a:gd name="T21" fmla="*/ 177 h 177"/>
                  <a:gd name="T22" fmla="*/ 72 w 88"/>
                  <a:gd name="T23" fmla="*/ 174 h 177"/>
                  <a:gd name="T24" fmla="*/ 60 w 88"/>
                  <a:gd name="T25" fmla="*/ 13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177">
                    <a:moveTo>
                      <a:pt x="60" y="136"/>
                    </a:moveTo>
                    <a:cubicBezTo>
                      <a:pt x="59" y="136"/>
                      <a:pt x="59" y="136"/>
                      <a:pt x="59" y="136"/>
                    </a:cubicBezTo>
                    <a:cubicBezTo>
                      <a:pt x="59" y="125"/>
                      <a:pt x="57" y="113"/>
                      <a:pt x="56" y="102"/>
                    </a:cubicBezTo>
                    <a:cubicBezTo>
                      <a:pt x="55" y="87"/>
                      <a:pt x="52" y="72"/>
                      <a:pt x="48" y="57"/>
                    </a:cubicBezTo>
                    <a:cubicBezTo>
                      <a:pt x="42" y="32"/>
                      <a:pt x="28" y="7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28" y="13"/>
                      <a:pt x="40" y="38"/>
                      <a:pt x="47" y="65"/>
                    </a:cubicBezTo>
                    <a:cubicBezTo>
                      <a:pt x="50" y="79"/>
                      <a:pt x="52" y="93"/>
                      <a:pt x="53" y="107"/>
                    </a:cubicBezTo>
                    <a:cubicBezTo>
                      <a:pt x="54" y="116"/>
                      <a:pt x="53" y="127"/>
                      <a:pt x="55" y="136"/>
                    </a:cubicBezTo>
                    <a:cubicBezTo>
                      <a:pt x="52" y="147"/>
                      <a:pt x="50" y="158"/>
                      <a:pt x="53" y="168"/>
                    </a:cubicBezTo>
                    <a:cubicBezTo>
                      <a:pt x="54" y="170"/>
                      <a:pt x="56" y="176"/>
                      <a:pt x="59" y="177"/>
                    </a:cubicBezTo>
                    <a:cubicBezTo>
                      <a:pt x="64" y="177"/>
                      <a:pt x="68" y="176"/>
                      <a:pt x="72" y="174"/>
                    </a:cubicBezTo>
                    <a:cubicBezTo>
                      <a:pt x="88" y="167"/>
                      <a:pt x="66" y="142"/>
                      <a:pt x="60" y="136"/>
                    </a:cubicBezTo>
                    <a:close/>
                  </a:path>
                </a:pathLst>
              </a:custGeom>
              <a:solidFill>
                <a:srgbClr val="198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408017" y="519400"/>
                <a:ext cx="166688" cy="382588"/>
              </a:xfrm>
              <a:custGeom>
                <a:avLst/>
                <a:gdLst>
                  <a:gd name="T0" fmla="*/ 48 w 61"/>
                  <a:gd name="T1" fmla="*/ 3 h 139"/>
                  <a:gd name="T2" fmla="*/ 49 w 61"/>
                  <a:gd name="T3" fmla="*/ 1 h 139"/>
                  <a:gd name="T4" fmla="*/ 48 w 61"/>
                  <a:gd name="T5" fmla="*/ 1 h 139"/>
                  <a:gd name="T6" fmla="*/ 47 w 61"/>
                  <a:gd name="T7" fmla="*/ 3 h 139"/>
                  <a:gd name="T8" fmla="*/ 47 w 61"/>
                  <a:gd name="T9" fmla="*/ 3 h 139"/>
                  <a:gd name="T10" fmla="*/ 4 w 61"/>
                  <a:gd name="T11" fmla="*/ 138 h 139"/>
                  <a:gd name="T12" fmla="*/ 6 w 61"/>
                  <a:gd name="T13" fmla="*/ 139 h 139"/>
                  <a:gd name="T14" fmla="*/ 7 w 61"/>
                  <a:gd name="T15" fmla="*/ 139 h 139"/>
                  <a:gd name="T16" fmla="*/ 50 w 61"/>
                  <a:gd name="T17" fmla="*/ 79 h 139"/>
                  <a:gd name="T18" fmla="*/ 48 w 61"/>
                  <a:gd name="T19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39">
                    <a:moveTo>
                      <a:pt x="48" y="3"/>
                    </a:moveTo>
                    <a:cubicBezTo>
                      <a:pt x="49" y="2"/>
                      <a:pt x="49" y="2"/>
                      <a:pt x="49" y="1"/>
                    </a:cubicBezTo>
                    <a:cubicBezTo>
                      <a:pt x="49" y="1"/>
                      <a:pt x="49" y="0"/>
                      <a:pt x="48" y="1"/>
                    </a:cubicBezTo>
                    <a:cubicBezTo>
                      <a:pt x="48" y="1"/>
                      <a:pt x="48" y="2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22" y="43"/>
                      <a:pt x="0" y="89"/>
                      <a:pt x="4" y="138"/>
                    </a:cubicBezTo>
                    <a:cubicBezTo>
                      <a:pt x="4" y="139"/>
                      <a:pt x="5" y="139"/>
                      <a:pt x="6" y="139"/>
                    </a:cubicBezTo>
                    <a:cubicBezTo>
                      <a:pt x="6" y="139"/>
                      <a:pt x="7" y="139"/>
                      <a:pt x="7" y="139"/>
                    </a:cubicBezTo>
                    <a:cubicBezTo>
                      <a:pt x="29" y="126"/>
                      <a:pt x="42" y="102"/>
                      <a:pt x="50" y="79"/>
                    </a:cubicBezTo>
                    <a:cubicBezTo>
                      <a:pt x="58" y="55"/>
                      <a:pt x="61" y="26"/>
                      <a:pt x="48" y="3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1"/>
              <p:cNvSpPr>
                <a:spLocks/>
              </p:cNvSpPr>
              <p:nvPr/>
            </p:nvSpPr>
            <p:spPr bwMode="auto">
              <a:xfrm>
                <a:off x="773142" y="474950"/>
                <a:ext cx="112713" cy="400050"/>
              </a:xfrm>
              <a:custGeom>
                <a:avLst/>
                <a:gdLst>
                  <a:gd name="T0" fmla="*/ 36 w 41"/>
                  <a:gd name="T1" fmla="*/ 61 h 145"/>
                  <a:gd name="T2" fmla="*/ 1 w 41"/>
                  <a:gd name="T3" fmla="*/ 0 h 145"/>
                  <a:gd name="T4" fmla="*/ 0 w 41"/>
                  <a:gd name="T5" fmla="*/ 0 h 145"/>
                  <a:gd name="T6" fmla="*/ 34 w 41"/>
                  <a:gd name="T7" fmla="*/ 68 h 145"/>
                  <a:gd name="T8" fmla="*/ 37 w 41"/>
                  <a:gd name="T9" fmla="*/ 143 h 145"/>
                  <a:gd name="T10" fmla="*/ 40 w 41"/>
                  <a:gd name="T11" fmla="*/ 143 h 145"/>
                  <a:gd name="T12" fmla="*/ 36 w 41"/>
                  <a:gd name="T13" fmla="*/ 6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45">
                    <a:moveTo>
                      <a:pt x="36" y="61"/>
                    </a:moveTo>
                    <a:cubicBezTo>
                      <a:pt x="32" y="39"/>
                      <a:pt x="24" y="9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6"/>
                      <a:pt x="30" y="42"/>
                      <a:pt x="34" y="68"/>
                    </a:cubicBezTo>
                    <a:cubicBezTo>
                      <a:pt x="38" y="92"/>
                      <a:pt x="38" y="118"/>
                      <a:pt x="37" y="143"/>
                    </a:cubicBezTo>
                    <a:cubicBezTo>
                      <a:pt x="37" y="145"/>
                      <a:pt x="40" y="145"/>
                      <a:pt x="40" y="143"/>
                    </a:cubicBezTo>
                    <a:cubicBezTo>
                      <a:pt x="41" y="116"/>
                      <a:pt x="41" y="88"/>
                      <a:pt x="36" y="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"/>
              <p:cNvSpPr>
                <a:spLocks/>
              </p:cNvSpPr>
              <p:nvPr/>
            </p:nvSpPr>
            <p:spPr bwMode="auto">
              <a:xfrm>
                <a:off x="765204" y="852775"/>
                <a:ext cx="223838" cy="219075"/>
              </a:xfrm>
              <a:custGeom>
                <a:avLst/>
                <a:gdLst>
                  <a:gd name="T0" fmla="*/ 44 w 82"/>
                  <a:gd name="T1" fmla="*/ 2 h 80"/>
                  <a:gd name="T2" fmla="*/ 43 w 82"/>
                  <a:gd name="T3" fmla="*/ 1 h 80"/>
                  <a:gd name="T4" fmla="*/ 40 w 82"/>
                  <a:gd name="T5" fmla="*/ 3 h 80"/>
                  <a:gd name="T6" fmla="*/ 0 w 82"/>
                  <a:gd name="T7" fmla="*/ 55 h 80"/>
                  <a:gd name="T8" fmla="*/ 7 w 82"/>
                  <a:gd name="T9" fmla="*/ 68 h 80"/>
                  <a:gd name="T10" fmla="*/ 22 w 82"/>
                  <a:gd name="T11" fmla="*/ 59 h 80"/>
                  <a:gd name="T12" fmla="*/ 29 w 82"/>
                  <a:gd name="T13" fmla="*/ 79 h 80"/>
                  <a:gd name="T14" fmla="*/ 31 w 82"/>
                  <a:gd name="T15" fmla="*/ 79 h 80"/>
                  <a:gd name="T16" fmla="*/ 45 w 82"/>
                  <a:gd name="T17" fmla="*/ 63 h 80"/>
                  <a:gd name="T18" fmla="*/ 56 w 82"/>
                  <a:gd name="T19" fmla="*/ 76 h 80"/>
                  <a:gd name="T20" fmla="*/ 70 w 82"/>
                  <a:gd name="T21" fmla="*/ 66 h 80"/>
                  <a:gd name="T22" fmla="*/ 44 w 82"/>
                  <a:gd name="T2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0">
                    <a:moveTo>
                      <a:pt x="44" y="2"/>
                    </a:moveTo>
                    <a:cubicBezTo>
                      <a:pt x="44" y="1"/>
                      <a:pt x="43" y="0"/>
                      <a:pt x="43" y="1"/>
                    </a:cubicBezTo>
                    <a:cubicBezTo>
                      <a:pt x="41" y="0"/>
                      <a:pt x="40" y="1"/>
                      <a:pt x="40" y="3"/>
                    </a:cubicBezTo>
                    <a:cubicBezTo>
                      <a:pt x="22" y="15"/>
                      <a:pt x="2" y="32"/>
                      <a:pt x="0" y="55"/>
                    </a:cubicBezTo>
                    <a:cubicBezTo>
                      <a:pt x="0" y="60"/>
                      <a:pt x="2" y="66"/>
                      <a:pt x="7" y="68"/>
                    </a:cubicBezTo>
                    <a:cubicBezTo>
                      <a:pt x="13" y="70"/>
                      <a:pt x="18" y="64"/>
                      <a:pt x="22" y="59"/>
                    </a:cubicBezTo>
                    <a:cubicBezTo>
                      <a:pt x="22" y="67"/>
                      <a:pt x="24" y="73"/>
                      <a:pt x="29" y="79"/>
                    </a:cubicBezTo>
                    <a:cubicBezTo>
                      <a:pt x="29" y="80"/>
                      <a:pt x="31" y="80"/>
                      <a:pt x="31" y="79"/>
                    </a:cubicBezTo>
                    <a:cubicBezTo>
                      <a:pt x="37" y="75"/>
                      <a:pt x="42" y="69"/>
                      <a:pt x="45" y="63"/>
                    </a:cubicBezTo>
                    <a:cubicBezTo>
                      <a:pt x="47" y="69"/>
                      <a:pt x="50" y="74"/>
                      <a:pt x="56" y="76"/>
                    </a:cubicBezTo>
                    <a:cubicBezTo>
                      <a:pt x="62" y="77"/>
                      <a:pt x="68" y="71"/>
                      <a:pt x="70" y="66"/>
                    </a:cubicBezTo>
                    <a:cubicBezTo>
                      <a:pt x="82" y="42"/>
                      <a:pt x="60" y="16"/>
                      <a:pt x="44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-33308" y="470187"/>
                <a:ext cx="173038" cy="382588"/>
              </a:xfrm>
              <a:custGeom>
                <a:avLst/>
                <a:gdLst>
                  <a:gd name="T0" fmla="*/ 61 w 63"/>
                  <a:gd name="T1" fmla="*/ 135 h 139"/>
                  <a:gd name="T2" fmla="*/ 3 w 63"/>
                  <a:gd name="T3" fmla="*/ 6 h 139"/>
                  <a:gd name="T4" fmla="*/ 3 w 63"/>
                  <a:gd name="T5" fmla="*/ 7 h 139"/>
                  <a:gd name="T6" fmla="*/ 2 w 63"/>
                  <a:gd name="T7" fmla="*/ 8 h 139"/>
                  <a:gd name="T8" fmla="*/ 58 w 63"/>
                  <a:gd name="T9" fmla="*/ 137 h 139"/>
                  <a:gd name="T10" fmla="*/ 58 w 63"/>
                  <a:gd name="T11" fmla="*/ 137 h 139"/>
                  <a:gd name="T12" fmla="*/ 61 w 63"/>
                  <a:gd name="T13" fmla="*/ 137 h 139"/>
                  <a:gd name="T14" fmla="*/ 61 w 63"/>
                  <a:gd name="T15" fmla="*/ 136 h 139"/>
                  <a:gd name="T16" fmla="*/ 61 w 63"/>
                  <a:gd name="T17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39">
                    <a:moveTo>
                      <a:pt x="61" y="135"/>
                    </a:moveTo>
                    <a:cubicBezTo>
                      <a:pt x="63" y="96"/>
                      <a:pt x="62" y="0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0" y="56"/>
                      <a:pt x="22" y="104"/>
                      <a:pt x="58" y="137"/>
                    </a:cubicBezTo>
                    <a:cubicBezTo>
                      <a:pt x="58" y="137"/>
                      <a:pt x="58" y="137"/>
                      <a:pt x="58" y="137"/>
                    </a:cubicBezTo>
                    <a:cubicBezTo>
                      <a:pt x="58" y="139"/>
                      <a:pt x="61" y="139"/>
                      <a:pt x="61" y="137"/>
                    </a:cubicBezTo>
                    <a:cubicBezTo>
                      <a:pt x="61" y="137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1" y="13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920779" y="41562"/>
                <a:ext cx="954088" cy="541338"/>
              </a:xfrm>
              <a:custGeom>
                <a:avLst/>
                <a:gdLst>
                  <a:gd name="T0" fmla="*/ 323 w 348"/>
                  <a:gd name="T1" fmla="*/ 51 h 197"/>
                  <a:gd name="T2" fmla="*/ 323 w 348"/>
                  <a:gd name="T3" fmla="*/ 52 h 197"/>
                  <a:gd name="T4" fmla="*/ 289 w 348"/>
                  <a:gd name="T5" fmla="*/ 55 h 197"/>
                  <a:gd name="T6" fmla="*/ 327 w 348"/>
                  <a:gd name="T7" fmla="*/ 27 h 197"/>
                  <a:gd name="T8" fmla="*/ 318 w 348"/>
                  <a:gd name="T9" fmla="*/ 5 h 197"/>
                  <a:gd name="T10" fmla="*/ 314 w 348"/>
                  <a:gd name="T11" fmla="*/ 15 h 197"/>
                  <a:gd name="T12" fmla="*/ 257 w 348"/>
                  <a:gd name="T13" fmla="*/ 71 h 197"/>
                  <a:gd name="T14" fmla="*/ 276 w 348"/>
                  <a:gd name="T15" fmla="*/ 25 h 197"/>
                  <a:gd name="T16" fmla="*/ 249 w 348"/>
                  <a:gd name="T17" fmla="*/ 25 h 197"/>
                  <a:gd name="T18" fmla="*/ 261 w 348"/>
                  <a:gd name="T19" fmla="*/ 36 h 197"/>
                  <a:gd name="T20" fmla="*/ 255 w 348"/>
                  <a:gd name="T21" fmla="*/ 73 h 197"/>
                  <a:gd name="T22" fmla="*/ 178 w 348"/>
                  <a:gd name="T23" fmla="*/ 117 h 197"/>
                  <a:gd name="T24" fmla="*/ 218 w 348"/>
                  <a:gd name="T25" fmla="*/ 64 h 197"/>
                  <a:gd name="T26" fmla="*/ 200 w 348"/>
                  <a:gd name="T27" fmla="*/ 44 h 197"/>
                  <a:gd name="T28" fmla="*/ 200 w 348"/>
                  <a:gd name="T29" fmla="*/ 61 h 197"/>
                  <a:gd name="T30" fmla="*/ 175 w 348"/>
                  <a:gd name="T31" fmla="*/ 118 h 197"/>
                  <a:gd name="T32" fmla="*/ 95 w 348"/>
                  <a:gd name="T33" fmla="*/ 152 h 197"/>
                  <a:gd name="T34" fmla="*/ 156 w 348"/>
                  <a:gd name="T35" fmla="*/ 103 h 197"/>
                  <a:gd name="T36" fmla="*/ 136 w 348"/>
                  <a:gd name="T37" fmla="*/ 87 h 197"/>
                  <a:gd name="T38" fmla="*/ 134 w 348"/>
                  <a:gd name="T39" fmla="*/ 102 h 197"/>
                  <a:gd name="T40" fmla="*/ 50 w 348"/>
                  <a:gd name="T41" fmla="*/ 168 h 197"/>
                  <a:gd name="T42" fmla="*/ 38 w 348"/>
                  <a:gd name="T43" fmla="*/ 154 h 197"/>
                  <a:gd name="T44" fmla="*/ 61 w 348"/>
                  <a:gd name="T45" fmla="*/ 134 h 197"/>
                  <a:gd name="T46" fmla="*/ 43 w 348"/>
                  <a:gd name="T47" fmla="*/ 115 h 197"/>
                  <a:gd name="T48" fmla="*/ 46 w 348"/>
                  <a:gd name="T49" fmla="*/ 134 h 197"/>
                  <a:gd name="T50" fmla="*/ 0 w 348"/>
                  <a:gd name="T51" fmla="*/ 181 h 197"/>
                  <a:gd name="T52" fmla="*/ 44 w 348"/>
                  <a:gd name="T53" fmla="*/ 174 h 197"/>
                  <a:gd name="T54" fmla="*/ 104 w 348"/>
                  <a:gd name="T55" fmla="*/ 181 h 197"/>
                  <a:gd name="T56" fmla="*/ 121 w 348"/>
                  <a:gd name="T57" fmla="*/ 196 h 197"/>
                  <a:gd name="T58" fmla="*/ 112 w 348"/>
                  <a:gd name="T59" fmla="*/ 169 h 197"/>
                  <a:gd name="T60" fmla="*/ 106 w 348"/>
                  <a:gd name="T61" fmla="*/ 177 h 197"/>
                  <a:gd name="T62" fmla="*/ 58 w 348"/>
                  <a:gd name="T63" fmla="*/ 170 h 197"/>
                  <a:gd name="T64" fmla="*/ 143 w 348"/>
                  <a:gd name="T65" fmla="*/ 138 h 197"/>
                  <a:gd name="T66" fmla="*/ 188 w 348"/>
                  <a:gd name="T67" fmla="*/ 170 h 197"/>
                  <a:gd name="T68" fmla="*/ 203 w 348"/>
                  <a:gd name="T69" fmla="*/ 179 h 197"/>
                  <a:gd name="T70" fmla="*/ 198 w 348"/>
                  <a:gd name="T71" fmla="*/ 154 h 197"/>
                  <a:gd name="T72" fmla="*/ 145 w 348"/>
                  <a:gd name="T73" fmla="*/ 137 h 197"/>
                  <a:gd name="T74" fmla="*/ 221 w 348"/>
                  <a:gd name="T75" fmla="*/ 100 h 197"/>
                  <a:gd name="T76" fmla="*/ 256 w 348"/>
                  <a:gd name="T77" fmla="*/ 123 h 197"/>
                  <a:gd name="T78" fmla="*/ 277 w 348"/>
                  <a:gd name="T79" fmla="*/ 113 h 197"/>
                  <a:gd name="T80" fmla="*/ 267 w 348"/>
                  <a:gd name="T81" fmla="*/ 107 h 197"/>
                  <a:gd name="T82" fmla="*/ 262 w 348"/>
                  <a:gd name="T83" fmla="*/ 108 h 197"/>
                  <a:gd name="T84" fmla="*/ 259 w 348"/>
                  <a:gd name="T85" fmla="*/ 111 h 197"/>
                  <a:gd name="T86" fmla="*/ 288 w 348"/>
                  <a:gd name="T87" fmla="*/ 57 h 197"/>
                  <a:gd name="T88" fmla="*/ 324 w 348"/>
                  <a:gd name="T89" fmla="*/ 57 h 197"/>
                  <a:gd name="T90" fmla="*/ 347 w 348"/>
                  <a:gd name="T91" fmla="*/ 5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8" h="197">
                    <a:moveTo>
                      <a:pt x="336" y="40"/>
                    </a:moveTo>
                    <a:cubicBezTo>
                      <a:pt x="330" y="41"/>
                      <a:pt x="325" y="46"/>
                      <a:pt x="323" y="51"/>
                    </a:cubicBezTo>
                    <a:cubicBezTo>
                      <a:pt x="323" y="51"/>
                      <a:pt x="323" y="51"/>
                      <a:pt x="323" y="52"/>
                    </a:cubicBezTo>
                    <a:cubicBezTo>
                      <a:pt x="323" y="52"/>
                      <a:pt x="323" y="52"/>
                      <a:pt x="323" y="52"/>
                    </a:cubicBezTo>
                    <a:cubicBezTo>
                      <a:pt x="323" y="53"/>
                      <a:pt x="322" y="54"/>
                      <a:pt x="322" y="54"/>
                    </a:cubicBezTo>
                    <a:cubicBezTo>
                      <a:pt x="311" y="54"/>
                      <a:pt x="300" y="54"/>
                      <a:pt x="289" y="55"/>
                    </a:cubicBezTo>
                    <a:cubicBezTo>
                      <a:pt x="300" y="46"/>
                      <a:pt x="310" y="37"/>
                      <a:pt x="319" y="26"/>
                    </a:cubicBezTo>
                    <a:cubicBezTo>
                      <a:pt x="321" y="28"/>
                      <a:pt x="324" y="28"/>
                      <a:pt x="327" y="27"/>
                    </a:cubicBezTo>
                    <a:cubicBezTo>
                      <a:pt x="333" y="25"/>
                      <a:pt x="338" y="19"/>
                      <a:pt x="336" y="12"/>
                    </a:cubicBezTo>
                    <a:cubicBezTo>
                      <a:pt x="335" y="5"/>
                      <a:pt x="324" y="0"/>
                      <a:pt x="318" y="5"/>
                    </a:cubicBezTo>
                    <a:cubicBezTo>
                      <a:pt x="316" y="7"/>
                      <a:pt x="314" y="10"/>
                      <a:pt x="315" y="14"/>
                    </a:cubicBezTo>
                    <a:cubicBezTo>
                      <a:pt x="314" y="14"/>
                      <a:pt x="314" y="14"/>
                      <a:pt x="314" y="15"/>
                    </a:cubicBezTo>
                    <a:cubicBezTo>
                      <a:pt x="314" y="18"/>
                      <a:pt x="315" y="21"/>
                      <a:pt x="317" y="24"/>
                    </a:cubicBezTo>
                    <a:cubicBezTo>
                      <a:pt x="298" y="41"/>
                      <a:pt x="278" y="57"/>
                      <a:pt x="257" y="71"/>
                    </a:cubicBezTo>
                    <a:cubicBezTo>
                      <a:pt x="261" y="60"/>
                      <a:pt x="263" y="48"/>
                      <a:pt x="264" y="36"/>
                    </a:cubicBezTo>
                    <a:cubicBezTo>
                      <a:pt x="270" y="36"/>
                      <a:pt x="275" y="31"/>
                      <a:pt x="276" y="25"/>
                    </a:cubicBezTo>
                    <a:cubicBezTo>
                      <a:pt x="277" y="18"/>
                      <a:pt x="272" y="13"/>
                      <a:pt x="266" y="12"/>
                    </a:cubicBezTo>
                    <a:cubicBezTo>
                      <a:pt x="259" y="11"/>
                      <a:pt x="247" y="16"/>
                      <a:pt x="249" y="25"/>
                    </a:cubicBezTo>
                    <a:cubicBezTo>
                      <a:pt x="250" y="30"/>
                      <a:pt x="255" y="34"/>
                      <a:pt x="260" y="35"/>
                    </a:cubicBezTo>
                    <a:cubicBezTo>
                      <a:pt x="260" y="35"/>
                      <a:pt x="260" y="36"/>
                      <a:pt x="261" y="36"/>
                    </a:cubicBezTo>
                    <a:cubicBezTo>
                      <a:pt x="261" y="36"/>
                      <a:pt x="261" y="36"/>
                      <a:pt x="261" y="36"/>
                    </a:cubicBezTo>
                    <a:cubicBezTo>
                      <a:pt x="260" y="49"/>
                      <a:pt x="257" y="61"/>
                      <a:pt x="255" y="73"/>
                    </a:cubicBezTo>
                    <a:cubicBezTo>
                      <a:pt x="231" y="89"/>
                      <a:pt x="206" y="104"/>
                      <a:pt x="179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85" y="99"/>
                      <a:pt x="195" y="83"/>
                      <a:pt x="205" y="67"/>
                    </a:cubicBezTo>
                    <a:cubicBezTo>
                      <a:pt x="209" y="69"/>
                      <a:pt x="215" y="69"/>
                      <a:pt x="218" y="64"/>
                    </a:cubicBezTo>
                    <a:cubicBezTo>
                      <a:pt x="223" y="59"/>
                      <a:pt x="225" y="49"/>
                      <a:pt x="221" y="43"/>
                    </a:cubicBezTo>
                    <a:cubicBezTo>
                      <a:pt x="216" y="36"/>
                      <a:pt x="205" y="37"/>
                      <a:pt x="200" y="44"/>
                    </a:cubicBezTo>
                    <a:cubicBezTo>
                      <a:pt x="197" y="48"/>
                      <a:pt x="197" y="55"/>
                      <a:pt x="200" y="60"/>
                    </a:cubicBezTo>
                    <a:cubicBezTo>
                      <a:pt x="200" y="60"/>
                      <a:pt x="200" y="60"/>
                      <a:pt x="200" y="61"/>
                    </a:cubicBezTo>
                    <a:cubicBezTo>
                      <a:pt x="201" y="63"/>
                      <a:pt x="202" y="64"/>
                      <a:pt x="203" y="65"/>
                    </a:cubicBezTo>
                    <a:cubicBezTo>
                      <a:pt x="193" y="82"/>
                      <a:pt x="181" y="99"/>
                      <a:pt x="175" y="118"/>
                    </a:cubicBezTo>
                    <a:cubicBezTo>
                      <a:pt x="150" y="130"/>
                      <a:pt x="125" y="141"/>
                      <a:pt x="99" y="151"/>
                    </a:cubicBezTo>
                    <a:cubicBezTo>
                      <a:pt x="97" y="151"/>
                      <a:pt x="96" y="152"/>
                      <a:pt x="95" y="152"/>
                    </a:cubicBezTo>
                    <a:cubicBezTo>
                      <a:pt x="107" y="134"/>
                      <a:pt x="121" y="119"/>
                      <a:pt x="135" y="104"/>
                    </a:cubicBezTo>
                    <a:cubicBezTo>
                      <a:pt x="141" y="109"/>
                      <a:pt x="151" y="109"/>
                      <a:pt x="156" y="103"/>
                    </a:cubicBezTo>
                    <a:cubicBezTo>
                      <a:pt x="160" y="98"/>
                      <a:pt x="160" y="89"/>
                      <a:pt x="156" y="84"/>
                    </a:cubicBezTo>
                    <a:cubicBezTo>
                      <a:pt x="151" y="77"/>
                      <a:pt x="141" y="81"/>
                      <a:pt x="136" y="87"/>
                    </a:cubicBezTo>
                    <a:cubicBezTo>
                      <a:pt x="136" y="87"/>
                      <a:pt x="136" y="87"/>
                      <a:pt x="136" y="88"/>
                    </a:cubicBezTo>
                    <a:cubicBezTo>
                      <a:pt x="133" y="92"/>
                      <a:pt x="131" y="97"/>
                      <a:pt x="134" y="102"/>
                    </a:cubicBezTo>
                    <a:cubicBezTo>
                      <a:pt x="117" y="116"/>
                      <a:pt x="103" y="133"/>
                      <a:pt x="93" y="153"/>
                    </a:cubicBezTo>
                    <a:cubicBezTo>
                      <a:pt x="79" y="158"/>
                      <a:pt x="65" y="163"/>
                      <a:pt x="50" y="168"/>
                    </a:cubicBezTo>
                    <a:cubicBezTo>
                      <a:pt x="43" y="170"/>
                      <a:pt x="36" y="171"/>
                      <a:pt x="29" y="173"/>
                    </a:cubicBezTo>
                    <a:cubicBezTo>
                      <a:pt x="32" y="167"/>
                      <a:pt x="35" y="160"/>
                      <a:pt x="38" y="154"/>
                    </a:cubicBezTo>
                    <a:cubicBezTo>
                      <a:pt x="42" y="148"/>
                      <a:pt x="45" y="142"/>
                      <a:pt x="49" y="136"/>
                    </a:cubicBezTo>
                    <a:cubicBezTo>
                      <a:pt x="53" y="138"/>
                      <a:pt x="57" y="137"/>
                      <a:pt x="61" y="134"/>
                    </a:cubicBezTo>
                    <a:cubicBezTo>
                      <a:pt x="67" y="130"/>
                      <a:pt x="69" y="120"/>
                      <a:pt x="64" y="114"/>
                    </a:cubicBezTo>
                    <a:cubicBezTo>
                      <a:pt x="58" y="107"/>
                      <a:pt x="48" y="107"/>
                      <a:pt x="43" y="115"/>
                    </a:cubicBezTo>
                    <a:cubicBezTo>
                      <a:pt x="40" y="119"/>
                      <a:pt x="40" y="127"/>
                      <a:pt x="44" y="130"/>
                    </a:cubicBezTo>
                    <a:cubicBezTo>
                      <a:pt x="44" y="132"/>
                      <a:pt x="45" y="133"/>
                      <a:pt x="46" y="134"/>
                    </a:cubicBezTo>
                    <a:cubicBezTo>
                      <a:pt x="37" y="145"/>
                      <a:pt x="31" y="160"/>
                      <a:pt x="26" y="174"/>
                    </a:cubicBezTo>
                    <a:cubicBezTo>
                      <a:pt x="17" y="175"/>
                      <a:pt x="8" y="177"/>
                      <a:pt x="0" y="181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14" y="183"/>
                      <a:pt x="30" y="178"/>
                      <a:pt x="44" y="174"/>
                    </a:cubicBezTo>
                    <a:cubicBezTo>
                      <a:pt x="47" y="173"/>
                      <a:pt x="51" y="172"/>
                      <a:pt x="55" y="171"/>
                    </a:cubicBezTo>
                    <a:cubicBezTo>
                      <a:pt x="70" y="177"/>
                      <a:pt x="88" y="181"/>
                      <a:pt x="104" y="181"/>
                    </a:cubicBezTo>
                    <a:cubicBezTo>
                      <a:pt x="104" y="182"/>
                      <a:pt x="104" y="183"/>
                      <a:pt x="104" y="185"/>
                    </a:cubicBezTo>
                    <a:cubicBezTo>
                      <a:pt x="104" y="194"/>
                      <a:pt x="113" y="197"/>
                      <a:pt x="121" y="196"/>
                    </a:cubicBezTo>
                    <a:cubicBezTo>
                      <a:pt x="128" y="195"/>
                      <a:pt x="132" y="189"/>
                      <a:pt x="131" y="181"/>
                    </a:cubicBezTo>
                    <a:cubicBezTo>
                      <a:pt x="129" y="174"/>
                      <a:pt x="120" y="166"/>
                      <a:pt x="112" y="169"/>
                    </a:cubicBezTo>
                    <a:cubicBezTo>
                      <a:pt x="112" y="169"/>
                      <a:pt x="111" y="170"/>
                      <a:pt x="112" y="171"/>
                    </a:cubicBezTo>
                    <a:cubicBezTo>
                      <a:pt x="109" y="172"/>
                      <a:pt x="107" y="174"/>
                      <a:pt x="106" y="177"/>
                    </a:cubicBezTo>
                    <a:cubicBezTo>
                      <a:pt x="98" y="176"/>
                      <a:pt x="90" y="176"/>
                      <a:pt x="82" y="175"/>
                    </a:cubicBezTo>
                    <a:cubicBezTo>
                      <a:pt x="74" y="174"/>
                      <a:pt x="66" y="172"/>
                      <a:pt x="58" y="170"/>
                    </a:cubicBezTo>
                    <a:cubicBezTo>
                      <a:pt x="71" y="166"/>
                      <a:pt x="83" y="161"/>
                      <a:pt x="96" y="157"/>
                    </a:cubicBezTo>
                    <a:cubicBezTo>
                      <a:pt x="112" y="151"/>
                      <a:pt x="128" y="145"/>
                      <a:pt x="143" y="138"/>
                    </a:cubicBezTo>
                    <a:cubicBezTo>
                      <a:pt x="157" y="148"/>
                      <a:pt x="171" y="157"/>
                      <a:pt x="188" y="162"/>
                    </a:cubicBezTo>
                    <a:cubicBezTo>
                      <a:pt x="187" y="165"/>
                      <a:pt x="187" y="167"/>
                      <a:pt x="188" y="170"/>
                    </a:cubicBezTo>
                    <a:cubicBezTo>
                      <a:pt x="188" y="170"/>
                      <a:pt x="188" y="171"/>
                      <a:pt x="189" y="171"/>
                    </a:cubicBezTo>
                    <a:cubicBezTo>
                      <a:pt x="191" y="176"/>
                      <a:pt x="197" y="180"/>
                      <a:pt x="203" y="179"/>
                    </a:cubicBezTo>
                    <a:cubicBezTo>
                      <a:pt x="211" y="178"/>
                      <a:pt x="219" y="170"/>
                      <a:pt x="216" y="161"/>
                    </a:cubicBezTo>
                    <a:cubicBezTo>
                      <a:pt x="213" y="155"/>
                      <a:pt x="204" y="153"/>
                      <a:pt x="198" y="154"/>
                    </a:cubicBezTo>
                    <a:cubicBezTo>
                      <a:pt x="194" y="154"/>
                      <a:pt x="191" y="156"/>
                      <a:pt x="189" y="159"/>
                    </a:cubicBezTo>
                    <a:cubicBezTo>
                      <a:pt x="173" y="154"/>
                      <a:pt x="159" y="146"/>
                      <a:pt x="145" y="137"/>
                    </a:cubicBezTo>
                    <a:cubicBezTo>
                      <a:pt x="155" y="133"/>
                      <a:pt x="165" y="128"/>
                      <a:pt x="175" y="123"/>
                    </a:cubicBezTo>
                    <a:cubicBezTo>
                      <a:pt x="190" y="116"/>
                      <a:pt x="206" y="109"/>
                      <a:pt x="221" y="100"/>
                    </a:cubicBezTo>
                    <a:cubicBezTo>
                      <a:pt x="231" y="108"/>
                      <a:pt x="244" y="112"/>
                      <a:pt x="257" y="114"/>
                    </a:cubicBezTo>
                    <a:cubicBezTo>
                      <a:pt x="256" y="117"/>
                      <a:pt x="255" y="120"/>
                      <a:pt x="256" y="123"/>
                    </a:cubicBezTo>
                    <a:cubicBezTo>
                      <a:pt x="258" y="130"/>
                      <a:pt x="269" y="134"/>
                      <a:pt x="275" y="129"/>
                    </a:cubicBezTo>
                    <a:cubicBezTo>
                      <a:pt x="279" y="125"/>
                      <a:pt x="280" y="118"/>
                      <a:pt x="277" y="113"/>
                    </a:cubicBezTo>
                    <a:cubicBezTo>
                      <a:pt x="275" y="109"/>
                      <a:pt x="271" y="107"/>
                      <a:pt x="266" y="107"/>
                    </a:cubicBezTo>
                    <a:cubicBezTo>
                      <a:pt x="266" y="107"/>
                      <a:pt x="267" y="107"/>
                      <a:pt x="267" y="107"/>
                    </a:cubicBezTo>
                    <a:cubicBezTo>
                      <a:pt x="267" y="107"/>
                      <a:pt x="267" y="106"/>
                      <a:pt x="266" y="107"/>
                    </a:cubicBezTo>
                    <a:cubicBezTo>
                      <a:pt x="265" y="107"/>
                      <a:pt x="264" y="108"/>
                      <a:pt x="262" y="108"/>
                    </a:cubicBezTo>
                    <a:cubicBezTo>
                      <a:pt x="261" y="109"/>
                      <a:pt x="260" y="109"/>
                      <a:pt x="259" y="110"/>
                    </a:cubicBezTo>
                    <a:cubicBezTo>
                      <a:pt x="259" y="110"/>
                      <a:pt x="259" y="111"/>
                      <a:pt x="259" y="111"/>
                    </a:cubicBezTo>
                    <a:cubicBezTo>
                      <a:pt x="246" y="108"/>
                      <a:pt x="235" y="105"/>
                      <a:pt x="223" y="99"/>
                    </a:cubicBezTo>
                    <a:cubicBezTo>
                      <a:pt x="246" y="87"/>
                      <a:pt x="268" y="73"/>
                      <a:pt x="288" y="57"/>
                    </a:cubicBezTo>
                    <a:cubicBezTo>
                      <a:pt x="300" y="57"/>
                      <a:pt x="312" y="58"/>
                      <a:pt x="324" y="57"/>
                    </a:cubicBezTo>
                    <a:cubicBezTo>
                      <a:pt x="324" y="57"/>
                      <a:pt x="324" y="57"/>
                      <a:pt x="324" y="57"/>
                    </a:cubicBezTo>
                    <a:cubicBezTo>
                      <a:pt x="326" y="61"/>
                      <a:pt x="330" y="64"/>
                      <a:pt x="334" y="65"/>
                    </a:cubicBezTo>
                    <a:cubicBezTo>
                      <a:pt x="340" y="65"/>
                      <a:pt x="346" y="62"/>
                      <a:pt x="347" y="55"/>
                    </a:cubicBezTo>
                    <a:cubicBezTo>
                      <a:pt x="348" y="48"/>
                      <a:pt x="344" y="39"/>
                      <a:pt x="336" y="40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192242" y="286037"/>
                <a:ext cx="1027113" cy="657225"/>
              </a:xfrm>
              <a:custGeom>
                <a:avLst/>
                <a:gdLst>
                  <a:gd name="T0" fmla="*/ 372 w 375"/>
                  <a:gd name="T1" fmla="*/ 33 h 239"/>
                  <a:gd name="T2" fmla="*/ 331 w 375"/>
                  <a:gd name="T3" fmla="*/ 50 h 239"/>
                  <a:gd name="T4" fmla="*/ 291 w 375"/>
                  <a:gd name="T5" fmla="*/ 64 h 239"/>
                  <a:gd name="T6" fmla="*/ 235 w 375"/>
                  <a:gd name="T7" fmla="*/ 113 h 239"/>
                  <a:gd name="T8" fmla="*/ 211 w 375"/>
                  <a:gd name="T9" fmla="*/ 121 h 239"/>
                  <a:gd name="T10" fmla="*/ 137 w 375"/>
                  <a:gd name="T11" fmla="*/ 138 h 239"/>
                  <a:gd name="T12" fmla="*/ 162 w 375"/>
                  <a:gd name="T13" fmla="*/ 117 h 239"/>
                  <a:gd name="T14" fmla="*/ 171 w 375"/>
                  <a:gd name="T15" fmla="*/ 108 h 239"/>
                  <a:gd name="T16" fmla="*/ 241 w 375"/>
                  <a:gd name="T17" fmla="*/ 5 h 239"/>
                  <a:gd name="T18" fmla="*/ 243 w 375"/>
                  <a:gd name="T19" fmla="*/ 3 h 239"/>
                  <a:gd name="T20" fmla="*/ 241 w 375"/>
                  <a:gd name="T21" fmla="*/ 1 h 239"/>
                  <a:gd name="T22" fmla="*/ 218 w 375"/>
                  <a:gd name="T23" fmla="*/ 26 h 239"/>
                  <a:gd name="T24" fmla="*/ 191 w 375"/>
                  <a:gd name="T25" fmla="*/ 51 h 239"/>
                  <a:gd name="T26" fmla="*/ 167 w 375"/>
                  <a:gd name="T27" fmla="*/ 106 h 239"/>
                  <a:gd name="T28" fmla="*/ 167 w 375"/>
                  <a:gd name="T29" fmla="*/ 106 h 239"/>
                  <a:gd name="T30" fmla="*/ 162 w 375"/>
                  <a:gd name="T31" fmla="*/ 112 h 239"/>
                  <a:gd name="T32" fmla="*/ 131 w 375"/>
                  <a:gd name="T33" fmla="*/ 139 h 239"/>
                  <a:gd name="T34" fmla="*/ 90 w 375"/>
                  <a:gd name="T35" fmla="*/ 146 h 239"/>
                  <a:gd name="T36" fmla="*/ 90 w 375"/>
                  <a:gd name="T37" fmla="*/ 146 h 239"/>
                  <a:gd name="T38" fmla="*/ 89 w 375"/>
                  <a:gd name="T39" fmla="*/ 146 h 239"/>
                  <a:gd name="T40" fmla="*/ 67 w 375"/>
                  <a:gd name="T41" fmla="*/ 149 h 239"/>
                  <a:gd name="T42" fmla="*/ 1 w 375"/>
                  <a:gd name="T43" fmla="*/ 148 h 239"/>
                  <a:gd name="T44" fmla="*/ 1 w 375"/>
                  <a:gd name="T45" fmla="*/ 149 h 239"/>
                  <a:gd name="T46" fmla="*/ 58 w 375"/>
                  <a:gd name="T47" fmla="*/ 154 h 239"/>
                  <a:gd name="T48" fmla="*/ 90 w 375"/>
                  <a:gd name="T49" fmla="*/ 150 h 239"/>
                  <a:gd name="T50" fmla="*/ 144 w 375"/>
                  <a:gd name="T51" fmla="*/ 186 h 239"/>
                  <a:gd name="T52" fmla="*/ 193 w 375"/>
                  <a:gd name="T53" fmla="*/ 202 h 239"/>
                  <a:gd name="T54" fmla="*/ 296 w 375"/>
                  <a:gd name="T55" fmla="*/ 185 h 239"/>
                  <a:gd name="T56" fmla="*/ 296 w 375"/>
                  <a:gd name="T57" fmla="*/ 184 h 239"/>
                  <a:gd name="T58" fmla="*/ 297 w 375"/>
                  <a:gd name="T59" fmla="*/ 184 h 239"/>
                  <a:gd name="T60" fmla="*/ 297 w 375"/>
                  <a:gd name="T61" fmla="*/ 181 h 239"/>
                  <a:gd name="T62" fmla="*/ 192 w 375"/>
                  <a:gd name="T63" fmla="*/ 197 h 239"/>
                  <a:gd name="T64" fmla="*/ 192 w 375"/>
                  <a:gd name="T65" fmla="*/ 198 h 239"/>
                  <a:gd name="T66" fmla="*/ 150 w 375"/>
                  <a:gd name="T67" fmla="*/ 185 h 239"/>
                  <a:gd name="T68" fmla="*/ 92 w 375"/>
                  <a:gd name="T69" fmla="*/ 149 h 239"/>
                  <a:gd name="T70" fmla="*/ 127 w 375"/>
                  <a:gd name="T71" fmla="*/ 144 h 239"/>
                  <a:gd name="T72" fmla="*/ 235 w 375"/>
                  <a:gd name="T73" fmla="*/ 119 h 239"/>
                  <a:gd name="T74" fmla="*/ 235 w 375"/>
                  <a:gd name="T75" fmla="*/ 119 h 239"/>
                  <a:gd name="T76" fmla="*/ 313 w 375"/>
                  <a:gd name="T77" fmla="*/ 123 h 239"/>
                  <a:gd name="T78" fmla="*/ 350 w 375"/>
                  <a:gd name="T79" fmla="*/ 87 h 239"/>
                  <a:gd name="T80" fmla="*/ 372 w 375"/>
                  <a:gd name="T81" fmla="*/ 36 h 239"/>
                  <a:gd name="T82" fmla="*/ 374 w 375"/>
                  <a:gd name="T83" fmla="*/ 35 h 239"/>
                  <a:gd name="T84" fmla="*/ 372 w 375"/>
                  <a:gd name="T85" fmla="*/ 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2" y="33"/>
                    </a:moveTo>
                    <a:cubicBezTo>
                      <a:pt x="359" y="39"/>
                      <a:pt x="346" y="45"/>
                      <a:pt x="331" y="50"/>
                    </a:cubicBezTo>
                    <a:cubicBezTo>
                      <a:pt x="317" y="54"/>
                      <a:pt x="304" y="58"/>
                      <a:pt x="291" y="64"/>
                    </a:cubicBezTo>
                    <a:cubicBezTo>
                      <a:pt x="267" y="74"/>
                      <a:pt x="249" y="93"/>
                      <a:pt x="235" y="113"/>
                    </a:cubicBezTo>
                    <a:cubicBezTo>
                      <a:pt x="227" y="116"/>
                      <a:pt x="219" y="119"/>
                      <a:pt x="211" y="121"/>
                    </a:cubicBezTo>
                    <a:cubicBezTo>
                      <a:pt x="187" y="129"/>
                      <a:pt x="162" y="134"/>
                      <a:pt x="137" y="138"/>
                    </a:cubicBezTo>
                    <a:cubicBezTo>
                      <a:pt x="146" y="133"/>
                      <a:pt x="155" y="124"/>
                      <a:pt x="162" y="117"/>
                    </a:cubicBezTo>
                    <a:cubicBezTo>
                      <a:pt x="165" y="114"/>
                      <a:pt x="168" y="111"/>
                      <a:pt x="171" y="108"/>
                    </a:cubicBezTo>
                    <a:cubicBezTo>
                      <a:pt x="226" y="117"/>
                      <a:pt x="233" y="44"/>
                      <a:pt x="241" y="5"/>
                    </a:cubicBezTo>
                    <a:cubicBezTo>
                      <a:pt x="242" y="4"/>
                      <a:pt x="242" y="3"/>
                      <a:pt x="243" y="3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233" y="10"/>
                      <a:pt x="226" y="18"/>
                      <a:pt x="218" y="26"/>
                    </a:cubicBezTo>
                    <a:cubicBezTo>
                      <a:pt x="209" y="34"/>
                      <a:pt x="199" y="42"/>
                      <a:pt x="191" y="51"/>
                    </a:cubicBezTo>
                    <a:cubicBezTo>
                      <a:pt x="176" y="65"/>
                      <a:pt x="164" y="85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5" y="108"/>
                      <a:pt x="164" y="110"/>
                      <a:pt x="162" y="112"/>
                    </a:cubicBezTo>
                    <a:cubicBezTo>
                      <a:pt x="153" y="123"/>
                      <a:pt x="142" y="131"/>
                      <a:pt x="131" y="139"/>
                    </a:cubicBezTo>
                    <a:cubicBezTo>
                      <a:pt x="117" y="142"/>
                      <a:pt x="103" y="144"/>
                      <a:pt x="90" y="146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89" y="145"/>
                      <a:pt x="89" y="146"/>
                      <a:pt x="89" y="146"/>
                    </a:cubicBezTo>
                    <a:cubicBezTo>
                      <a:pt x="82" y="147"/>
                      <a:pt x="74" y="148"/>
                      <a:pt x="67" y="149"/>
                    </a:cubicBezTo>
                    <a:cubicBezTo>
                      <a:pt x="45" y="153"/>
                      <a:pt x="23" y="154"/>
                      <a:pt x="1" y="148"/>
                    </a:cubicBezTo>
                    <a:cubicBezTo>
                      <a:pt x="1" y="147"/>
                      <a:pt x="0" y="148"/>
                      <a:pt x="1" y="149"/>
                    </a:cubicBezTo>
                    <a:cubicBezTo>
                      <a:pt x="17" y="159"/>
                      <a:pt x="41" y="156"/>
                      <a:pt x="58" y="154"/>
                    </a:cubicBezTo>
                    <a:cubicBezTo>
                      <a:pt x="69" y="153"/>
                      <a:pt x="80" y="151"/>
                      <a:pt x="90" y="150"/>
                    </a:cubicBezTo>
                    <a:cubicBezTo>
                      <a:pt x="101" y="168"/>
                      <a:pt x="126" y="179"/>
                      <a:pt x="144" y="186"/>
                    </a:cubicBezTo>
                    <a:cubicBezTo>
                      <a:pt x="159" y="193"/>
                      <a:pt x="176" y="199"/>
                      <a:pt x="193" y="202"/>
                    </a:cubicBezTo>
                    <a:cubicBezTo>
                      <a:pt x="214" y="239"/>
                      <a:pt x="285" y="223"/>
                      <a:pt x="296" y="185"/>
                    </a:cubicBezTo>
                    <a:cubicBezTo>
                      <a:pt x="296" y="184"/>
                      <a:pt x="296" y="184"/>
                      <a:pt x="296" y="184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9" y="183"/>
                      <a:pt x="299" y="180"/>
                      <a:pt x="297" y="181"/>
                    </a:cubicBezTo>
                    <a:cubicBezTo>
                      <a:pt x="263" y="184"/>
                      <a:pt x="218" y="166"/>
                      <a:pt x="192" y="197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78" y="195"/>
                      <a:pt x="164" y="190"/>
                      <a:pt x="150" y="185"/>
                    </a:cubicBezTo>
                    <a:cubicBezTo>
                      <a:pt x="130" y="178"/>
                      <a:pt x="106" y="167"/>
                      <a:pt x="92" y="149"/>
                    </a:cubicBezTo>
                    <a:cubicBezTo>
                      <a:pt x="104" y="148"/>
                      <a:pt x="115" y="146"/>
                      <a:pt x="127" y="144"/>
                    </a:cubicBezTo>
                    <a:cubicBezTo>
                      <a:pt x="162" y="138"/>
                      <a:pt x="200" y="131"/>
                      <a:pt x="235" y="119"/>
                    </a:cubicBezTo>
                    <a:cubicBezTo>
                      <a:pt x="235" y="119"/>
                      <a:pt x="235" y="119"/>
                      <a:pt x="235" y="119"/>
                    </a:cubicBezTo>
                    <a:cubicBezTo>
                      <a:pt x="253" y="141"/>
                      <a:pt x="291" y="133"/>
                      <a:pt x="313" y="123"/>
                    </a:cubicBezTo>
                    <a:cubicBezTo>
                      <a:pt x="329" y="116"/>
                      <a:pt x="340" y="101"/>
                      <a:pt x="350" y="87"/>
                    </a:cubicBezTo>
                    <a:cubicBezTo>
                      <a:pt x="360" y="73"/>
                      <a:pt x="370" y="54"/>
                      <a:pt x="372" y="36"/>
                    </a:cubicBezTo>
                    <a:cubicBezTo>
                      <a:pt x="373" y="36"/>
                      <a:pt x="373" y="35"/>
                      <a:pt x="374" y="35"/>
                    </a:cubicBezTo>
                    <a:cubicBezTo>
                      <a:pt x="375" y="34"/>
                      <a:pt x="374" y="32"/>
                      <a:pt x="372" y="33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7"/>
              <p:cNvSpPr>
                <a:spLocks/>
              </p:cNvSpPr>
              <p:nvPr/>
            </p:nvSpPr>
            <p:spPr bwMode="auto">
              <a:xfrm>
                <a:off x="1614517" y="962313"/>
                <a:ext cx="241300" cy="544513"/>
              </a:xfrm>
              <a:custGeom>
                <a:avLst/>
                <a:gdLst>
                  <a:gd name="T0" fmla="*/ 87 w 88"/>
                  <a:gd name="T1" fmla="*/ 183 h 198"/>
                  <a:gd name="T2" fmla="*/ 79 w 88"/>
                  <a:gd name="T3" fmla="*/ 177 h 198"/>
                  <a:gd name="T4" fmla="*/ 68 w 88"/>
                  <a:gd name="T5" fmla="*/ 170 h 198"/>
                  <a:gd name="T6" fmla="*/ 68 w 88"/>
                  <a:gd name="T7" fmla="*/ 170 h 198"/>
                  <a:gd name="T8" fmla="*/ 54 w 88"/>
                  <a:gd name="T9" fmla="*/ 80 h 198"/>
                  <a:gd name="T10" fmla="*/ 33 w 88"/>
                  <a:gd name="T11" fmla="*/ 29 h 198"/>
                  <a:gd name="T12" fmla="*/ 1 w 88"/>
                  <a:gd name="T13" fmla="*/ 0 h 198"/>
                  <a:gd name="T14" fmla="*/ 0 w 88"/>
                  <a:gd name="T15" fmla="*/ 1 h 198"/>
                  <a:gd name="T16" fmla="*/ 32 w 88"/>
                  <a:gd name="T17" fmla="*/ 35 h 198"/>
                  <a:gd name="T18" fmla="*/ 51 w 88"/>
                  <a:gd name="T19" fmla="*/ 86 h 198"/>
                  <a:gd name="T20" fmla="*/ 63 w 88"/>
                  <a:gd name="T21" fmla="*/ 171 h 198"/>
                  <a:gd name="T22" fmla="*/ 49 w 88"/>
                  <a:gd name="T23" fmla="*/ 187 h 198"/>
                  <a:gd name="T24" fmla="*/ 49 w 88"/>
                  <a:gd name="T25" fmla="*/ 190 h 198"/>
                  <a:gd name="T26" fmla="*/ 70 w 88"/>
                  <a:gd name="T27" fmla="*/ 197 h 198"/>
                  <a:gd name="T28" fmla="*/ 86 w 88"/>
                  <a:gd name="T29" fmla="*/ 186 h 198"/>
                  <a:gd name="T30" fmla="*/ 87 w 88"/>
                  <a:gd name="T31" fmla="*/ 18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98">
                    <a:moveTo>
                      <a:pt x="87" y="183"/>
                    </a:moveTo>
                    <a:cubicBezTo>
                      <a:pt x="85" y="181"/>
                      <a:pt x="82" y="179"/>
                      <a:pt x="79" y="177"/>
                    </a:cubicBezTo>
                    <a:cubicBezTo>
                      <a:pt x="75" y="175"/>
                      <a:pt x="72" y="172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40"/>
                      <a:pt x="62" y="108"/>
                      <a:pt x="54" y="80"/>
                    </a:cubicBezTo>
                    <a:cubicBezTo>
                      <a:pt x="50" y="62"/>
                      <a:pt x="43" y="45"/>
                      <a:pt x="33" y="29"/>
                    </a:cubicBezTo>
                    <a:cubicBezTo>
                      <a:pt x="26" y="18"/>
                      <a:pt x="15" y="4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12"/>
                      <a:pt x="23" y="20"/>
                      <a:pt x="32" y="35"/>
                    </a:cubicBezTo>
                    <a:cubicBezTo>
                      <a:pt x="41" y="51"/>
                      <a:pt x="47" y="69"/>
                      <a:pt x="51" y="86"/>
                    </a:cubicBezTo>
                    <a:cubicBezTo>
                      <a:pt x="58" y="114"/>
                      <a:pt x="60" y="142"/>
                      <a:pt x="63" y="171"/>
                    </a:cubicBezTo>
                    <a:cubicBezTo>
                      <a:pt x="58" y="176"/>
                      <a:pt x="54" y="182"/>
                      <a:pt x="49" y="187"/>
                    </a:cubicBezTo>
                    <a:cubicBezTo>
                      <a:pt x="49" y="188"/>
                      <a:pt x="49" y="189"/>
                      <a:pt x="49" y="190"/>
                    </a:cubicBezTo>
                    <a:cubicBezTo>
                      <a:pt x="55" y="196"/>
                      <a:pt x="62" y="198"/>
                      <a:pt x="70" y="197"/>
                    </a:cubicBezTo>
                    <a:cubicBezTo>
                      <a:pt x="77" y="196"/>
                      <a:pt x="84" y="192"/>
                      <a:pt x="86" y="186"/>
                    </a:cubicBezTo>
                    <a:cubicBezTo>
                      <a:pt x="87" y="185"/>
                      <a:pt x="88" y="184"/>
                      <a:pt x="87" y="18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auto">
              <a:xfrm>
                <a:off x="1890742" y="1086138"/>
                <a:ext cx="417513" cy="446088"/>
              </a:xfrm>
              <a:custGeom>
                <a:avLst/>
                <a:gdLst>
                  <a:gd name="T0" fmla="*/ 142 w 152"/>
                  <a:gd name="T1" fmla="*/ 103 h 162"/>
                  <a:gd name="T2" fmla="*/ 129 w 152"/>
                  <a:gd name="T3" fmla="*/ 105 h 162"/>
                  <a:gd name="T4" fmla="*/ 88 w 152"/>
                  <a:gd name="T5" fmla="*/ 89 h 162"/>
                  <a:gd name="T6" fmla="*/ 88 w 152"/>
                  <a:gd name="T7" fmla="*/ 89 h 162"/>
                  <a:gd name="T8" fmla="*/ 60 w 152"/>
                  <a:gd name="T9" fmla="*/ 45 h 162"/>
                  <a:gd name="T10" fmla="*/ 102 w 152"/>
                  <a:gd name="T11" fmla="*/ 55 h 162"/>
                  <a:gd name="T12" fmla="*/ 101 w 152"/>
                  <a:gd name="T13" fmla="*/ 63 h 162"/>
                  <a:gd name="T14" fmla="*/ 120 w 152"/>
                  <a:gd name="T15" fmla="*/ 69 h 162"/>
                  <a:gd name="T16" fmla="*/ 125 w 152"/>
                  <a:gd name="T17" fmla="*/ 49 h 162"/>
                  <a:gd name="T18" fmla="*/ 106 w 152"/>
                  <a:gd name="T19" fmla="*/ 45 h 162"/>
                  <a:gd name="T20" fmla="*/ 106 w 152"/>
                  <a:gd name="T21" fmla="*/ 46 h 162"/>
                  <a:gd name="T22" fmla="*/ 103 w 152"/>
                  <a:gd name="T23" fmla="*/ 51 h 162"/>
                  <a:gd name="T24" fmla="*/ 82 w 152"/>
                  <a:gd name="T25" fmla="*/ 49 h 162"/>
                  <a:gd name="T26" fmla="*/ 56 w 152"/>
                  <a:gd name="T27" fmla="*/ 39 h 162"/>
                  <a:gd name="T28" fmla="*/ 20 w 152"/>
                  <a:gd name="T29" fmla="*/ 1 h 162"/>
                  <a:gd name="T30" fmla="*/ 19 w 152"/>
                  <a:gd name="T31" fmla="*/ 2 h 162"/>
                  <a:gd name="T32" fmla="*/ 36 w 152"/>
                  <a:gd name="T33" fmla="*/ 22 h 162"/>
                  <a:gd name="T34" fmla="*/ 19 w 152"/>
                  <a:gd name="T35" fmla="*/ 77 h 162"/>
                  <a:gd name="T36" fmla="*/ 5 w 152"/>
                  <a:gd name="T37" fmla="*/ 78 h 162"/>
                  <a:gd name="T38" fmla="*/ 6 w 152"/>
                  <a:gd name="T39" fmla="*/ 96 h 162"/>
                  <a:gd name="T40" fmla="*/ 20 w 152"/>
                  <a:gd name="T41" fmla="*/ 96 h 162"/>
                  <a:gd name="T42" fmla="*/ 22 w 152"/>
                  <a:gd name="T43" fmla="*/ 80 h 162"/>
                  <a:gd name="T44" fmla="*/ 38 w 152"/>
                  <a:gd name="T45" fmla="*/ 24 h 162"/>
                  <a:gd name="T46" fmla="*/ 70 w 152"/>
                  <a:gd name="T47" fmla="*/ 66 h 162"/>
                  <a:gd name="T48" fmla="*/ 54 w 152"/>
                  <a:gd name="T49" fmla="*/ 115 h 162"/>
                  <a:gd name="T50" fmla="*/ 52 w 152"/>
                  <a:gd name="T51" fmla="*/ 114 h 162"/>
                  <a:gd name="T52" fmla="*/ 50 w 152"/>
                  <a:gd name="T53" fmla="*/ 115 h 162"/>
                  <a:gd name="T54" fmla="*/ 37 w 152"/>
                  <a:gd name="T55" fmla="*/ 118 h 162"/>
                  <a:gd name="T56" fmla="*/ 41 w 152"/>
                  <a:gd name="T57" fmla="*/ 135 h 162"/>
                  <a:gd name="T58" fmla="*/ 57 w 152"/>
                  <a:gd name="T59" fmla="*/ 132 h 162"/>
                  <a:gd name="T60" fmla="*/ 56 w 152"/>
                  <a:gd name="T61" fmla="*/ 118 h 162"/>
                  <a:gd name="T62" fmla="*/ 72 w 152"/>
                  <a:gd name="T63" fmla="*/ 69 h 162"/>
                  <a:gd name="T64" fmla="*/ 94 w 152"/>
                  <a:gd name="T65" fmla="*/ 115 h 162"/>
                  <a:gd name="T66" fmla="*/ 85 w 152"/>
                  <a:gd name="T67" fmla="*/ 136 h 162"/>
                  <a:gd name="T68" fmla="*/ 84 w 152"/>
                  <a:gd name="T69" fmla="*/ 135 h 162"/>
                  <a:gd name="T70" fmla="*/ 72 w 152"/>
                  <a:gd name="T71" fmla="*/ 144 h 162"/>
                  <a:gd name="T72" fmla="*/ 79 w 152"/>
                  <a:gd name="T73" fmla="*/ 157 h 162"/>
                  <a:gd name="T74" fmla="*/ 89 w 152"/>
                  <a:gd name="T75" fmla="*/ 150 h 162"/>
                  <a:gd name="T76" fmla="*/ 87 w 152"/>
                  <a:gd name="T77" fmla="*/ 138 h 162"/>
                  <a:gd name="T78" fmla="*/ 96 w 152"/>
                  <a:gd name="T79" fmla="*/ 118 h 162"/>
                  <a:gd name="T80" fmla="*/ 105 w 152"/>
                  <a:gd name="T81" fmla="*/ 144 h 162"/>
                  <a:gd name="T82" fmla="*/ 104 w 152"/>
                  <a:gd name="T83" fmla="*/ 155 h 162"/>
                  <a:gd name="T84" fmla="*/ 118 w 152"/>
                  <a:gd name="T85" fmla="*/ 158 h 162"/>
                  <a:gd name="T86" fmla="*/ 122 w 152"/>
                  <a:gd name="T87" fmla="*/ 146 h 162"/>
                  <a:gd name="T88" fmla="*/ 108 w 152"/>
                  <a:gd name="T89" fmla="*/ 141 h 162"/>
                  <a:gd name="T90" fmla="*/ 90 w 152"/>
                  <a:gd name="T91" fmla="*/ 94 h 162"/>
                  <a:gd name="T92" fmla="*/ 126 w 152"/>
                  <a:gd name="T93" fmla="*/ 110 h 162"/>
                  <a:gd name="T94" fmla="*/ 125 w 152"/>
                  <a:gd name="T95" fmla="*/ 111 h 162"/>
                  <a:gd name="T96" fmla="*/ 125 w 152"/>
                  <a:gd name="T97" fmla="*/ 112 h 162"/>
                  <a:gd name="T98" fmla="*/ 132 w 152"/>
                  <a:gd name="T99" fmla="*/ 126 h 162"/>
                  <a:gd name="T100" fmla="*/ 151 w 152"/>
                  <a:gd name="T101" fmla="*/ 117 h 162"/>
                  <a:gd name="T102" fmla="*/ 142 w 152"/>
                  <a:gd name="T103" fmla="*/ 10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42" y="103"/>
                    </a:moveTo>
                    <a:cubicBezTo>
                      <a:pt x="137" y="101"/>
                      <a:pt x="132" y="102"/>
                      <a:pt x="129" y="105"/>
                    </a:cubicBezTo>
                    <a:cubicBezTo>
                      <a:pt x="114" y="102"/>
                      <a:pt x="101" y="99"/>
                      <a:pt x="88" y="89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80" y="74"/>
                      <a:pt x="71" y="59"/>
                      <a:pt x="60" y="45"/>
                    </a:cubicBezTo>
                    <a:cubicBezTo>
                      <a:pt x="72" y="52"/>
                      <a:pt x="88" y="55"/>
                      <a:pt x="102" y="55"/>
                    </a:cubicBezTo>
                    <a:cubicBezTo>
                      <a:pt x="101" y="58"/>
                      <a:pt x="101" y="61"/>
                      <a:pt x="101" y="63"/>
                    </a:cubicBezTo>
                    <a:cubicBezTo>
                      <a:pt x="103" y="72"/>
                      <a:pt x="114" y="74"/>
                      <a:pt x="120" y="69"/>
                    </a:cubicBezTo>
                    <a:cubicBezTo>
                      <a:pt x="126" y="65"/>
                      <a:pt x="127" y="55"/>
                      <a:pt x="125" y="49"/>
                    </a:cubicBezTo>
                    <a:cubicBezTo>
                      <a:pt x="122" y="41"/>
                      <a:pt x="113" y="39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5" y="48"/>
                      <a:pt x="104" y="49"/>
                      <a:pt x="103" y="51"/>
                    </a:cubicBezTo>
                    <a:cubicBezTo>
                      <a:pt x="96" y="50"/>
                      <a:pt x="89" y="50"/>
                      <a:pt x="82" y="49"/>
                    </a:cubicBezTo>
                    <a:cubicBezTo>
                      <a:pt x="72" y="47"/>
                      <a:pt x="64" y="44"/>
                      <a:pt x="56" y="39"/>
                    </a:cubicBezTo>
                    <a:cubicBezTo>
                      <a:pt x="45" y="25"/>
                      <a:pt x="33" y="12"/>
                      <a:pt x="20" y="1"/>
                    </a:cubicBezTo>
                    <a:cubicBezTo>
                      <a:pt x="19" y="0"/>
                      <a:pt x="19" y="1"/>
                      <a:pt x="19" y="2"/>
                    </a:cubicBezTo>
                    <a:cubicBezTo>
                      <a:pt x="25" y="9"/>
                      <a:pt x="30" y="15"/>
                      <a:pt x="36" y="22"/>
                    </a:cubicBezTo>
                    <a:cubicBezTo>
                      <a:pt x="36" y="42"/>
                      <a:pt x="26" y="59"/>
                      <a:pt x="19" y="77"/>
                    </a:cubicBezTo>
                    <a:cubicBezTo>
                      <a:pt x="15" y="74"/>
                      <a:pt x="9" y="74"/>
                      <a:pt x="5" y="78"/>
                    </a:cubicBezTo>
                    <a:cubicBezTo>
                      <a:pt x="1" y="83"/>
                      <a:pt x="0" y="92"/>
                      <a:pt x="6" y="96"/>
                    </a:cubicBezTo>
                    <a:cubicBezTo>
                      <a:pt x="10" y="99"/>
                      <a:pt x="16" y="99"/>
                      <a:pt x="20" y="96"/>
                    </a:cubicBezTo>
                    <a:cubicBezTo>
                      <a:pt x="24" y="92"/>
                      <a:pt x="25" y="84"/>
                      <a:pt x="22" y="80"/>
                    </a:cubicBezTo>
                    <a:cubicBezTo>
                      <a:pt x="31" y="64"/>
                      <a:pt x="39" y="42"/>
                      <a:pt x="38" y="24"/>
                    </a:cubicBezTo>
                    <a:cubicBezTo>
                      <a:pt x="49" y="37"/>
                      <a:pt x="60" y="51"/>
                      <a:pt x="70" y="66"/>
                    </a:cubicBezTo>
                    <a:cubicBezTo>
                      <a:pt x="71" y="85"/>
                      <a:pt x="62" y="100"/>
                      <a:pt x="54" y="115"/>
                    </a:cubicBezTo>
                    <a:cubicBezTo>
                      <a:pt x="53" y="115"/>
                      <a:pt x="53" y="115"/>
                      <a:pt x="52" y="114"/>
                    </a:cubicBezTo>
                    <a:cubicBezTo>
                      <a:pt x="51" y="114"/>
                      <a:pt x="51" y="114"/>
                      <a:pt x="50" y="115"/>
                    </a:cubicBezTo>
                    <a:cubicBezTo>
                      <a:pt x="46" y="114"/>
                      <a:pt x="40" y="115"/>
                      <a:pt x="37" y="118"/>
                    </a:cubicBezTo>
                    <a:cubicBezTo>
                      <a:pt x="32" y="123"/>
                      <a:pt x="37" y="131"/>
                      <a:pt x="41" y="135"/>
                    </a:cubicBezTo>
                    <a:cubicBezTo>
                      <a:pt x="46" y="138"/>
                      <a:pt x="53" y="136"/>
                      <a:pt x="57" y="132"/>
                    </a:cubicBezTo>
                    <a:cubicBezTo>
                      <a:pt x="60" y="127"/>
                      <a:pt x="59" y="122"/>
                      <a:pt x="56" y="118"/>
                    </a:cubicBezTo>
                    <a:cubicBezTo>
                      <a:pt x="66" y="104"/>
                      <a:pt x="74" y="86"/>
                      <a:pt x="72" y="69"/>
                    </a:cubicBezTo>
                    <a:cubicBezTo>
                      <a:pt x="81" y="84"/>
                      <a:pt x="88" y="99"/>
                      <a:pt x="94" y="115"/>
                    </a:cubicBezTo>
                    <a:cubicBezTo>
                      <a:pt x="92" y="122"/>
                      <a:pt x="88" y="129"/>
                      <a:pt x="85" y="136"/>
                    </a:cubicBezTo>
                    <a:cubicBezTo>
                      <a:pt x="85" y="136"/>
                      <a:pt x="85" y="135"/>
                      <a:pt x="84" y="135"/>
                    </a:cubicBezTo>
                    <a:cubicBezTo>
                      <a:pt x="79" y="135"/>
                      <a:pt x="73" y="139"/>
                      <a:pt x="72" y="144"/>
                    </a:cubicBezTo>
                    <a:cubicBezTo>
                      <a:pt x="72" y="149"/>
                      <a:pt x="74" y="156"/>
                      <a:pt x="79" y="157"/>
                    </a:cubicBezTo>
                    <a:cubicBezTo>
                      <a:pt x="83" y="157"/>
                      <a:pt x="87" y="154"/>
                      <a:pt x="89" y="150"/>
                    </a:cubicBezTo>
                    <a:cubicBezTo>
                      <a:pt x="91" y="146"/>
                      <a:pt x="90" y="141"/>
                      <a:pt x="87" y="138"/>
                    </a:cubicBezTo>
                    <a:cubicBezTo>
                      <a:pt x="91" y="132"/>
                      <a:pt x="94" y="125"/>
                      <a:pt x="96" y="118"/>
                    </a:cubicBezTo>
                    <a:cubicBezTo>
                      <a:pt x="99" y="126"/>
                      <a:pt x="102" y="135"/>
                      <a:pt x="105" y="144"/>
                    </a:cubicBezTo>
                    <a:cubicBezTo>
                      <a:pt x="102" y="147"/>
                      <a:pt x="101" y="151"/>
                      <a:pt x="104" y="155"/>
                    </a:cubicBezTo>
                    <a:cubicBezTo>
                      <a:pt x="108" y="160"/>
                      <a:pt x="113" y="162"/>
                      <a:pt x="118" y="158"/>
                    </a:cubicBezTo>
                    <a:cubicBezTo>
                      <a:pt x="121" y="155"/>
                      <a:pt x="123" y="150"/>
                      <a:pt x="122" y="146"/>
                    </a:cubicBezTo>
                    <a:cubicBezTo>
                      <a:pt x="120" y="140"/>
                      <a:pt x="113" y="140"/>
                      <a:pt x="108" y="141"/>
                    </a:cubicBezTo>
                    <a:cubicBezTo>
                      <a:pt x="103" y="125"/>
                      <a:pt x="97" y="109"/>
                      <a:pt x="90" y="94"/>
                    </a:cubicBezTo>
                    <a:cubicBezTo>
                      <a:pt x="100" y="102"/>
                      <a:pt x="113" y="108"/>
                      <a:pt x="126" y="110"/>
                    </a:cubicBezTo>
                    <a:cubicBezTo>
                      <a:pt x="126" y="110"/>
                      <a:pt x="125" y="111"/>
                      <a:pt x="125" y="111"/>
                    </a:cubicBezTo>
                    <a:cubicBezTo>
                      <a:pt x="125" y="111"/>
                      <a:pt x="125" y="112"/>
                      <a:pt x="125" y="112"/>
                    </a:cubicBezTo>
                    <a:cubicBezTo>
                      <a:pt x="124" y="118"/>
                      <a:pt x="126" y="124"/>
                      <a:pt x="132" y="126"/>
                    </a:cubicBezTo>
                    <a:cubicBezTo>
                      <a:pt x="139" y="128"/>
                      <a:pt x="150" y="125"/>
                      <a:pt x="151" y="117"/>
                    </a:cubicBezTo>
                    <a:cubicBezTo>
                      <a:pt x="152" y="111"/>
                      <a:pt x="147" y="105"/>
                      <a:pt x="142" y="10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9"/>
              <p:cNvSpPr>
                <a:spLocks/>
              </p:cNvSpPr>
              <p:nvPr/>
            </p:nvSpPr>
            <p:spPr bwMode="auto">
              <a:xfrm>
                <a:off x="1868517" y="538450"/>
                <a:ext cx="655638" cy="533400"/>
              </a:xfrm>
              <a:custGeom>
                <a:avLst/>
                <a:gdLst>
                  <a:gd name="T0" fmla="*/ 237 w 239"/>
                  <a:gd name="T1" fmla="*/ 42 h 194"/>
                  <a:gd name="T2" fmla="*/ 188 w 239"/>
                  <a:gd name="T3" fmla="*/ 43 h 194"/>
                  <a:gd name="T4" fmla="*/ 153 w 239"/>
                  <a:gd name="T5" fmla="*/ 64 h 194"/>
                  <a:gd name="T6" fmla="*/ 140 w 239"/>
                  <a:gd name="T7" fmla="*/ 1 h 194"/>
                  <a:gd name="T8" fmla="*/ 137 w 239"/>
                  <a:gd name="T9" fmla="*/ 1 h 194"/>
                  <a:gd name="T10" fmla="*/ 143 w 239"/>
                  <a:gd name="T11" fmla="*/ 79 h 194"/>
                  <a:gd name="T12" fmla="*/ 143 w 239"/>
                  <a:gd name="T13" fmla="*/ 81 h 194"/>
                  <a:gd name="T14" fmla="*/ 142 w 239"/>
                  <a:gd name="T15" fmla="*/ 82 h 194"/>
                  <a:gd name="T16" fmla="*/ 115 w 239"/>
                  <a:gd name="T17" fmla="*/ 115 h 194"/>
                  <a:gd name="T18" fmla="*/ 83 w 239"/>
                  <a:gd name="T19" fmla="*/ 147 h 194"/>
                  <a:gd name="T20" fmla="*/ 1 w 239"/>
                  <a:gd name="T21" fmla="*/ 192 h 194"/>
                  <a:gd name="T22" fmla="*/ 1 w 239"/>
                  <a:gd name="T23" fmla="*/ 194 h 194"/>
                  <a:gd name="T24" fmla="*/ 81 w 239"/>
                  <a:gd name="T25" fmla="*/ 155 h 194"/>
                  <a:gd name="T26" fmla="*/ 116 w 239"/>
                  <a:gd name="T27" fmla="*/ 120 h 194"/>
                  <a:gd name="T28" fmla="*/ 145 w 239"/>
                  <a:gd name="T29" fmla="*/ 83 h 194"/>
                  <a:gd name="T30" fmla="*/ 146 w 239"/>
                  <a:gd name="T31" fmla="*/ 83 h 194"/>
                  <a:gd name="T32" fmla="*/ 146 w 239"/>
                  <a:gd name="T33" fmla="*/ 83 h 194"/>
                  <a:gd name="T34" fmla="*/ 147 w 239"/>
                  <a:gd name="T35" fmla="*/ 81 h 194"/>
                  <a:gd name="T36" fmla="*/ 200 w 239"/>
                  <a:gd name="T37" fmla="*/ 79 h 194"/>
                  <a:gd name="T38" fmla="*/ 239 w 239"/>
                  <a:gd name="T39" fmla="*/ 44 h 194"/>
                  <a:gd name="T40" fmla="*/ 237 w 239"/>
                  <a:gd name="T41" fmla="*/ 4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194">
                    <a:moveTo>
                      <a:pt x="237" y="42"/>
                    </a:moveTo>
                    <a:cubicBezTo>
                      <a:pt x="223" y="34"/>
                      <a:pt x="202" y="38"/>
                      <a:pt x="188" y="43"/>
                    </a:cubicBezTo>
                    <a:cubicBezTo>
                      <a:pt x="175" y="47"/>
                      <a:pt x="163" y="55"/>
                      <a:pt x="153" y="64"/>
                    </a:cubicBezTo>
                    <a:cubicBezTo>
                      <a:pt x="158" y="42"/>
                      <a:pt x="154" y="15"/>
                      <a:pt x="140" y="1"/>
                    </a:cubicBezTo>
                    <a:cubicBezTo>
                      <a:pt x="139" y="0"/>
                      <a:pt x="138" y="0"/>
                      <a:pt x="137" y="1"/>
                    </a:cubicBezTo>
                    <a:cubicBezTo>
                      <a:pt x="123" y="22"/>
                      <a:pt x="123" y="62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2" y="81"/>
                      <a:pt x="142" y="82"/>
                      <a:pt x="142" y="82"/>
                    </a:cubicBezTo>
                    <a:cubicBezTo>
                      <a:pt x="133" y="93"/>
                      <a:pt x="125" y="104"/>
                      <a:pt x="115" y="115"/>
                    </a:cubicBezTo>
                    <a:cubicBezTo>
                      <a:pt x="105" y="126"/>
                      <a:pt x="94" y="137"/>
                      <a:pt x="83" y="147"/>
                    </a:cubicBezTo>
                    <a:cubicBezTo>
                      <a:pt x="58" y="169"/>
                      <a:pt x="32" y="183"/>
                      <a:pt x="1" y="192"/>
                    </a:cubicBezTo>
                    <a:cubicBezTo>
                      <a:pt x="0" y="192"/>
                      <a:pt x="0" y="194"/>
                      <a:pt x="1" y="194"/>
                    </a:cubicBezTo>
                    <a:cubicBezTo>
                      <a:pt x="31" y="192"/>
                      <a:pt x="59" y="173"/>
                      <a:pt x="81" y="155"/>
                    </a:cubicBezTo>
                    <a:cubicBezTo>
                      <a:pt x="93" y="144"/>
                      <a:pt x="105" y="132"/>
                      <a:pt x="116" y="120"/>
                    </a:cubicBezTo>
                    <a:cubicBezTo>
                      <a:pt x="126" y="109"/>
                      <a:pt x="137" y="97"/>
                      <a:pt x="145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2"/>
                      <a:pt x="146" y="81"/>
                      <a:pt x="147" y="81"/>
                    </a:cubicBezTo>
                    <a:cubicBezTo>
                      <a:pt x="164" y="87"/>
                      <a:pt x="183" y="86"/>
                      <a:pt x="200" y="79"/>
                    </a:cubicBezTo>
                    <a:cubicBezTo>
                      <a:pt x="215" y="73"/>
                      <a:pt x="233" y="60"/>
                      <a:pt x="239" y="44"/>
                    </a:cubicBezTo>
                    <a:cubicBezTo>
                      <a:pt x="239" y="43"/>
                      <a:pt x="238" y="42"/>
                      <a:pt x="237" y="4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"/>
              <p:cNvSpPr>
                <a:spLocks/>
              </p:cNvSpPr>
              <p:nvPr/>
            </p:nvSpPr>
            <p:spPr bwMode="auto">
              <a:xfrm>
                <a:off x="2449542" y="82837"/>
                <a:ext cx="693738" cy="965200"/>
              </a:xfrm>
              <a:custGeom>
                <a:avLst/>
                <a:gdLst>
                  <a:gd name="T0" fmla="*/ 236 w 253"/>
                  <a:gd name="T1" fmla="*/ 151 h 351"/>
                  <a:gd name="T2" fmla="*/ 169 w 253"/>
                  <a:gd name="T3" fmla="*/ 159 h 351"/>
                  <a:gd name="T4" fmla="*/ 128 w 253"/>
                  <a:gd name="T5" fmla="*/ 189 h 351"/>
                  <a:gd name="T6" fmla="*/ 116 w 253"/>
                  <a:gd name="T7" fmla="*/ 202 h 351"/>
                  <a:gd name="T8" fmla="*/ 128 w 253"/>
                  <a:gd name="T9" fmla="*/ 165 h 351"/>
                  <a:gd name="T10" fmla="*/ 128 w 253"/>
                  <a:gd name="T11" fmla="*/ 165 h 351"/>
                  <a:gd name="T12" fmla="*/ 129 w 253"/>
                  <a:gd name="T13" fmla="*/ 165 h 351"/>
                  <a:gd name="T14" fmla="*/ 130 w 253"/>
                  <a:gd name="T15" fmla="*/ 165 h 351"/>
                  <a:gd name="T16" fmla="*/ 213 w 253"/>
                  <a:gd name="T17" fmla="*/ 62 h 351"/>
                  <a:gd name="T18" fmla="*/ 208 w 253"/>
                  <a:gd name="T19" fmla="*/ 16 h 351"/>
                  <a:gd name="T20" fmla="*/ 167 w 253"/>
                  <a:gd name="T21" fmla="*/ 3 h 351"/>
                  <a:gd name="T22" fmla="*/ 112 w 253"/>
                  <a:gd name="T23" fmla="*/ 72 h 351"/>
                  <a:gd name="T24" fmla="*/ 127 w 253"/>
                  <a:gd name="T25" fmla="*/ 164 h 351"/>
                  <a:gd name="T26" fmla="*/ 126 w 253"/>
                  <a:gd name="T27" fmla="*/ 164 h 351"/>
                  <a:gd name="T28" fmla="*/ 105 w 253"/>
                  <a:gd name="T29" fmla="*/ 213 h 351"/>
                  <a:gd name="T30" fmla="*/ 80 w 253"/>
                  <a:gd name="T31" fmla="*/ 266 h 351"/>
                  <a:gd name="T32" fmla="*/ 1 w 253"/>
                  <a:gd name="T33" fmla="*/ 350 h 351"/>
                  <a:gd name="T34" fmla="*/ 1 w 253"/>
                  <a:gd name="T35" fmla="*/ 351 h 351"/>
                  <a:gd name="T36" fmla="*/ 81 w 253"/>
                  <a:gd name="T37" fmla="*/ 273 h 351"/>
                  <a:gd name="T38" fmla="*/ 107 w 253"/>
                  <a:gd name="T39" fmla="*/ 221 h 351"/>
                  <a:gd name="T40" fmla="*/ 110 w 253"/>
                  <a:gd name="T41" fmla="*/ 214 h 351"/>
                  <a:gd name="T42" fmla="*/ 204 w 253"/>
                  <a:gd name="T43" fmla="*/ 221 h 351"/>
                  <a:gd name="T44" fmla="*/ 236 w 253"/>
                  <a:gd name="T45" fmla="*/ 1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36" y="151"/>
                    </a:moveTo>
                    <a:cubicBezTo>
                      <a:pt x="222" y="129"/>
                      <a:pt x="184" y="150"/>
                      <a:pt x="169" y="159"/>
                    </a:cubicBezTo>
                    <a:cubicBezTo>
                      <a:pt x="154" y="167"/>
                      <a:pt x="140" y="177"/>
                      <a:pt x="128" y="189"/>
                    </a:cubicBezTo>
                    <a:cubicBezTo>
                      <a:pt x="124" y="193"/>
                      <a:pt x="119" y="197"/>
                      <a:pt x="116" y="202"/>
                    </a:cubicBezTo>
                    <a:cubicBezTo>
                      <a:pt x="121" y="190"/>
                      <a:pt x="125" y="178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9" y="165"/>
                      <a:pt x="129" y="165"/>
                    </a:cubicBezTo>
                    <a:cubicBezTo>
                      <a:pt x="129" y="165"/>
                      <a:pt x="130" y="165"/>
                      <a:pt x="130" y="165"/>
                    </a:cubicBezTo>
                    <a:cubicBezTo>
                      <a:pt x="168" y="139"/>
                      <a:pt x="203" y="108"/>
                      <a:pt x="213" y="62"/>
                    </a:cubicBezTo>
                    <a:cubicBezTo>
                      <a:pt x="216" y="47"/>
                      <a:pt x="216" y="30"/>
                      <a:pt x="208" y="16"/>
                    </a:cubicBezTo>
                    <a:cubicBezTo>
                      <a:pt x="199" y="2"/>
                      <a:pt x="182" y="0"/>
                      <a:pt x="167" y="3"/>
                    </a:cubicBezTo>
                    <a:cubicBezTo>
                      <a:pt x="133" y="8"/>
                      <a:pt x="117" y="42"/>
                      <a:pt x="112" y="72"/>
                    </a:cubicBezTo>
                    <a:cubicBezTo>
                      <a:pt x="107" y="101"/>
                      <a:pt x="108" y="139"/>
                      <a:pt x="127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18" y="180"/>
                      <a:pt x="112" y="197"/>
                      <a:pt x="105" y="213"/>
                    </a:cubicBezTo>
                    <a:cubicBezTo>
                      <a:pt x="98" y="231"/>
                      <a:pt x="90" y="249"/>
                      <a:pt x="80" y="266"/>
                    </a:cubicBezTo>
                    <a:cubicBezTo>
                      <a:pt x="61" y="301"/>
                      <a:pt x="34" y="328"/>
                      <a:pt x="1" y="350"/>
                    </a:cubicBezTo>
                    <a:cubicBezTo>
                      <a:pt x="0" y="350"/>
                      <a:pt x="1" y="351"/>
                      <a:pt x="1" y="351"/>
                    </a:cubicBezTo>
                    <a:cubicBezTo>
                      <a:pt x="36" y="335"/>
                      <a:pt x="62" y="305"/>
                      <a:pt x="81" y="273"/>
                    </a:cubicBezTo>
                    <a:cubicBezTo>
                      <a:pt x="91" y="257"/>
                      <a:pt x="100" y="239"/>
                      <a:pt x="107" y="221"/>
                    </a:cubicBezTo>
                    <a:cubicBezTo>
                      <a:pt x="108" y="219"/>
                      <a:pt x="109" y="216"/>
                      <a:pt x="110" y="214"/>
                    </a:cubicBezTo>
                    <a:cubicBezTo>
                      <a:pt x="136" y="233"/>
                      <a:pt x="176" y="233"/>
                      <a:pt x="204" y="221"/>
                    </a:cubicBezTo>
                    <a:cubicBezTo>
                      <a:pt x="229" y="211"/>
                      <a:pt x="253" y="178"/>
                      <a:pt x="236" y="15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1"/>
              <p:cNvSpPr>
                <a:spLocks/>
              </p:cNvSpPr>
              <p:nvPr/>
            </p:nvSpPr>
            <p:spPr bwMode="auto">
              <a:xfrm>
                <a:off x="2527329" y="1141700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2362229" y="1071850"/>
                <a:ext cx="573088" cy="442913"/>
              </a:xfrm>
              <a:custGeom>
                <a:avLst/>
                <a:gdLst>
                  <a:gd name="T0" fmla="*/ 186 w 209"/>
                  <a:gd name="T1" fmla="*/ 57 h 161"/>
                  <a:gd name="T2" fmla="*/ 162 w 209"/>
                  <a:gd name="T3" fmla="*/ 69 h 161"/>
                  <a:gd name="T4" fmla="*/ 144 w 209"/>
                  <a:gd name="T5" fmla="*/ 86 h 161"/>
                  <a:gd name="T6" fmla="*/ 82 w 209"/>
                  <a:gd name="T7" fmla="*/ 35 h 161"/>
                  <a:gd name="T8" fmla="*/ 2 w 209"/>
                  <a:gd name="T9" fmla="*/ 0 h 161"/>
                  <a:gd name="T10" fmla="*/ 1 w 209"/>
                  <a:gd name="T11" fmla="*/ 2 h 161"/>
                  <a:gd name="T12" fmla="*/ 29 w 209"/>
                  <a:gd name="T13" fmla="*/ 17 h 161"/>
                  <a:gd name="T14" fmla="*/ 71 w 209"/>
                  <a:gd name="T15" fmla="*/ 34 h 161"/>
                  <a:gd name="T16" fmla="*/ 110 w 209"/>
                  <a:gd name="T17" fmla="*/ 59 h 161"/>
                  <a:gd name="T18" fmla="*/ 142 w 209"/>
                  <a:gd name="T19" fmla="*/ 89 h 161"/>
                  <a:gd name="T20" fmla="*/ 142 w 209"/>
                  <a:gd name="T21" fmla="*/ 89 h 161"/>
                  <a:gd name="T22" fmla="*/ 141 w 209"/>
                  <a:gd name="T23" fmla="*/ 91 h 161"/>
                  <a:gd name="T24" fmla="*/ 140 w 209"/>
                  <a:gd name="T25" fmla="*/ 148 h 161"/>
                  <a:gd name="T26" fmla="*/ 166 w 209"/>
                  <a:gd name="T27" fmla="*/ 131 h 161"/>
                  <a:gd name="T28" fmla="*/ 187 w 209"/>
                  <a:gd name="T29" fmla="*/ 118 h 161"/>
                  <a:gd name="T30" fmla="*/ 187 w 209"/>
                  <a:gd name="T31" fmla="*/ 92 h 161"/>
                  <a:gd name="T32" fmla="*/ 186 w 209"/>
                  <a:gd name="T33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9" h="161">
                    <a:moveTo>
                      <a:pt x="186" y="57"/>
                    </a:moveTo>
                    <a:cubicBezTo>
                      <a:pt x="177" y="57"/>
                      <a:pt x="168" y="64"/>
                      <a:pt x="162" y="69"/>
                    </a:cubicBezTo>
                    <a:cubicBezTo>
                      <a:pt x="156" y="74"/>
                      <a:pt x="149" y="80"/>
                      <a:pt x="144" y="86"/>
                    </a:cubicBezTo>
                    <a:cubicBezTo>
                      <a:pt x="129" y="65"/>
                      <a:pt x="105" y="48"/>
                      <a:pt x="82" y="35"/>
                    </a:cubicBezTo>
                    <a:cubicBezTo>
                      <a:pt x="57" y="21"/>
                      <a:pt x="28" y="14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9" y="9"/>
                      <a:pt x="19" y="13"/>
                      <a:pt x="29" y="17"/>
                    </a:cubicBezTo>
                    <a:cubicBezTo>
                      <a:pt x="43" y="22"/>
                      <a:pt x="58" y="27"/>
                      <a:pt x="71" y="34"/>
                    </a:cubicBezTo>
                    <a:cubicBezTo>
                      <a:pt x="85" y="41"/>
                      <a:pt x="98" y="49"/>
                      <a:pt x="110" y="59"/>
                    </a:cubicBezTo>
                    <a:cubicBezTo>
                      <a:pt x="122" y="68"/>
                      <a:pt x="131" y="79"/>
                      <a:pt x="142" y="89"/>
                    </a:cubicBezTo>
                    <a:cubicBezTo>
                      <a:pt x="142" y="89"/>
                      <a:pt x="142" y="89"/>
                      <a:pt x="142" y="89"/>
                    </a:cubicBezTo>
                    <a:cubicBezTo>
                      <a:pt x="141" y="90"/>
                      <a:pt x="141" y="90"/>
                      <a:pt x="141" y="91"/>
                    </a:cubicBezTo>
                    <a:cubicBezTo>
                      <a:pt x="133" y="109"/>
                      <a:pt x="125" y="132"/>
                      <a:pt x="140" y="148"/>
                    </a:cubicBezTo>
                    <a:cubicBezTo>
                      <a:pt x="152" y="161"/>
                      <a:pt x="166" y="144"/>
                      <a:pt x="166" y="131"/>
                    </a:cubicBezTo>
                    <a:cubicBezTo>
                      <a:pt x="175" y="131"/>
                      <a:pt x="182" y="125"/>
                      <a:pt x="187" y="118"/>
                    </a:cubicBezTo>
                    <a:cubicBezTo>
                      <a:pt x="192" y="111"/>
                      <a:pt x="194" y="99"/>
                      <a:pt x="187" y="92"/>
                    </a:cubicBezTo>
                    <a:cubicBezTo>
                      <a:pt x="197" y="83"/>
                      <a:pt x="209" y="57"/>
                      <a:pt x="186" y="5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2440017" y="1141700"/>
                <a:ext cx="139700" cy="341313"/>
              </a:xfrm>
              <a:custGeom>
                <a:avLst/>
                <a:gdLst>
                  <a:gd name="T0" fmla="*/ 35 w 51"/>
                  <a:gd name="T1" fmla="*/ 2 h 124"/>
                  <a:gd name="T2" fmla="*/ 34 w 51"/>
                  <a:gd name="T3" fmla="*/ 0 h 124"/>
                  <a:gd name="T4" fmla="*/ 32 w 51"/>
                  <a:gd name="T5" fmla="*/ 2 h 124"/>
                  <a:gd name="T6" fmla="*/ 2 w 51"/>
                  <a:gd name="T7" fmla="*/ 58 h 124"/>
                  <a:gd name="T8" fmla="*/ 13 w 51"/>
                  <a:gd name="T9" fmla="*/ 122 h 124"/>
                  <a:gd name="T10" fmla="*/ 16 w 51"/>
                  <a:gd name="T11" fmla="*/ 121 h 124"/>
                  <a:gd name="T12" fmla="*/ 48 w 51"/>
                  <a:gd name="T13" fmla="*/ 65 h 124"/>
                  <a:gd name="T14" fmla="*/ 35 w 51"/>
                  <a:gd name="T15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24">
                    <a:moveTo>
                      <a:pt x="35" y="2"/>
                    </a:moveTo>
                    <a:cubicBezTo>
                      <a:pt x="35" y="1"/>
                      <a:pt x="35" y="0"/>
                      <a:pt x="34" y="0"/>
                    </a:cubicBezTo>
                    <a:cubicBezTo>
                      <a:pt x="32" y="0"/>
                      <a:pt x="32" y="1"/>
                      <a:pt x="32" y="2"/>
                    </a:cubicBezTo>
                    <a:cubicBezTo>
                      <a:pt x="13" y="14"/>
                      <a:pt x="5" y="37"/>
                      <a:pt x="2" y="58"/>
                    </a:cubicBezTo>
                    <a:cubicBezTo>
                      <a:pt x="0" y="79"/>
                      <a:pt x="1" y="105"/>
                      <a:pt x="13" y="122"/>
                    </a:cubicBezTo>
                    <a:cubicBezTo>
                      <a:pt x="14" y="124"/>
                      <a:pt x="17" y="122"/>
                      <a:pt x="16" y="121"/>
                    </a:cubicBezTo>
                    <a:cubicBezTo>
                      <a:pt x="34" y="109"/>
                      <a:pt x="44" y="85"/>
                      <a:pt x="48" y="65"/>
                    </a:cubicBezTo>
                    <a:cubicBezTo>
                      <a:pt x="51" y="46"/>
                      <a:pt x="50" y="17"/>
                      <a:pt x="35" y="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5"/>
              <p:cNvSpPr>
                <a:spLocks/>
              </p:cNvSpPr>
              <p:nvPr/>
            </p:nvSpPr>
            <p:spPr bwMode="auto">
              <a:xfrm>
                <a:off x="2598767" y="1017875"/>
                <a:ext cx="309563" cy="195263"/>
              </a:xfrm>
              <a:custGeom>
                <a:avLst/>
                <a:gdLst>
                  <a:gd name="T0" fmla="*/ 110 w 113"/>
                  <a:gd name="T1" fmla="*/ 3 h 71"/>
                  <a:gd name="T2" fmla="*/ 108 w 113"/>
                  <a:gd name="T3" fmla="*/ 1 h 71"/>
                  <a:gd name="T4" fmla="*/ 1 w 113"/>
                  <a:gd name="T5" fmla="*/ 58 h 71"/>
                  <a:gd name="T6" fmla="*/ 1 w 113"/>
                  <a:gd name="T7" fmla="*/ 58 h 71"/>
                  <a:gd name="T8" fmla="*/ 0 w 113"/>
                  <a:gd name="T9" fmla="*/ 59 h 71"/>
                  <a:gd name="T10" fmla="*/ 2 w 113"/>
                  <a:gd name="T11" fmla="*/ 60 h 71"/>
                  <a:gd name="T12" fmla="*/ 2 w 113"/>
                  <a:gd name="T13" fmla="*/ 59 h 71"/>
                  <a:gd name="T14" fmla="*/ 61 w 113"/>
                  <a:gd name="T15" fmla="*/ 52 h 71"/>
                  <a:gd name="T16" fmla="*/ 112 w 113"/>
                  <a:gd name="T17" fmla="*/ 6 h 71"/>
                  <a:gd name="T18" fmla="*/ 110 w 113"/>
                  <a:gd name="T19" fmla="*/ 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71">
                    <a:moveTo>
                      <a:pt x="110" y="3"/>
                    </a:moveTo>
                    <a:cubicBezTo>
                      <a:pt x="110" y="2"/>
                      <a:pt x="109" y="1"/>
                      <a:pt x="108" y="1"/>
                    </a:cubicBezTo>
                    <a:cubicBezTo>
                      <a:pt x="66" y="0"/>
                      <a:pt x="18" y="16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8"/>
                      <a:pt x="1" y="59"/>
                      <a:pt x="0" y="59"/>
                    </a:cubicBezTo>
                    <a:cubicBezTo>
                      <a:pt x="0" y="60"/>
                      <a:pt x="1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9" y="71"/>
                      <a:pt x="45" y="60"/>
                      <a:pt x="61" y="52"/>
                    </a:cubicBezTo>
                    <a:cubicBezTo>
                      <a:pt x="81" y="42"/>
                      <a:pt x="101" y="26"/>
                      <a:pt x="112" y="6"/>
                    </a:cubicBezTo>
                    <a:cubicBezTo>
                      <a:pt x="113" y="4"/>
                      <a:pt x="111" y="3"/>
                      <a:pt x="110" y="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6"/>
              <p:cNvSpPr>
                <a:spLocks/>
              </p:cNvSpPr>
              <p:nvPr/>
            </p:nvSpPr>
            <p:spPr bwMode="auto">
              <a:xfrm>
                <a:off x="3232179" y="214600"/>
                <a:ext cx="239713" cy="363538"/>
              </a:xfrm>
              <a:custGeom>
                <a:avLst/>
                <a:gdLst>
                  <a:gd name="T0" fmla="*/ 83 w 88"/>
                  <a:gd name="T1" fmla="*/ 29 h 132"/>
                  <a:gd name="T2" fmla="*/ 68 w 88"/>
                  <a:gd name="T3" fmla="*/ 29 h 132"/>
                  <a:gd name="T4" fmla="*/ 70 w 88"/>
                  <a:gd name="T5" fmla="*/ 14 h 132"/>
                  <a:gd name="T6" fmla="*/ 68 w 88"/>
                  <a:gd name="T7" fmla="*/ 12 h 132"/>
                  <a:gd name="T8" fmla="*/ 47 w 88"/>
                  <a:gd name="T9" fmla="*/ 20 h 132"/>
                  <a:gd name="T10" fmla="*/ 28 w 88"/>
                  <a:gd name="T11" fmla="*/ 9 h 132"/>
                  <a:gd name="T12" fmla="*/ 32 w 88"/>
                  <a:gd name="T13" fmla="*/ 46 h 132"/>
                  <a:gd name="T14" fmla="*/ 32 w 88"/>
                  <a:gd name="T15" fmla="*/ 48 h 132"/>
                  <a:gd name="T16" fmla="*/ 15 w 88"/>
                  <a:gd name="T17" fmla="*/ 84 h 132"/>
                  <a:gd name="T18" fmla="*/ 0 w 88"/>
                  <a:gd name="T19" fmla="*/ 131 h 132"/>
                  <a:gd name="T20" fmla="*/ 2 w 88"/>
                  <a:gd name="T21" fmla="*/ 131 h 132"/>
                  <a:gd name="T22" fmla="*/ 17 w 88"/>
                  <a:gd name="T23" fmla="*/ 89 h 132"/>
                  <a:gd name="T24" fmla="*/ 34 w 88"/>
                  <a:gd name="T25" fmla="*/ 51 h 132"/>
                  <a:gd name="T26" fmla="*/ 85 w 88"/>
                  <a:gd name="T27" fmla="*/ 44 h 132"/>
                  <a:gd name="T28" fmla="*/ 83 w 88"/>
                  <a:gd name="T29" fmla="*/ 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3" y="29"/>
                    </a:moveTo>
                    <a:cubicBezTo>
                      <a:pt x="78" y="26"/>
                      <a:pt x="73" y="27"/>
                      <a:pt x="68" y="29"/>
                    </a:cubicBezTo>
                    <a:cubicBezTo>
                      <a:pt x="70" y="24"/>
                      <a:pt x="70" y="20"/>
                      <a:pt x="70" y="14"/>
                    </a:cubicBezTo>
                    <a:cubicBezTo>
                      <a:pt x="71" y="13"/>
                      <a:pt x="69" y="12"/>
                      <a:pt x="68" y="12"/>
                    </a:cubicBezTo>
                    <a:cubicBezTo>
                      <a:pt x="59" y="11"/>
                      <a:pt x="52" y="14"/>
                      <a:pt x="47" y="20"/>
                    </a:cubicBezTo>
                    <a:cubicBezTo>
                      <a:pt x="45" y="11"/>
                      <a:pt x="38" y="0"/>
                      <a:pt x="28" y="9"/>
                    </a:cubicBezTo>
                    <a:cubicBezTo>
                      <a:pt x="17" y="19"/>
                      <a:pt x="21" y="37"/>
                      <a:pt x="32" y="46"/>
                    </a:cubicBezTo>
                    <a:cubicBezTo>
                      <a:pt x="31" y="47"/>
                      <a:pt x="31" y="48"/>
                      <a:pt x="32" y="48"/>
                    </a:cubicBezTo>
                    <a:cubicBezTo>
                      <a:pt x="25" y="60"/>
                      <a:pt x="20" y="72"/>
                      <a:pt x="15" y="84"/>
                    </a:cubicBezTo>
                    <a:cubicBezTo>
                      <a:pt x="9" y="99"/>
                      <a:pt x="3" y="115"/>
                      <a:pt x="0" y="131"/>
                    </a:cubicBezTo>
                    <a:cubicBezTo>
                      <a:pt x="0" y="132"/>
                      <a:pt x="2" y="132"/>
                      <a:pt x="2" y="131"/>
                    </a:cubicBezTo>
                    <a:cubicBezTo>
                      <a:pt x="7" y="117"/>
                      <a:pt x="11" y="103"/>
                      <a:pt x="17" y="89"/>
                    </a:cubicBezTo>
                    <a:cubicBezTo>
                      <a:pt x="22" y="76"/>
                      <a:pt x="29" y="64"/>
                      <a:pt x="34" y="51"/>
                    </a:cubicBezTo>
                    <a:cubicBezTo>
                      <a:pt x="48" y="65"/>
                      <a:pt x="74" y="62"/>
                      <a:pt x="85" y="44"/>
                    </a:cubicBezTo>
                    <a:cubicBezTo>
                      <a:pt x="88" y="40"/>
                      <a:pt x="88" y="32"/>
                      <a:pt x="83" y="29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7"/>
              <p:cNvSpPr>
                <a:spLocks/>
              </p:cNvSpPr>
              <p:nvPr/>
            </p:nvSpPr>
            <p:spPr bwMode="auto">
              <a:xfrm>
                <a:off x="3702079" y="-40988"/>
                <a:ext cx="417513" cy="514350"/>
              </a:xfrm>
              <a:custGeom>
                <a:avLst/>
                <a:gdLst>
                  <a:gd name="T0" fmla="*/ 70 w 152"/>
                  <a:gd name="T1" fmla="*/ 16 h 187"/>
                  <a:gd name="T2" fmla="*/ 77 w 152"/>
                  <a:gd name="T3" fmla="*/ 30 h 187"/>
                  <a:gd name="T4" fmla="*/ 74 w 152"/>
                  <a:gd name="T5" fmla="*/ 80 h 187"/>
                  <a:gd name="T6" fmla="*/ 74 w 152"/>
                  <a:gd name="T7" fmla="*/ 80 h 187"/>
                  <a:gd name="T8" fmla="*/ 34 w 152"/>
                  <a:gd name="T9" fmla="*/ 126 h 187"/>
                  <a:gd name="T10" fmla="*/ 31 w 152"/>
                  <a:gd name="T11" fmla="*/ 77 h 187"/>
                  <a:gd name="T12" fmla="*/ 40 w 152"/>
                  <a:gd name="T13" fmla="*/ 74 h 187"/>
                  <a:gd name="T14" fmla="*/ 40 w 152"/>
                  <a:gd name="T15" fmla="*/ 52 h 187"/>
                  <a:gd name="T16" fmla="*/ 16 w 152"/>
                  <a:gd name="T17" fmla="*/ 54 h 187"/>
                  <a:gd name="T18" fmla="*/ 18 w 152"/>
                  <a:gd name="T19" fmla="*/ 75 h 187"/>
                  <a:gd name="T20" fmla="*/ 20 w 152"/>
                  <a:gd name="T21" fmla="*/ 75 h 187"/>
                  <a:gd name="T22" fmla="*/ 26 w 152"/>
                  <a:gd name="T23" fmla="*/ 77 h 187"/>
                  <a:gd name="T24" fmla="*/ 31 w 152"/>
                  <a:gd name="T25" fmla="*/ 101 h 187"/>
                  <a:gd name="T26" fmla="*/ 30 w 152"/>
                  <a:gd name="T27" fmla="*/ 133 h 187"/>
                  <a:gd name="T28" fmla="*/ 0 w 152"/>
                  <a:gd name="T29" fmla="*/ 185 h 187"/>
                  <a:gd name="T30" fmla="*/ 2 w 152"/>
                  <a:gd name="T31" fmla="*/ 186 h 187"/>
                  <a:gd name="T32" fmla="*/ 18 w 152"/>
                  <a:gd name="T33" fmla="*/ 161 h 187"/>
                  <a:gd name="T34" fmla="*/ 84 w 152"/>
                  <a:gd name="T35" fmla="*/ 160 h 187"/>
                  <a:gd name="T36" fmla="*/ 91 w 152"/>
                  <a:gd name="T37" fmla="*/ 175 h 187"/>
                  <a:gd name="T38" fmla="*/ 109 w 152"/>
                  <a:gd name="T39" fmla="*/ 168 h 187"/>
                  <a:gd name="T40" fmla="*/ 104 w 152"/>
                  <a:gd name="T41" fmla="*/ 152 h 187"/>
                  <a:gd name="T42" fmla="*/ 86 w 152"/>
                  <a:gd name="T43" fmla="*/ 156 h 187"/>
                  <a:gd name="T44" fmla="*/ 19 w 152"/>
                  <a:gd name="T45" fmla="*/ 158 h 187"/>
                  <a:gd name="T46" fmla="*/ 54 w 152"/>
                  <a:gd name="T47" fmla="*/ 108 h 187"/>
                  <a:gd name="T48" fmla="*/ 114 w 152"/>
                  <a:gd name="T49" fmla="*/ 109 h 187"/>
                  <a:gd name="T50" fmla="*/ 113 w 152"/>
                  <a:gd name="T51" fmla="*/ 110 h 187"/>
                  <a:gd name="T52" fmla="*/ 115 w 152"/>
                  <a:gd name="T53" fmla="*/ 113 h 187"/>
                  <a:gd name="T54" fmla="*/ 123 w 152"/>
                  <a:gd name="T55" fmla="*/ 125 h 187"/>
                  <a:gd name="T56" fmla="*/ 140 w 152"/>
                  <a:gd name="T57" fmla="*/ 115 h 187"/>
                  <a:gd name="T58" fmla="*/ 131 w 152"/>
                  <a:gd name="T59" fmla="*/ 99 h 187"/>
                  <a:gd name="T60" fmla="*/ 117 w 152"/>
                  <a:gd name="T61" fmla="*/ 104 h 187"/>
                  <a:gd name="T62" fmla="*/ 57 w 152"/>
                  <a:gd name="T63" fmla="*/ 104 h 187"/>
                  <a:gd name="T64" fmla="*/ 99 w 152"/>
                  <a:gd name="T65" fmla="*/ 64 h 187"/>
                  <a:gd name="T66" fmla="*/ 126 w 152"/>
                  <a:gd name="T67" fmla="*/ 67 h 187"/>
                  <a:gd name="T68" fmla="*/ 125 w 152"/>
                  <a:gd name="T69" fmla="*/ 68 h 187"/>
                  <a:gd name="T70" fmla="*/ 139 w 152"/>
                  <a:gd name="T71" fmla="*/ 78 h 187"/>
                  <a:gd name="T72" fmla="*/ 151 w 152"/>
                  <a:gd name="T73" fmla="*/ 66 h 187"/>
                  <a:gd name="T74" fmla="*/ 140 w 152"/>
                  <a:gd name="T75" fmla="*/ 57 h 187"/>
                  <a:gd name="T76" fmla="*/ 127 w 152"/>
                  <a:gd name="T77" fmla="*/ 63 h 187"/>
                  <a:gd name="T78" fmla="*/ 102 w 152"/>
                  <a:gd name="T79" fmla="*/ 62 h 187"/>
                  <a:gd name="T80" fmla="*/ 127 w 152"/>
                  <a:gd name="T81" fmla="*/ 42 h 187"/>
                  <a:gd name="T82" fmla="*/ 140 w 152"/>
                  <a:gd name="T83" fmla="*/ 39 h 187"/>
                  <a:gd name="T84" fmla="*/ 138 w 152"/>
                  <a:gd name="T85" fmla="*/ 23 h 187"/>
                  <a:gd name="T86" fmla="*/ 124 w 152"/>
                  <a:gd name="T87" fmla="*/ 23 h 187"/>
                  <a:gd name="T88" fmla="*/ 123 w 152"/>
                  <a:gd name="T89" fmla="*/ 40 h 187"/>
                  <a:gd name="T90" fmla="*/ 78 w 152"/>
                  <a:gd name="T91" fmla="*/ 76 h 187"/>
                  <a:gd name="T92" fmla="*/ 82 w 152"/>
                  <a:gd name="T93" fmla="*/ 31 h 187"/>
                  <a:gd name="T94" fmla="*/ 84 w 152"/>
                  <a:gd name="T95" fmla="*/ 31 h 187"/>
                  <a:gd name="T96" fmla="*/ 85 w 152"/>
                  <a:gd name="T97" fmla="*/ 31 h 187"/>
                  <a:gd name="T98" fmla="*/ 98 w 152"/>
                  <a:gd name="T99" fmla="*/ 18 h 187"/>
                  <a:gd name="T100" fmla="*/ 82 w 152"/>
                  <a:gd name="T101" fmla="*/ 1 h 187"/>
                  <a:gd name="T102" fmla="*/ 70 w 152"/>
                  <a:gd name="T103" fmla="*/ 1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2" h="187">
                    <a:moveTo>
                      <a:pt x="70" y="16"/>
                    </a:moveTo>
                    <a:cubicBezTo>
                      <a:pt x="69" y="22"/>
                      <a:pt x="72" y="27"/>
                      <a:pt x="77" y="30"/>
                    </a:cubicBezTo>
                    <a:cubicBezTo>
                      <a:pt x="78" y="47"/>
                      <a:pt x="79" y="63"/>
                      <a:pt x="74" y="80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59" y="94"/>
                      <a:pt x="46" y="110"/>
                      <a:pt x="34" y="126"/>
                    </a:cubicBezTo>
                    <a:cubicBezTo>
                      <a:pt x="38" y="111"/>
                      <a:pt x="36" y="92"/>
                      <a:pt x="31" y="77"/>
                    </a:cubicBezTo>
                    <a:cubicBezTo>
                      <a:pt x="35" y="77"/>
                      <a:pt x="38" y="76"/>
                      <a:pt x="40" y="74"/>
                    </a:cubicBezTo>
                    <a:cubicBezTo>
                      <a:pt x="49" y="70"/>
                      <a:pt x="48" y="57"/>
                      <a:pt x="40" y="52"/>
                    </a:cubicBezTo>
                    <a:cubicBezTo>
                      <a:pt x="33" y="47"/>
                      <a:pt x="22" y="49"/>
                      <a:pt x="16" y="54"/>
                    </a:cubicBezTo>
                    <a:cubicBezTo>
                      <a:pt x="8" y="60"/>
                      <a:pt x="10" y="70"/>
                      <a:pt x="18" y="75"/>
                    </a:cubicBezTo>
                    <a:cubicBezTo>
                      <a:pt x="19" y="76"/>
                      <a:pt x="20" y="75"/>
                      <a:pt x="20" y="75"/>
                    </a:cubicBezTo>
                    <a:cubicBezTo>
                      <a:pt x="22" y="76"/>
                      <a:pt x="24" y="77"/>
                      <a:pt x="26" y="77"/>
                    </a:cubicBezTo>
                    <a:cubicBezTo>
                      <a:pt x="28" y="85"/>
                      <a:pt x="30" y="93"/>
                      <a:pt x="31" y="101"/>
                    </a:cubicBezTo>
                    <a:cubicBezTo>
                      <a:pt x="33" y="112"/>
                      <a:pt x="32" y="122"/>
                      <a:pt x="30" y="133"/>
                    </a:cubicBezTo>
                    <a:cubicBezTo>
                      <a:pt x="18" y="149"/>
                      <a:pt x="8" y="167"/>
                      <a:pt x="0" y="185"/>
                    </a:cubicBezTo>
                    <a:cubicBezTo>
                      <a:pt x="0" y="186"/>
                      <a:pt x="1" y="187"/>
                      <a:pt x="2" y="186"/>
                    </a:cubicBezTo>
                    <a:cubicBezTo>
                      <a:pt x="7" y="178"/>
                      <a:pt x="12" y="169"/>
                      <a:pt x="18" y="161"/>
                    </a:cubicBezTo>
                    <a:cubicBezTo>
                      <a:pt x="40" y="153"/>
                      <a:pt x="62" y="158"/>
                      <a:pt x="84" y="160"/>
                    </a:cubicBezTo>
                    <a:cubicBezTo>
                      <a:pt x="83" y="166"/>
                      <a:pt x="85" y="172"/>
                      <a:pt x="91" y="175"/>
                    </a:cubicBezTo>
                    <a:cubicBezTo>
                      <a:pt x="97" y="178"/>
                      <a:pt x="107" y="176"/>
                      <a:pt x="109" y="168"/>
                    </a:cubicBezTo>
                    <a:cubicBezTo>
                      <a:pt x="111" y="162"/>
                      <a:pt x="109" y="156"/>
                      <a:pt x="104" y="152"/>
                    </a:cubicBezTo>
                    <a:cubicBezTo>
                      <a:pt x="99" y="148"/>
                      <a:pt x="90" y="151"/>
                      <a:pt x="86" y="156"/>
                    </a:cubicBezTo>
                    <a:cubicBezTo>
                      <a:pt x="65" y="151"/>
                      <a:pt x="39" y="150"/>
                      <a:pt x="19" y="158"/>
                    </a:cubicBezTo>
                    <a:cubicBezTo>
                      <a:pt x="30" y="141"/>
                      <a:pt x="41" y="124"/>
                      <a:pt x="54" y="108"/>
                    </a:cubicBezTo>
                    <a:cubicBezTo>
                      <a:pt x="75" y="100"/>
                      <a:pt x="94" y="104"/>
                      <a:pt x="114" y="109"/>
                    </a:cubicBezTo>
                    <a:cubicBezTo>
                      <a:pt x="114" y="109"/>
                      <a:pt x="114" y="110"/>
                      <a:pt x="113" y="110"/>
                    </a:cubicBezTo>
                    <a:cubicBezTo>
                      <a:pt x="113" y="111"/>
                      <a:pt x="114" y="112"/>
                      <a:pt x="115" y="113"/>
                    </a:cubicBezTo>
                    <a:cubicBezTo>
                      <a:pt x="115" y="118"/>
                      <a:pt x="119" y="123"/>
                      <a:pt x="123" y="125"/>
                    </a:cubicBezTo>
                    <a:cubicBezTo>
                      <a:pt x="130" y="129"/>
                      <a:pt x="138" y="121"/>
                      <a:pt x="140" y="115"/>
                    </a:cubicBezTo>
                    <a:cubicBezTo>
                      <a:pt x="142" y="108"/>
                      <a:pt x="137" y="101"/>
                      <a:pt x="131" y="99"/>
                    </a:cubicBezTo>
                    <a:cubicBezTo>
                      <a:pt x="125" y="97"/>
                      <a:pt x="120" y="100"/>
                      <a:pt x="117" y="104"/>
                    </a:cubicBezTo>
                    <a:cubicBezTo>
                      <a:pt x="97" y="99"/>
                      <a:pt x="75" y="97"/>
                      <a:pt x="57" y="104"/>
                    </a:cubicBezTo>
                    <a:cubicBezTo>
                      <a:pt x="70" y="89"/>
                      <a:pt x="84" y="76"/>
                      <a:pt x="99" y="64"/>
                    </a:cubicBezTo>
                    <a:cubicBezTo>
                      <a:pt x="108" y="64"/>
                      <a:pt x="117" y="66"/>
                      <a:pt x="126" y="67"/>
                    </a:cubicBezTo>
                    <a:cubicBezTo>
                      <a:pt x="126" y="67"/>
                      <a:pt x="125" y="67"/>
                      <a:pt x="125" y="68"/>
                    </a:cubicBezTo>
                    <a:cubicBezTo>
                      <a:pt x="127" y="74"/>
                      <a:pt x="133" y="79"/>
                      <a:pt x="139" y="78"/>
                    </a:cubicBezTo>
                    <a:cubicBezTo>
                      <a:pt x="144" y="77"/>
                      <a:pt x="152" y="72"/>
                      <a:pt x="151" y="66"/>
                    </a:cubicBezTo>
                    <a:cubicBezTo>
                      <a:pt x="150" y="61"/>
                      <a:pt x="144" y="58"/>
                      <a:pt x="140" y="57"/>
                    </a:cubicBezTo>
                    <a:cubicBezTo>
                      <a:pt x="135" y="57"/>
                      <a:pt x="130" y="59"/>
                      <a:pt x="127" y="63"/>
                    </a:cubicBezTo>
                    <a:cubicBezTo>
                      <a:pt x="119" y="61"/>
                      <a:pt x="110" y="61"/>
                      <a:pt x="102" y="62"/>
                    </a:cubicBezTo>
                    <a:cubicBezTo>
                      <a:pt x="110" y="55"/>
                      <a:pt x="119" y="49"/>
                      <a:pt x="127" y="42"/>
                    </a:cubicBezTo>
                    <a:cubicBezTo>
                      <a:pt x="131" y="44"/>
                      <a:pt x="137" y="43"/>
                      <a:pt x="140" y="39"/>
                    </a:cubicBezTo>
                    <a:cubicBezTo>
                      <a:pt x="144" y="33"/>
                      <a:pt x="145" y="27"/>
                      <a:pt x="138" y="23"/>
                    </a:cubicBezTo>
                    <a:cubicBezTo>
                      <a:pt x="134" y="20"/>
                      <a:pt x="128" y="20"/>
                      <a:pt x="124" y="23"/>
                    </a:cubicBezTo>
                    <a:cubicBezTo>
                      <a:pt x="118" y="27"/>
                      <a:pt x="120" y="35"/>
                      <a:pt x="123" y="40"/>
                    </a:cubicBezTo>
                    <a:cubicBezTo>
                      <a:pt x="107" y="51"/>
                      <a:pt x="92" y="63"/>
                      <a:pt x="78" y="76"/>
                    </a:cubicBezTo>
                    <a:cubicBezTo>
                      <a:pt x="84" y="63"/>
                      <a:pt x="85" y="46"/>
                      <a:pt x="82" y="31"/>
                    </a:cubicBezTo>
                    <a:cubicBezTo>
                      <a:pt x="83" y="31"/>
                      <a:pt x="84" y="31"/>
                      <a:pt x="84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2" y="31"/>
                      <a:pt x="98" y="26"/>
                      <a:pt x="98" y="18"/>
                    </a:cubicBezTo>
                    <a:cubicBezTo>
                      <a:pt x="98" y="11"/>
                      <a:pt x="91" y="0"/>
                      <a:pt x="82" y="1"/>
                    </a:cubicBezTo>
                    <a:cubicBezTo>
                      <a:pt x="75" y="2"/>
                      <a:pt x="70" y="9"/>
                      <a:pt x="70" y="16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8"/>
              <p:cNvSpPr>
                <a:spLocks/>
              </p:cNvSpPr>
              <p:nvPr/>
            </p:nvSpPr>
            <p:spPr bwMode="auto">
              <a:xfrm>
                <a:off x="2792442" y="628937"/>
                <a:ext cx="1028700" cy="658813"/>
              </a:xfrm>
              <a:custGeom>
                <a:avLst/>
                <a:gdLst>
                  <a:gd name="T0" fmla="*/ 373 w 375"/>
                  <a:gd name="T1" fmla="*/ 204 h 239"/>
                  <a:gd name="T2" fmla="*/ 372 w 375"/>
                  <a:gd name="T3" fmla="*/ 203 h 239"/>
                  <a:gd name="T4" fmla="*/ 349 w 375"/>
                  <a:gd name="T5" fmla="*/ 152 h 239"/>
                  <a:gd name="T6" fmla="*/ 313 w 375"/>
                  <a:gd name="T7" fmla="*/ 116 h 239"/>
                  <a:gd name="T8" fmla="*/ 235 w 375"/>
                  <a:gd name="T9" fmla="*/ 120 h 239"/>
                  <a:gd name="T10" fmla="*/ 235 w 375"/>
                  <a:gd name="T11" fmla="*/ 121 h 239"/>
                  <a:gd name="T12" fmla="*/ 126 w 375"/>
                  <a:gd name="T13" fmla="*/ 95 h 239"/>
                  <a:gd name="T14" fmla="*/ 92 w 375"/>
                  <a:gd name="T15" fmla="*/ 90 h 239"/>
                  <a:gd name="T16" fmla="*/ 150 w 375"/>
                  <a:gd name="T17" fmla="*/ 54 h 239"/>
                  <a:gd name="T18" fmla="*/ 192 w 375"/>
                  <a:gd name="T19" fmla="*/ 41 h 239"/>
                  <a:gd name="T20" fmla="*/ 192 w 375"/>
                  <a:gd name="T21" fmla="*/ 42 h 239"/>
                  <a:gd name="T22" fmla="*/ 296 w 375"/>
                  <a:gd name="T23" fmla="*/ 59 h 239"/>
                  <a:gd name="T24" fmla="*/ 297 w 375"/>
                  <a:gd name="T25" fmla="*/ 56 h 239"/>
                  <a:gd name="T26" fmla="*/ 296 w 375"/>
                  <a:gd name="T27" fmla="*/ 55 h 239"/>
                  <a:gd name="T28" fmla="*/ 296 w 375"/>
                  <a:gd name="T29" fmla="*/ 55 h 239"/>
                  <a:gd name="T30" fmla="*/ 193 w 375"/>
                  <a:gd name="T31" fmla="*/ 37 h 239"/>
                  <a:gd name="T32" fmla="*/ 144 w 375"/>
                  <a:gd name="T33" fmla="*/ 53 h 239"/>
                  <a:gd name="T34" fmla="*/ 90 w 375"/>
                  <a:gd name="T35" fmla="*/ 90 h 239"/>
                  <a:gd name="T36" fmla="*/ 58 w 375"/>
                  <a:gd name="T37" fmla="*/ 85 h 239"/>
                  <a:gd name="T38" fmla="*/ 0 w 375"/>
                  <a:gd name="T39" fmla="*/ 90 h 239"/>
                  <a:gd name="T40" fmla="*/ 1 w 375"/>
                  <a:gd name="T41" fmla="*/ 92 h 239"/>
                  <a:gd name="T42" fmla="*/ 67 w 375"/>
                  <a:gd name="T43" fmla="*/ 90 h 239"/>
                  <a:gd name="T44" fmla="*/ 88 w 375"/>
                  <a:gd name="T45" fmla="*/ 93 h 239"/>
                  <a:gd name="T46" fmla="*/ 89 w 375"/>
                  <a:gd name="T47" fmla="*/ 93 h 239"/>
                  <a:gd name="T48" fmla="*/ 89 w 375"/>
                  <a:gd name="T49" fmla="*/ 93 h 239"/>
                  <a:gd name="T50" fmla="*/ 131 w 375"/>
                  <a:gd name="T51" fmla="*/ 100 h 239"/>
                  <a:gd name="T52" fmla="*/ 161 w 375"/>
                  <a:gd name="T53" fmla="*/ 127 h 239"/>
                  <a:gd name="T54" fmla="*/ 166 w 375"/>
                  <a:gd name="T55" fmla="*/ 133 h 239"/>
                  <a:gd name="T56" fmla="*/ 166 w 375"/>
                  <a:gd name="T57" fmla="*/ 133 h 239"/>
                  <a:gd name="T58" fmla="*/ 190 w 375"/>
                  <a:gd name="T59" fmla="*/ 189 h 239"/>
                  <a:gd name="T60" fmla="*/ 217 w 375"/>
                  <a:gd name="T61" fmla="*/ 213 h 239"/>
                  <a:gd name="T62" fmla="*/ 240 w 375"/>
                  <a:gd name="T63" fmla="*/ 238 h 239"/>
                  <a:gd name="T64" fmla="*/ 242 w 375"/>
                  <a:gd name="T65" fmla="*/ 237 h 239"/>
                  <a:gd name="T66" fmla="*/ 241 w 375"/>
                  <a:gd name="T67" fmla="*/ 234 h 239"/>
                  <a:gd name="T68" fmla="*/ 170 w 375"/>
                  <a:gd name="T69" fmla="*/ 132 h 239"/>
                  <a:gd name="T70" fmla="*/ 162 w 375"/>
                  <a:gd name="T71" fmla="*/ 122 h 239"/>
                  <a:gd name="T72" fmla="*/ 136 w 375"/>
                  <a:gd name="T73" fmla="*/ 101 h 239"/>
                  <a:gd name="T74" fmla="*/ 211 w 375"/>
                  <a:gd name="T75" fmla="*/ 118 h 239"/>
                  <a:gd name="T76" fmla="*/ 235 w 375"/>
                  <a:gd name="T77" fmla="*/ 126 h 239"/>
                  <a:gd name="T78" fmla="*/ 290 w 375"/>
                  <a:gd name="T79" fmla="*/ 175 h 239"/>
                  <a:gd name="T80" fmla="*/ 330 w 375"/>
                  <a:gd name="T81" fmla="*/ 189 h 239"/>
                  <a:gd name="T82" fmla="*/ 372 w 375"/>
                  <a:gd name="T83" fmla="*/ 207 h 239"/>
                  <a:gd name="T84" fmla="*/ 373 w 375"/>
                  <a:gd name="T85" fmla="*/ 204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3" y="204"/>
                    </a:moveTo>
                    <a:cubicBezTo>
                      <a:pt x="373" y="204"/>
                      <a:pt x="372" y="204"/>
                      <a:pt x="372" y="203"/>
                    </a:cubicBezTo>
                    <a:cubicBezTo>
                      <a:pt x="369" y="185"/>
                      <a:pt x="359" y="167"/>
                      <a:pt x="349" y="152"/>
                    </a:cubicBezTo>
                    <a:cubicBezTo>
                      <a:pt x="340" y="138"/>
                      <a:pt x="328" y="124"/>
                      <a:pt x="313" y="116"/>
                    </a:cubicBezTo>
                    <a:cubicBezTo>
                      <a:pt x="291" y="106"/>
                      <a:pt x="252" y="98"/>
                      <a:pt x="235" y="120"/>
                    </a:cubicBezTo>
                    <a:cubicBezTo>
                      <a:pt x="235" y="121"/>
                      <a:pt x="235" y="121"/>
                      <a:pt x="235" y="121"/>
                    </a:cubicBezTo>
                    <a:cubicBezTo>
                      <a:pt x="199" y="109"/>
                      <a:pt x="162" y="101"/>
                      <a:pt x="126" y="95"/>
                    </a:cubicBezTo>
                    <a:cubicBezTo>
                      <a:pt x="115" y="94"/>
                      <a:pt x="103" y="92"/>
                      <a:pt x="92" y="90"/>
                    </a:cubicBezTo>
                    <a:cubicBezTo>
                      <a:pt x="106" y="72"/>
                      <a:pt x="129" y="62"/>
                      <a:pt x="150" y="54"/>
                    </a:cubicBezTo>
                    <a:cubicBezTo>
                      <a:pt x="163" y="49"/>
                      <a:pt x="177" y="44"/>
                      <a:pt x="192" y="41"/>
                    </a:cubicBezTo>
                    <a:cubicBezTo>
                      <a:pt x="192" y="41"/>
                      <a:pt x="192" y="42"/>
                      <a:pt x="192" y="42"/>
                    </a:cubicBezTo>
                    <a:cubicBezTo>
                      <a:pt x="217" y="73"/>
                      <a:pt x="262" y="56"/>
                      <a:pt x="296" y="59"/>
                    </a:cubicBezTo>
                    <a:cubicBezTo>
                      <a:pt x="298" y="59"/>
                      <a:pt x="298" y="56"/>
                      <a:pt x="297" y="56"/>
                    </a:cubicBezTo>
                    <a:cubicBezTo>
                      <a:pt x="296" y="56"/>
                      <a:pt x="296" y="55"/>
                      <a:pt x="296" y="55"/>
                    </a:cubicBezTo>
                    <a:cubicBezTo>
                      <a:pt x="296" y="55"/>
                      <a:pt x="296" y="55"/>
                      <a:pt x="296" y="55"/>
                    </a:cubicBezTo>
                    <a:cubicBezTo>
                      <a:pt x="285" y="17"/>
                      <a:pt x="214" y="0"/>
                      <a:pt x="193" y="37"/>
                    </a:cubicBezTo>
                    <a:cubicBezTo>
                      <a:pt x="176" y="40"/>
                      <a:pt x="159" y="46"/>
                      <a:pt x="144" y="53"/>
                    </a:cubicBezTo>
                    <a:cubicBezTo>
                      <a:pt x="125" y="60"/>
                      <a:pt x="100" y="71"/>
                      <a:pt x="90" y="90"/>
                    </a:cubicBezTo>
                    <a:cubicBezTo>
                      <a:pt x="79" y="88"/>
                      <a:pt x="69" y="86"/>
                      <a:pt x="58" y="85"/>
                    </a:cubicBezTo>
                    <a:cubicBezTo>
                      <a:pt x="40" y="83"/>
                      <a:pt x="16" y="80"/>
                      <a:pt x="0" y="90"/>
                    </a:cubicBezTo>
                    <a:cubicBezTo>
                      <a:pt x="0" y="91"/>
                      <a:pt x="0" y="92"/>
                      <a:pt x="1" y="92"/>
                    </a:cubicBezTo>
                    <a:cubicBezTo>
                      <a:pt x="23" y="85"/>
                      <a:pt x="44" y="86"/>
                      <a:pt x="67" y="90"/>
                    </a:cubicBezTo>
                    <a:cubicBezTo>
                      <a:pt x="74" y="91"/>
                      <a:pt x="81" y="92"/>
                      <a:pt x="88" y="93"/>
                    </a:cubicBezTo>
                    <a:cubicBezTo>
                      <a:pt x="88" y="94"/>
                      <a:pt x="89" y="94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3" y="95"/>
                      <a:pt x="117" y="98"/>
                      <a:pt x="131" y="100"/>
                    </a:cubicBezTo>
                    <a:cubicBezTo>
                      <a:pt x="142" y="108"/>
                      <a:pt x="152" y="117"/>
                      <a:pt x="161" y="127"/>
                    </a:cubicBezTo>
                    <a:cubicBezTo>
                      <a:pt x="163" y="129"/>
                      <a:pt x="165" y="131"/>
                      <a:pt x="166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3" y="155"/>
                      <a:pt x="175" y="174"/>
                      <a:pt x="190" y="189"/>
                    </a:cubicBezTo>
                    <a:cubicBezTo>
                      <a:pt x="199" y="197"/>
                      <a:pt x="208" y="205"/>
                      <a:pt x="217" y="213"/>
                    </a:cubicBezTo>
                    <a:cubicBezTo>
                      <a:pt x="226" y="221"/>
                      <a:pt x="233" y="230"/>
                      <a:pt x="240" y="238"/>
                    </a:cubicBezTo>
                    <a:cubicBezTo>
                      <a:pt x="241" y="239"/>
                      <a:pt x="243" y="238"/>
                      <a:pt x="242" y="237"/>
                    </a:cubicBezTo>
                    <a:cubicBezTo>
                      <a:pt x="242" y="236"/>
                      <a:pt x="241" y="235"/>
                      <a:pt x="241" y="234"/>
                    </a:cubicBezTo>
                    <a:cubicBezTo>
                      <a:pt x="232" y="195"/>
                      <a:pt x="226" y="122"/>
                      <a:pt x="170" y="132"/>
                    </a:cubicBezTo>
                    <a:cubicBezTo>
                      <a:pt x="167" y="128"/>
                      <a:pt x="165" y="125"/>
                      <a:pt x="162" y="122"/>
                    </a:cubicBezTo>
                    <a:cubicBezTo>
                      <a:pt x="155" y="115"/>
                      <a:pt x="146" y="106"/>
                      <a:pt x="136" y="101"/>
                    </a:cubicBezTo>
                    <a:cubicBezTo>
                      <a:pt x="161" y="105"/>
                      <a:pt x="186" y="111"/>
                      <a:pt x="211" y="118"/>
                    </a:cubicBezTo>
                    <a:cubicBezTo>
                      <a:pt x="219" y="120"/>
                      <a:pt x="227" y="123"/>
                      <a:pt x="235" y="126"/>
                    </a:cubicBezTo>
                    <a:cubicBezTo>
                      <a:pt x="249" y="147"/>
                      <a:pt x="267" y="165"/>
                      <a:pt x="290" y="175"/>
                    </a:cubicBezTo>
                    <a:cubicBezTo>
                      <a:pt x="303" y="181"/>
                      <a:pt x="317" y="185"/>
                      <a:pt x="330" y="189"/>
                    </a:cubicBezTo>
                    <a:cubicBezTo>
                      <a:pt x="345" y="194"/>
                      <a:pt x="358" y="200"/>
                      <a:pt x="372" y="207"/>
                    </a:cubicBezTo>
                    <a:cubicBezTo>
                      <a:pt x="374" y="207"/>
                      <a:pt x="375" y="205"/>
                      <a:pt x="373" y="204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9"/>
              <p:cNvSpPr>
                <a:spLocks/>
              </p:cNvSpPr>
              <p:nvPr/>
            </p:nvSpPr>
            <p:spPr bwMode="auto">
              <a:xfrm>
                <a:off x="3554442" y="470187"/>
                <a:ext cx="301625" cy="300038"/>
              </a:xfrm>
              <a:custGeom>
                <a:avLst/>
                <a:gdLst>
                  <a:gd name="T0" fmla="*/ 63 w 110"/>
                  <a:gd name="T1" fmla="*/ 38 h 109"/>
                  <a:gd name="T2" fmla="*/ 0 w 110"/>
                  <a:gd name="T3" fmla="*/ 5 h 109"/>
                  <a:gd name="T4" fmla="*/ 0 w 110"/>
                  <a:gd name="T5" fmla="*/ 5 h 109"/>
                  <a:gd name="T6" fmla="*/ 64 w 110"/>
                  <a:gd name="T7" fmla="*/ 45 h 109"/>
                  <a:gd name="T8" fmla="*/ 106 w 110"/>
                  <a:gd name="T9" fmla="*/ 107 h 109"/>
                  <a:gd name="T10" fmla="*/ 109 w 110"/>
                  <a:gd name="T11" fmla="*/ 105 h 109"/>
                  <a:gd name="T12" fmla="*/ 63 w 110"/>
                  <a:gd name="T13" fmla="*/ 3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09">
                    <a:moveTo>
                      <a:pt x="63" y="38"/>
                    </a:moveTo>
                    <a:cubicBezTo>
                      <a:pt x="47" y="21"/>
                      <a:pt x="25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7"/>
                      <a:pt x="47" y="25"/>
                      <a:pt x="64" y="45"/>
                    </a:cubicBezTo>
                    <a:cubicBezTo>
                      <a:pt x="80" y="64"/>
                      <a:pt x="93" y="85"/>
                      <a:pt x="106" y="107"/>
                    </a:cubicBezTo>
                    <a:cubicBezTo>
                      <a:pt x="107" y="109"/>
                      <a:pt x="110" y="107"/>
                      <a:pt x="109" y="105"/>
                    </a:cubicBezTo>
                    <a:cubicBezTo>
                      <a:pt x="96" y="82"/>
                      <a:pt x="81" y="59"/>
                      <a:pt x="63" y="38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50"/>
              <p:cNvSpPr>
                <a:spLocks/>
              </p:cNvSpPr>
              <p:nvPr/>
            </p:nvSpPr>
            <p:spPr bwMode="auto">
              <a:xfrm>
                <a:off x="3795742" y="752763"/>
                <a:ext cx="211138" cy="212725"/>
              </a:xfrm>
              <a:custGeom>
                <a:avLst/>
                <a:gdLst>
                  <a:gd name="T0" fmla="*/ 20 w 77"/>
                  <a:gd name="T1" fmla="*/ 0 h 77"/>
                  <a:gd name="T2" fmla="*/ 18 w 77"/>
                  <a:gd name="T3" fmla="*/ 0 h 77"/>
                  <a:gd name="T4" fmla="*/ 17 w 77"/>
                  <a:gd name="T5" fmla="*/ 3 h 77"/>
                  <a:gd name="T6" fmla="*/ 11 w 77"/>
                  <a:gd name="T7" fmla="*/ 69 h 77"/>
                  <a:gd name="T8" fmla="*/ 24 w 77"/>
                  <a:gd name="T9" fmla="*/ 76 h 77"/>
                  <a:gd name="T10" fmla="*/ 31 w 77"/>
                  <a:gd name="T11" fmla="*/ 61 h 77"/>
                  <a:gd name="T12" fmla="*/ 48 w 77"/>
                  <a:gd name="T13" fmla="*/ 74 h 77"/>
                  <a:gd name="T14" fmla="*/ 50 w 77"/>
                  <a:gd name="T15" fmla="*/ 73 h 77"/>
                  <a:gd name="T16" fmla="*/ 53 w 77"/>
                  <a:gd name="T17" fmla="*/ 52 h 77"/>
                  <a:gd name="T18" fmla="*/ 69 w 77"/>
                  <a:gd name="T19" fmla="*/ 57 h 77"/>
                  <a:gd name="T20" fmla="*/ 76 w 77"/>
                  <a:gd name="T21" fmla="*/ 41 h 77"/>
                  <a:gd name="T22" fmla="*/ 20 w 77"/>
                  <a:gd name="T2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77">
                    <a:moveTo>
                      <a:pt x="20" y="0"/>
                    </a:moveTo>
                    <a:cubicBezTo>
                      <a:pt x="19" y="0"/>
                      <a:pt x="19" y="0"/>
                      <a:pt x="18" y="0"/>
                    </a:cubicBezTo>
                    <a:cubicBezTo>
                      <a:pt x="17" y="1"/>
                      <a:pt x="16" y="2"/>
                      <a:pt x="17" y="3"/>
                    </a:cubicBezTo>
                    <a:cubicBezTo>
                      <a:pt x="8" y="23"/>
                      <a:pt x="0" y="49"/>
                      <a:pt x="11" y="69"/>
                    </a:cubicBezTo>
                    <a:cubicBezTo>
                      <a:pt x="14" y="74"/>
                      <a:pt x="19" y="77"/>
                      <a:pt x="24" y="76"/>
                    </a:cubicBezTo>
                    <a:cubicBezTo>
                      <a:pt x="30" y="74"/>
                      <a:pt x="31" y="67"/>
                      <a:pt x="31" y="61"/>
                    </a:cubicBezTo>
                    <a:cubicBezTo>
                      <a:pt x="35" y="67"/>
                      <a:pt x="41" y="72"/>
                      <a:pt x="48" y="74"/>
                    </a:cubicBezTo>
                    <a:cubicBezTo>
                      <a:pt x="49" y="75"/>
                      <a:pt x="50" y="74"/>
                      <a:pt x="50" y="73"/>
                    </a:cubicBezTo>
                    <a:cubicBezTo>
                      <a:pt x="53" y="66"/>
                      <a:pt x="54" y="59"/>
                      <a:pt x="53" y="52"/>
                    </a:cubicBezTo>
                    <a:cubicBezTo>
                      <a:pt x="58" y="56"/>
                      <a:pt x="63" y="59"/>
                      <a:pt x="69" y="57"/>
                    </a:cubicBezTo>
                    <a:cubicBezTo>
                      <a:pt x="76" y="55"/>
                      <a:pt x="77" y="46"/>
                      <a:pt x="76" y="41"/>
                    </a:cubicBezTo>
                    <a:cubicBezTo>
                      <a:pt x="74" y="14"/>
                      <a:pt x="41" y="4"/>
                      <a:pt x="20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5"/>
              <p:cNvSpPr>
                <a:spLocks/>
              </p:cNvSpPr>
              <p:nvPr/>
            </p:nvSpPr>
            <p:spPr bwMode="auto">
              <a:xfrm>
                <a:off x="-142846" y="-69563"/>
                <a:ext cx="457200" cy="561975"/>
              </a:xfrm>
              <a:custGeom>
                <a:avLst/>
                <a:gdLst>
                  <a:gd name="T0" fmla="*/ 164 w 167"/>
                  <a:gd name="T1" fmla="*/ 42 h 204"/>
                  <a:gd name="T2" fmla="*/ 141 w 167"/>
                  <a:gd name="T3" fmla="*/ 36 h 204"/>
                  <a:gd name="T4" fmla="*/ 136 w 167"/>
                  <a:gd name="T5" fmla="*/ 54 h 204"/>
                  <a:gd name="T6" fmla="*/ 137 w 167"/>
                  <a:gd name="T7" fmla="*/ 55 h 204"/>
                  <a:gd name="T8" fmla="*/ 138 w 167"/>
                  <a:gd name="T9" fmla="*/ 56 h 204"/>
                  <a:gd name="T10" fmla="*/ 101 w 167"/>
                  <a:gd name="T11" fmla="*/ 82 h 204"/>
                  <a:gd name="T12" fmla="*/ 110 w 167"/>
                  <a:gd name="T13" fmla="*/ 26 h 204"/>
                  <a:gd name="T14" fmla="*/ 124 w 167"/>
                  <a:gd name="T15" fmla="*/ 16 h 204"/>
                  <a:gd name="T16" fmla="*/ 118 w 167"/>
                  <a:gd name="T17" fmla="*/ 3 h 204"/>
                  <a:gd name="T18" fmla="*/ 103 w 167"/>
                  <a:gd name="T19" fmla="*/ 10 h 204"/>
                  <a:gd name="T20" fmla="*/ 106 w 167"/>
                  <a:gd name="T21" fmla="*/ 23 h 204"/>
                  <a:gd name="T22" fmla="*/ 102 w 167"/>
                  <a:gd name="T23" fmla="*/ 54 h 204"/>
                  <a:gd name="T24" fmla="*/ 88 w 167"/>
                  <a:gd name="T25" fmla="*/ 33 h 204"/>
                  <a:gd name="T26" fmla="*/ 87 w 167"/>
                  <a:gd name="T27" fmla="*/ 19 h 204"/>
                  <a:gd name="T28" fmla="*/ 74 w 167"/>
                  <a:gd name="T29" fmla="*/ 14 h 204"/>
                  <a:gd name="T30" fmla="*/ 69 w 167"/>
                  <a:gd name="T31" fmla="*/ 30 h 204"/>
                  <a:gd name="T32" fmla="*/ 85 w 167"/>
                  <a:gd name="T33" fmla="*/ 37 h 204"/>
                  <a:gd name="T34" fmla="*/ 85 w 167"/>
                  <a:gd name="T35" fmla="*/ 36 h 204"/>
                  <a:gd name="T36" fmla="*/ 101 w 167"/>
                  <a:gd name="T37" fmla="*/ 58 h 204"/>
                  <a:gd name="T38" fmla="*/ 87 w 167"/>
                  <a:gd name="T39" fmla="*/ 114 h 204"/>
                  <a:gd name="T40" fmla="*/ 57 w 167"/>
                  <a:gd name="T41" fmla="*/ 63 h 204"/>
                  <a:gd name="T42" fmla="*/ 55 w 167"/>
                  <a:gd name="T43" fmla="*/ 47 h 204"/>
                  <a:gd name="T44" fmla="*/ 37 w 167"/>
                  <a:gd name="T45" fmla="*/ 48 h 204"/>
                  <a:gd name="T46" fmla="*/ 36 w 167"/>
                  <a:gd name="T47" fmla="*/ 67 h 204"/>
                  <a:gd name="T48" fmla="*/ 51 w 167"/>
                  <a:gd name="T49" fmla="*/ 68 h 204"/>
                  <a:gd name="T50" fmla="*/ 54 w 167"/>
                  <a:gd name="T51" fmla="*/ 68 h 204"/>
                  <a:gd name="T52" fmla="*/ 55 w 167"/>
                  <a:gd name="T53" fmla="*/ 67 h 204"/>
                  <a:gd name="T54" fmla="*/ 85 w 167"/>
                  <a:gd name="T55" fmla="*/ 118 h 204"/>
                  <a:gd name="T56" fmla="*/ 58 w 167"/>
                  <a:gd name="T57" fmla="*/ 174 h 204"/>
                  <a:gd name="T58" fmla="*/ 27 w 167"/>
                  <a:gd name="T59" fmla="*/ 114 h 204"/>
                  <a:gd name="T60" fmla="*/ 22 w 167"/>
                  <a:gd name="T61" fmla="*/ 97 h 204"/>
                  <a:gd name="T62" fmla="*/ 5 w 167"/>
                  <a:gd name="T63" fmla="*/ 100 h 204"/>
                  <a:gd name="T64" fmla="*/ 9 w 167"/>
                  <a:gd name="T65" fmla="*/ 120 h 204"/>
                  <a:gd name="T66" fmla="*/ 24 w 167"/>
                  <a:gd name="T67" fmla="*/ 118 h 204"/>
                  <a:gd name="T68" fmla="*/ 57 w 167"/>
                  <a:gd name="T69" fmla="*/ 176 h 204"/>
                  <a:gd name="T70" fmla="*/ 43 w 167"/>
                  <a:gd name="T71" fmla="*/ 203 h 204"/>
                  <a:gd name="T72" fmla="*/ 44 w 167"/>
                  <a:gd name="T73" fmla="*/ 204 h 204"/>
                  <a:gd name="T74" fmla="*/ 75 w 167"/>
                  <a:gd name="T75" fmla="*/ 152 h 204"/>
                  <a:gd name="T76" fmla="*/ 102 w 167"/>
                  <a:gd name="T77" fmla="*/ 135 h 204"/>
                  <a:gd name="T78" fmla="*/ 126 w 167"/>
                  <a:gd name="T79" fmla="*/ 128 h 204"/>
                  <a:gd name="T80" fmla="*/ 130 w 167"/>
                  <a:gd name="T81" fmla="*/ 132 h 204"/>
                  <a:gd name="T82" fmla="*/ 131 w 167"/>
                  <a:gd name="T83" fmla="*/ 134 h 204"/>
                  <a:gd name="T84" fmla="*/ 151 w 167"/>
                  <a:gd name="T85" fmla="*/ 125 h 204"/>
                  <a:gd name="T86" fmla="*/ 141 w 167"/>
                  <a:gd name="T87" fmla="*/ 103 h 204"/>
                  <a:gd name="T88" fmla="*/ 121 w 167"/>
                  <a:gd name="T89" fmla="*/ 114 h 204"/>
                  <a:gd name="T90" fmla="*/ 123 w 167"/>
                  <a:gd name="T91" fmla="*/ 123 h 204"/>
                  <a:gd name="T92" fmla="*/ 79 w 167"/>
                  <a:gd name="T93" fmla="*/ 145 h 204"/>
                  <a:gd name="T94" fmla="*/ 99 w 167"/>
                  <a:gd name="T95" fmla="*/ 88 h 204"/>
                  <a:gd name="T96" fmla="*/ 100 w 167"/>
                  <a:gd name="T97" fmla="*/ 88 h 204"/>
                  <a:gd name="T98" fmla="*/ 142 w 167"/>
                  <a:gd name="T99" fmla="*/ 60 h 204"/>
                  <a:gd name="T100" fmla="*/ 157 w 167"/>
                  <a:gd name="T101" fmla="*/ 60 h 204"/>
                  <a:gd name="T102" fmla="*/ 164 w 167"/>
                  <a:gd name="T103" fmla="*/ 4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7" h="204">
                    <a:moveTo>
                      <a:pt x="164" y="42"/>
                    </a:moveTo>
                    <a:cubicBezTo>
                      <a:pt x="161" y="33"/>
                      <a:pt x="148" y="33"/>
                      <a:pt x="141" y="36"/>
                    </a:cubicBezTo>
                    <a:cubicBezTo>
                      <a:pt x="135" y="40"/>
                      <a:pt x="133" y="48"/>
                      <a:pt x="136" y="54"/>
                    </a:cubicBezTo>
                    <a:cubicBezTo>
                      <a:pt x="136" y="54"/>
                      <a:pt x="136" y="54"/>
                      <a:pt x="137" y="55"/>
                    </a:cubicBezTo>
                    <a:cubicBezTo>
                      <a:pt x="137" y="55"/>
                      <a:pt x="137" y="56"/>
                      <a:pt x="138" y="56"/>
                    </a:cubicBezTo>
                    <a:cubicBezTo>
                      <a:pt x="124" y="61"/>
                      <a:pt x="110" y="71"/>
                      <a:pt x="101" y="82"/>
                    </a:cubicBezTo>
                    <a:cubicBezTo>
                      <a:pt x="105" y="63"/>
                      <a:pt x="108" y="45"/>
                      <a:pt x="110" y="26"/>
                    </a:cubicBezTo>
                    <a:cubicBezTo>
                      <a:pt x="116" y="25"/>
                      <a:pt x="124" y="23"/>
                      <a:pt x="124" y="16"/>
                    </a:cubicBezTo>
                    <a:cubicBezTo>
                      <a:pt x="125" y="11"/>
                      <a:pt x="122" y="6"/>
                      <a:pt x="118" y="3"/>
                    </a:cubicBezTo>
                    <a:cubicBezTo>
                      <a:pt x="111" y="0"/>
                      <a:pt x="106" y="4"/>
                      <a:pt x="103" y="10"/>
                    </a:cubicBezTo>
                    <a:cubicBezTo>
                      <a:pt x="100" y="15"/>
                      <a:pt x="102" y="20"/>
                      <a:pt x="106" y="23"/>
                    </a:cubicBezTo>
                    <a:cubicBezTo>
                      <a:pt x="105" y="33"/>
                      <a:pt x="103" y="44"/>
                      <a:pt x="102" y="54"/>
                    </a:cubicBezTo>
                    <a:cubicBezTo>
                      <a:pt x="98" y="47"/>
                      <a:pt x="93" y="39"/>
                      <a:pt x="88" y="33"/>
                    </a:cubicBezTo>
                    <a:cubicBezTo>
                      <a:pt x="90" y="29"/>
                      <a:pt x="90" y="23"/>
                      <a:pt x="87" y="19"/>
                    </a:cubicBezTo>
                    <a:cubicBezTo>
                      <a:pt x="84" y="15"/>
                      <a:pt x="79" y="12"/>
                      <a:pt x="74" y="14"/>
                    </a:cubicBezTo>
                    <a:cubicBezTo>
                      <a:pt x="68" y="16"/>
                      <a:pt x="67" y="25"/>
                      <a:pt x="69" y="30"/>
                    </a:cubicBezTo>
                    <a:cubicBezTo>
                      <a:pt x="71" y="36"/>
                      <a:pt x="79" y="39"/>
                      <a:pt x="85" y="37"/>
                    </a:cubicBezTo>
                    <a:cubicBezTo>
                      <a:pt x="85" y="37"/>
                      <a:pt x="85" y="37"/>
                      <a:pt x="85" y="36"/>
                    </a:cubicBezTo>
                    <a:cubicBezTo>
                      <a:pt x="91" y="43"/>
                      <a:pt x="96" y="50"/>
                      <a:pt x="101" y="58"/>
                    </a:cubicBezTo>
                    <a:cubicBezTo>
                      <a:pt x="98" y="77"/>
                      <a:pt x="93" y="96"/>
                      <a:pt x="87" y="114"/>
                    </a:cubicBezTo>
                    <a:cubicBezTo>
                      <a:pt x="84" y="95"/>
                      <a:pt x="71" y="77"/>
                      <a:pt x="57" y="63"/>
                    </a:cubicBezTo>
                    <a:cubicBezTo>
                      <a:pt x="60" y="57"/>
                      <a:pt x="59" y="52"/>
                      <a:pt x="55" y="47"/>
                    </a:cubicBezTo>
                    <a:cubicBezTo>
                      <a:pt x="50" y="43"/>
                      <a:pt x="41" y="43"/>
                      <a:pt x="37" y="48"/>
                    </a:cubicBezTo>
                    <a:cubicBezTo>
                      <a:pt x="32" y="53"/>
                      <a:pt x="29" y="63"/>
                      <a:pt x="36" y="67"/>
                    </a:cubicBezTo>
                    <a:cubicBezTo>
                      <a:pt x="40" y="70"/>
                      <a:pt x="46" y="70"/>
                      <a:pt x="51" y="68"/>
                    </a:cubicBezTo>
                    <a:cubicBezTo>
                      <a:pt x="52" y="69"/>
                      <a:pt x="53" y="69"/>
                      <a:pt x="54" y="68"/>
                    </a:cubicBezTo>
                    <a:cubicBezTo>
                      <a:pt x="54" y="68"/>
                      <a:pt x="54" y="67"/>
                      <a:pt x="55" y="67"/>
                    </a:cubicBezTo>
                    <a:cubicBezTo>
                      <a:pt x="68" y="82"/>
                      <a:pt x="81" y="97"/>
                      <a:pt x="85" y="118"/>
                    </a:cubicBezTo>
                    <a:cubicBezTo>
                      <a:pt x="78" y="138"/>
                      <a:pt x="68" y="156"/>
                      <a:pt x="58" y="174"/>
                    </a:cubicBezTo>
                    <a:cubicBezTo>
                      <a:pt x="56" y="153"/>
                      <a:pt x="42" y="130"/>
                      <a:pt x="27" y="114"/>
                    </a:cubicBezTo>
                    <a:cubicBezTo>
                      <a:pt x="30" y="108"/>
                      <a:pt x="27" y="100"/>
                      <a:pt x="22" y="97"/>
                    </a:cubicBezTo>
                    <a:cubicBezTo>
                      <a:pt x="16" y="94"/>
                      <a:pt x="9" y="96"/>
                      <a:pt x="5" y="100"/>
                    </a:cubicBezTo>
                    <a:cubicBezTo>
                      <a:pt x="0" y="106"/>
                      <a:pt x="3" y="115"/>
                      <a:pt x="9" y="120"/>
                    </a:cubicBezTo>
                    <a:cubicBezTo>
                      <a:pt x="14" y="124"/>
                      <a:pt x="21" y="123"/>
                      <a:pt x="24" y="118"/>
                    </a:cubicBezTo>
                    <a:cubicBezTo>
                      <a:pt x="37" y="137"/>
                      <a:pt x="52" y="153"/>
                      <a:pt x="57" y="176"/>
                    </a:cubicBezTo>
                    <a:cubicBezTo>
                      <a:pt x="52" y="185"/>
                      <a:pt x="47" y="194"/>
                      <a:pt x="43" y="203"/>
                    </a:cubicBezTo>
                    <a:cubicBezTo>
                      <a:pt x="42" y="204"/>
                      <a:pt x="43" y="204"/>
                      <a:pt x="44" y="204"/>
                    </a:cubicBezTo>
                    <a:cubicBezTo>
                      <a:pt x="56" y="188"/>
                      <a:pt x="66" y="170"/>
                      <a:pt x="75" y="152"/>
                    </a:cubicBezTo>
                    <a:cubicBezTo>
                      <a:pt x="84" y="145"/>
                      <a:pt x="92" y="139"/>
                      <a:pt x="102" y="135"/>
                    </a:cubicBezTo>
                    <a:cubicBezTo>
                      <a:pt x="110" y="132"/>
                      <a:pt x="118" y="131"/>
                      <a:pt x="126" y="128"/>
                    </a:cubicBezTo>
                    <a:cubicBezTo>
                      <a:pt x="127" y="130"/>
                      <a:pt x="129" y="131"/>
                      <a:pt x="130" y="132"/>
                    </a:cubicBezTo>
                    <a:cubicBezTo>
                      <a:pt x="130" y="133"/>
                      <a:pt x="130" y="133"/>
                      <a:pt x="131" y="134"/>
                    </a:cubicBezTo>
                    <a:cubicBezTo>
                      <a:pt x="139" y="138"/>
                      <a:pt x="149" y="135"/>
                      <a:pt x="151" y="125"/>
                    </a:cubicBezTo>
                    <a:cubicBezTo>
                      <a:pt x="152" y="117"/>
                      <a:pt x="148" y="107"/>
                      <a:pt x="141" y="103"/>
                    </a:cubicBezTo>
                    <a:cubicBezTo>
                      <a:pt x="133" y="99"/>
                      <a:pt x="121" y="104"/>
                      <a:pt x="121" y="114"/>
                    </a:cubicBezTo>
                    <a:cubicBezTo>
                      <a:pt x="121" y="117"/>
                      <a:pt x="122" y="120"/>
                      <a:pt x="123" y="123"/>
                    </a:cubicBezTo>
                    <a:cubicBezTo>
                      <a:pt x="108" y="126"/>
                      <a:pt x="90" y="134"/>
                      <a:pt x="79" y="145"/>
                    </a:cubicBezTo>
                    <a:cubicBezTo>
                      <a:pt x="87" y="127"/>
                      <a:pt x="94" y="107"/>
                      <a:pt x="99" y="88"/>
                    </a:cubicBezTo>
                    <a:cubicBezTo>
                      <a:pt x="99" y="88"/>
                      <a:pt x="100" y="88"/>
                      <a:pt x="100" y="88"/>
                    </a:cubicBezTo>
                    <a:cubicBezTo>
                      <a:pt x="112" y="74"/>
                      <a:pt x="126" y="68"/>
                      <a:pt x="142" y="60"/>
                    </a:cubicBezTo>
                    <a:cubicBezTo>
                      <a:pt x="146" y="63"/>
                      <a:pt x="152" y="63"/>
                      <a:pt x="157" y="60"/>
                    </a:cubicBezTo>
                    <a:cubicBezTo>
                      <a:pt x="163" y="56"/>
                      <a:pt x="167" y="48"/>
                      <a:pt x="164" y="42"/>
                    </a:cubicBezTo>
                    <a:close/>
                  </a:path>
                </a:pathLst>
              </a:custGeom>
              <a:solidFill>
                <a:srgbClr val="21B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任意多边形 80"/>
              <p:cNvSpPr>
                <a:spLocks/>
              </p:cNvSpPr>
              <p:nvPr/>
            </p:nvSpPr>
            <p:spPr bwMode="auto">
              <a:xfrm>
                <a:off x="-26273" y="434082"/>
                <a:ext cx="4349824" cy="682425"/>
              </a:xfrm>
              <a:custGeom>
                <a:avLst/>
                <a:gdLst>
                  <a:gd name="connsiteX0" fmla="*/ 605014 w 4404883"/>
                  <a:gd name="connsiteY0" fmla="*/ 946 h 682425"/>
                  <a:gd name="connsiteX1" fmla="*/ 816050 w 4404883"/>
                  <a:gd name="connsiteY1" fmla="*/ 38448 h 682425"/>
                  <a:gd name="connsiteX2" fmla="*/ 1177825 w 4404883"/>
                  <a:gd name="connsiteY2" fmla="*/ 225616 h 682425"/>
                  <a:gd name="connsiteX3" fmla="*/ 1520415 w 4404883"/>
                  <a:gd name="connsiteY3" fmla="*/ 448566 h 682425"/>
                  <a:gd name="connsiteX4" fmla="*/ 1986338 w 4404883"/>
                  <a:gd name="connsiteY4" fmla="*/ 652249 h 682425"/>
                  <a:gd name="connsiteX5" fmla="*/ 2427594 w 4404883"/>
                  <a:gd name="connsiteY5" fmla="*/ 624724 h 682425"/>
                  <a:gd name="connsiteX6" fmla="*/ 3214181 w 4404883"/>
                  <a:gd name="connsiteY6" fmla="*/ 173319 h 682425"/>
                  <a:gd name="connsiteX7" fmla="*/ 3216921 w 4404883"/>
                  <a:gd name="connsiteY7" fmla="*/ 170567 h 682425"/>
                  <a:gd name="connsiteX8" fmla="*/ 3348476 w 4404883"/>
                  <a:gd name="connsiteY8" fmla="*/ 104507 h 682425"/>
                  <a:gd name="connsiteX9" fmla="*/ 3918546 w 4404883"/>
                  <a:gd name="connsiteY9" fmla="*/ 38448 h 682425"/>
                  <a:gd name="connsiteX10" fmla="*/ 4349824 w 4404883"/>
                  <a:gd name="connsiteY10" fmla="*/ 178566 h 682425"/>
                  <a:gd name="connsiteX11" fmla="*/ 4404883 w 4404883"/>
                  <a:gd name="connsiteY11" fmla="*/ 209367 h 682425"/>
                  <a:gd name="connsiteX12" fmla="*/ 4404883 w 4404883"/>
                  <a:gd name="connsiteY12" fmla="*/ 226059 h 682425"/>
                  <a:gd name="connsiteX13" fmla="*/ 4330039 w 4404883"/>
                  <a:gd name="connsiteY13" fmla="*/ 184157 h 682425"/>
                  <a:gd name="connsiteX14" fmla="*/ 4137803 w 4404883"/>
                  <a:gd name="connsiteY14" fmla="*/ 101755 h 682425"/>
                  <a:gd name="connsiteX15" fmla="*/ 3688325 w 4404883"/>
                  <a:gd name="connsiteY15" fmla="*/ 43953 h 682425"/>
                  <a:gd name="connsiteX16" fmla="*/ 3214181 w 4404883"/>
                  <a:gd name="connsiteY16" fmla="*/ 184329 h 682425"/>
                  <a:gd name="connsiteX17" fmla="*/ 2575593 w 4404883"/>
                  <a:gd name="connsiteY17" fmla="*/ 583437 h 682425"/>
                  <a:gd name="connsiteX18" fmla="*/ 1890413 w 4404883"/>
                  <a:gd name="connsiteY18" fmla="*/ 643992 h 682425"/>
                  <a:gd name="connsiteX19" fmla="*/ 1016123 w 4404883"/>
                  <a:gd name="connsiteY19" fmla="*/ 143042 h 682425"/>
                  <a:gd name="connsiteX20" fmla="*/ 769458 w 4404883"/>
                  <a:gd name="connsiteY20" fmla="*/ 38448 h 682425"/>
                  <a:gd name="connsiteX21" fmla="*/ 506348 w 4404883"/>
                  <a:gd name="connsiteY21" fmla="*/ 13676 h 682425"/>
                  <a:gd name="connsiteX22" fmla="*/ 2056 w 4404883"/>
                  <a:gd name="connsiteY22" fmla="*/ 54963 h 682425"/>
                  <a:gd name="connsiteX23" fmla="*/ 2056 w 4404883"/>
                  <a:gd name="connsiteY23" fmla="*/ 49458 h 682425"/>
                  <a:gd name="connsiteX24" fmla="*/ 4797 w 4404883"/>
                  <a:gd name="connsiteY24" fmla="*/ 49458 h 682425"/>
                  <a:gd name="connsiteX25" fmla="*/ 21241 w 4404883"/>
                  <a:gd name="connsiteY25" fmla="*/ 49458 h 682425"/>
                  <a:gd name="connsiteX26" fmla="*/ 385757 w 4404883"/>
                  <a:gd name="connsiteY26" fmla="*/ 10923 h 682425"/>
                  <a:gd name="connsiteX27" fmla="*/ 393979 w 4404883"/>
                  <a:gd name="connsiteY27" fmla="*/ 10923 h 682425"/>
                  <a:gd name="connsiteX28" fmla="*/ 605014 w 4404883"/>
                  <a:gd name="connsiteY28" fmla="*/ 946 h 682425"/>
                  <a:gd name="connsiteX0" fmla="*/ 605014 w 4404883"/>
                  <a:gd name="connsiteY0" fmla="*/ 946 h 682425"/>
                  <a:gd name="connsiteX1" fmla="*/ 816050 w 4404883"/>
                  <a:gd name="connsiteY1" fmla="*/ 38448 h 682425"/>
                  <a:gd name="connsiteX2" fmla="*/ 1177825 w 4404883"/>
                  <a:gd name="connsiteY2" fmla="*/ 225616 h 682425"/>
                  <a:gd name="connsiteX3" fmla="*/ 1520415 w 4404883"/>
                  <a:gd name="connsiteY3" fmla="*/ 448566 h 682425"/>
                  <a:gd name="connsiteX4" fmla="*/ 1986338 w 4404883"/>
                  <a:gd name="connsiteY4" fmla="*/ 652249 h 682425"/>
                  <a:gd name="connsiteX5" fmla="*/ 2427594 w 4404883"/>
                  <a:gd name="connsiteY5" fmla="*/ 624724 h 682425"/>
                  <a:gd name="connsiteX6" fmla="*/ 3214181 w 4404883"/>
                  <a:gd name="connsiteY6" fmla="*/ 173319 h 682425"/>
                  <a:gd name="connsiteX7" fmla="*/ 3216921 w 4404883"/>
                  <a:gd name="connsiteY7" fmla="*/ 170567 h 682425"/>
                  <a:gd name="connsiteX8" fmla="*/ 3348476 w 4404883"/>
                  <a:gd name="connsiteY8" fmla="*/ 104507 h 682425"/>
                  <a:gd name="connsiteX9" fmla="*/ 3918546 w 4404883"/>
                  <a:gd name="connsiteY9" fmla="*/ 38448 h 682425"/>
                  <a:gd name="connsiteX10" fmla="*/ 4349824 w 4404883"/>
                  <a:gd name="connsiteY10" fmla="*/ 178566 h 682425"/>
                  <a:gd name="connsiteX11" fmla="*/ 4404883 w 4404883"/>
                  <a:gd name="connsiteY11" fmla="*/ 209367 h 682425"/>
                  <a:gd name="connsiteX12" fmla="*/ 4330039 w 4404883"/>
                  <a:gd name="connsiteY12" fmla="*/ 184157 h 682425"/>
                  <a:gd name="connsiteX13" fmla="*/ 4137803 w 4404883"/>
                  <a:gd name="connsiteY13" fmla="*/ 101755 h 682425"/>
                  <a:gd name="connsiteX14" fmla="*/ 3688325 w 4404883"/>
                  <a:gd name="connsiteY14" fmla="*/ 43953 h 682425"/>
                  <a:gd name="connsiteX15" fmla="*/ 3214181 w 4404883"/>
                  <a:gd name="connsiteY15" fmla="*/ 184329 h 682425"/>
                  <a:gd name="connsiteX16" fmla="*/ 2575593 w 4404883"/>
                  <a:gd name="connsiteY16" fmla="*/ 583437 h 682425"/>
                  <a:gd name="connsiteX17" fmla="*/ 1890413 w 4404883"/>
                  <a:gd name="connsiteY17" fmla="*/ 643992 h 682425"/>
                  <a:gd name="connsiteX18" fmla="*/ 1016123 w 4404883"/>
                  <a:gd name="connsiteY18" fmla="*/ 143042 h 682425"/>
                  <a:gd name="connsiteX19" fmla="*/ 769458 w 4404883"/>
                  <a:gd name="connsiteY19" fmla="*/ 38448 h 682425"/>
                  <a:gd name="connsiteX20" fmla="*/ 506348 w 4404883"/>
                  <a:gd name="connsiteY20" fmla="*/ 13676 h 682425"/>
                  <a:gd name="connsiteX21" fmla="*/ 2056 w 4404883"/>
                  <a:gd name="connsiteY21" fmla="*/ 54963 h 682425"/>
                  <a:gd name="connsiteX22" fmla="*/ 2056 w 4404883"/>
                  <a:gd name="connsiteY22" fmla="*/ 49458 h 682425"/>
                  <a:gd name="connsiteX23" fmla="*/ 4797 w 4404883"/>
                  <a:gd name="connsiteY23" fmla="*/ 49458 h 682425"/>
                  <a:gd name="connsiteX24" fmla="*/ 21241 w 4404883"/>
                  <a:gd name="connsiteY24" fmla="*/ 49458 h 682425"/>
                  <a:gd name="connsiteX25" fmla="*/ 385757 w 4404883"/>
                  <a:gd name="connsiteY25" fmla="*/ 10923 h 682425"/>
                  <a:gd name="connsiteX26" fmla="*/ 393979 w 4404883"/>
                  <a:gd name="connsiteY26" fmla="*/ 10923 h 682425"/>
                  <a:gd name="connsiteX27" fmla="*/ 605014 w 4404883"/>
                  <a:gd name="connsiteY27" fmla="*/ 946 h 682425"/>
                  <a:gd name="connsiteX0" fmla="*/ 605014 w 4349824"/>
                  <a:gd name="connsiteY0" fmla="*/ 946 h 682425"/>
                  <a:gd name="connsiteX1" fmla="*/ 816050 w 4349824"/>
                  <a:gd name="connsiteY1" fmla="*/ 38448 h 682425"/>
                  <a:gd name="connsiteX2" fmla="*/ 1177825 w 4349824"/>
                  <a:gd name="connsiteY2" fmla="*/ 225616 h 682425"/>
                  <a:gd name="connsiteX3" fmla="*/ 1520415 w 4349824"/>
                  <a:gd name="connsiteY3" fmla="*/ 448566 h 682425"/>
                  <a:gd name="connsiteX4" fmla="*/ 1986338 w 4349824"/>
                  <a:gd name="connsiteY4" fmla="*/ 652249 h 682425"/>
                  <a:gd name="connsiteX5" fmla="*/ 2427594 w 4349824"/>
                  <a:gd name="connsiteY5" fmla="*/ 624724 h 682425"/>
                  <a:gd name="connsiteX6" fmla="*/ 3214181 w 4349824"/>
                  <a:gd name="connsiteY6" fmla="*/ 173319 h 682425"/>
                  <a:gd name="connsiteX7" fmla="*/ 3216921 w 4349824"/>
                  <a:gd name="connsiteY7" fmla="*/ 170567 h 682425"/>
                  <a:gd name="connsiteX8" fmla="*/ 3348476 w 4349824"/>
                  <a:gd name="connsiteY8" fmla="*/ 104507 h 682425"/>
                  <a:gd name="connsiteX9" fmla="*/ 3918546 w 4349824"/>
                  <a:gd name="connsiteY9" fmla="*/ 38448 h 682425"/>
                  <a:gd name="connsiteX10" fmla="*/ 4349824 w 4349824"/>
                  <a:gd name="connsiteY10" fmla="*/ 178566 h 682425"/>
                  <a:gd name="connsiteX11" fmla="*/ 4330039 w 4349824"/>
                  <a:gd name="connsiteY11" fmla="*/ 184157 h 682425"/>
                  <a:gd name="connsiteX12" fmla="*/ 4137803 w 4349824"/>
                  <a:gd name="connsiteY12" fmla="*/ 101755 h 682425"/>
                  <a:gd name="connsiteX13" fmla="*/ 3688325 w 4349824"/>
                  <a:gd name="connsiteY13" fmla="*/ 43953 h 682425"/>
                  <a:gd name="connsiteX14" fmla="*/ 3214181 w 4349824"/>
                  <a:gd name="connsiteY14" fmla="*/ 184329 h 682425"/>
                  <a:gd name="connsiteX15" fmla="*/ 2575593 w 4349824"/>
                  <a:gd name="connsiteY15" fmla="*/ 583437 h 682425"/>
                  <a:gd name="connsiteX16" fmla="*/ 1890413 w 4349824"/>
                  <a:gd name="connsiteY16" fmla="*/ 643992 h 682425"/>
                  <a:gd name="connsiteX17" fmla="*/ 1016123 w 4349824"/>
                  <a:gd name="connsiteY17" fmla="*/ 143042 h 682425"/>
                  <a:gd name="connsiteX18" fmla="*/ 769458 w 4349824"/>
                  <a:gd name="connsiteY18" fmla="*/ 38448 h 682425"/>
                  <a:gd name="connsiteX19" fmla="*/ 506348 w 4349824"/>
                  <a:gd name="connsiteY19" fmla="*/ 13676 h 682425"/>
                  <a:gd name="connsiteX20" fmla="*/ 2056 w 4349824"/>
                  <a:gd name="connsiteY20" fmla="*/ 54963 h 682425"/>
                  <a:gd name="connsiteX21" fmla="*/ 2056 w 4349824"/>
                  <a:gd name="connsiteY21" fmla="*/ 49458 h 682425"/>
                  <a:gd name="connsiteX22" fmla="*/ 4797 w 4349824"/>
                  <a:gd name="connsiteY22" fmla="*/ 49458 h 682425"/>
                  <a:gd name="connsiteX23" fmla="*/ 21241 w 4349824"/>
                  <a:gd name="connsiteY23" fmla="*/ 49458 h 682425"/>
                  <a:gd name="connsiteX24" fmla="*/ 385757 w 4349824"/>
                  <a:gd name="connsiteY24" fmla="*/ 10923 h 682425"/>
                  <a:gd name="connsiteX25" fmla="*/ 393979 w 4349824"/>
                  <a:gd name="connsiteY25" fmla="*/ 10923 h 682425"/>
                  <a:gd name="connsiteX26" fmla="*/ 605014 w 4349824"/>
                  <a:gd name="connsiteY26" fmla="*/ 946 h 68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49824" h="682425">
                    <a:moveTo>
                      <a:pt x="605014" y="946"/>
                    </a:moveTo>
                    <a:cubicBezTo>
                      <a:pt x="675588" y="4042"/>
                      <a:pt x="746162" y="15052"/>
                      <a:pt x="816050" y="38448"/>
                    </a:cubicBezTo>
                    <a:cubicBezTo>
                      <a:pt x="944864" y="79735"/>
                      <a:pt x="1065456" y="151299"/>
                      <a:pt x="1177825" y="225616"/>
                    </a:cubicBezTo>
                    <a:cubicBezTo>
                      <a:pt x="1292935" y="297180"/>
                      <a:pt x="1405305" y="374250"/>
                      <a:pt x="1520415" y="448566"/>
                    </a:cubicBezTo>
                    <a:cubicBezTo>
                      <a:pt x="1665673" y="536645"/>
                      <a:pt x="1816413" y="621972"/>
                      <a:pt x="1986338" y="652249"/>
                    </a:cubicBezTo>
                    <a:cubicBezTo>
                      <a:pt x="2134336" y="682526"/>
                      <a:pt x="2282336" y="671516"/>
                      <a:pt x="2427594" y="624724"/>
                    </a:cubicBezTo>
                    <a:cubicBezTo>
                      <a:pt x="2718110" y="533893"/>
                      <a:pt x="2962034" y="335715"/>
                      <a:pt x="3214181" y="173319"/>
                    </a:cubicBezTo>
                    <a:lnTo>
                      <a:pt x="3216921" y="170567"/>
                    </a:lnTo>
                    <a:cubicBezTo>
                      <a:pt x="3258032" y="145794"/>
                      <a:pt x="3301884" y="118270"/>
                      <a:pt x="3348476" y="104507"/>
                    </a:cubicBezTo>
                    <a:cubicBezTo>
                      <a:pt x="3526623" y="30191"/>
                      <a:pt x="3723955" y="16428"/>
                      <a:pt x="3918546" y="38448"/>
                    </a:cubicBezTo>
                    <a:cubicBezTo>
                      <a:pt x="4072711" y="54963"/>
                      <a:pt x="4214544" y="108636"/>
                      <a:pt x="4349824" y="178566"/>
                    </a:cubicBezTo>
                    <a:lnTo>
                      <a:pt x="4330039" y="184157"/>
                    </a:lnTo>
                    <a:cubicBezTo>
                      <a:pt x="4267988" y="152676"/>
                      <a:pt x="4204266" y="124463"/>
                      <a:pt x="4137803" y="101755"/>
                    </a:cubicBezTo>
                    <a:cubicBezTo>
                      <a:pt x="3995286" y="52210"/>
                      <a:pt x="3839065" y="35696"/>
                      <a:pt x="3688325" y="43953"/>
                    </a:cubicBezTo>
                    <a:cubicBezTo>
                      <a:pt x="3521141" y="52210"/>
                      <a:pt x="3356698" y="96250"/>
                      <a:pt x="3214181" y="184329"/>
                    </a:cubicBezTo>
                    <a:cubicBezTo>
                      <a:pt x="3005886" y="324705"/>
                      <a:pt x="2805813" y="481596"/>
                      <a:pt x="2575593" y="583437"/>
                    </a:cubicBezTo>
                    <a:cubicBezTo>
                      <a:pt x="2359076" y="682526"/>
                      <a:pt x="2120633" y="715556"/>
                      <a:pt x="1890413" y="643992"/>
                    </a:cubicBezTo>
                    <a:cubicBezTo>
                      <a:pt x="1567007" y="544903"/>
                      <a:pt x="1309380" y="302685"/>
                      <a:pt x="1016123" y="143042"/>
                    </a:cubicBezTo>
                    <a:cubicBezTo>
                      <a:pt x="936642" y="101755"/>
                      <a:pt x="857161" y="60468"/>
                      <a:pt x="769458" y="38448"/>
                    </a:cubicBezTo>
                    <a:cubicBezTo>
                      <a:pt x="684495" y="16428"/>
                      <a:pt x="596792" y="10923"/>
                      <a:pt x="506348" y="13676"/>
                    </a:cubicBezTo>
                    <a:cubicBezTo>
                      <a:pt x="339164" y="21933"/>
                      <a:pt x="171981" y="54963"/>
                      <a:pt x="2056" y="54963"/>
                    </a:cubicBezTo>
                    <a:cubicBezTo>
                      <a:pt x="-685" y="54963"/>
                      <a:pt x="-685" y="49458"/>
                      <a:pt x="2056" y="49458"/>
                    </a:cubicBezTo>
                    <a:lnTo>
                      <a:pt x="4797" y="49458"/>
                    </a:lnTo>
                    <a:lnTo>
                      <a:pt x="21241" y="49458"/>
                    </a:lnTo>
                    <a:cubicBezTo>
                      <a:pt x="144573" y="43953"/>
                      <a:pt x="265165" y="24686"/>
                      <a:pt x="385757" y="10923"/>
                    </a:cubicBezTo>
                    <a:lnTo>
                      <a:pt x="393979" y="10923"/>
                    </a:lnTo>
                    <a:cubicBezTo>
                      <a:pt x="463867" y="2666"/>
                      <a:pt x="534441" y="-2151"/>
                      <a:pt x="605014" y="946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5"/>
              <p:cNvSpPr>
                <a:spLocks/>
              </p:cNvSpPr>
              <p:nvPr/>
            </p:nvSpPr>
            <p:spPr bwMode="auto">
              <a:xfrm rot="3230110">
                <a:off x="4294487" y="304051"/>
                <a:ext cx="135547" cy="325921"/>
              </a:xfrm>
              <a:custGeom>
                <a:avLst/>
                <a:gdLst>
                  <a:gd name="T0" fmla="*/ 16 w 52"/>
                  <a:gd name="T1" fmla="*/ 2 h 124"/>
                  <a:gd name="T2" fmla="*/ 13 w 52"/>
                  <a:gd name="T3" fmla="*/ 3 h 124"/>
                  <a:gd name="T4" fmla="*/ 35 w 52"/>
                  <a:gd name="T5" fmla="*/ 123 h 124"/>
                  <a:gd name="T6" fmla="*/ 35 w 52"/>
                  <a:gd name="T7" fmla="*/ 123 h 124"/>
                  <a:gd name="T8" fmla="*/ 36 w 52"/>
                  <a:gd name="T9" fmla="*/ 123 h 124"/>
                  <a:gd name="T10" fmla="*/ 36 w 52"/>
                  <a:gd name="T11" fmla="*/ 122 h 124"/>
                  <a:gd name="T12" fmla="*/ 36 w 52"/>
                  <a:gd name="T13" fmla="*/ 122 h 124"/>
                  <a:gd name="T14" fmla="*/ 47 w 52"/>
                  <a:gd name="T15" fmla="*/ 64 h 124"/>
                  <a:gd name="T16" fmla="*/ 19 w 52"/>
                  <a:gd name="T17" fmla="*/ 1 h 124"/>
                  <a:gd name="T18" fmla="*/ 16 w 52"/>
                  <a:gd name="T19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5"/>
              <p:cNvSpPr>
                <a:spLocks/>
              </p:cNvSpPr>
              <p:nvPr/>
            </p:nvSpPr>
            <p:spPr bwMode="auto">
              <a:xfrm rot="11310777">
                <a:off x="4106243" y="547734"/>
                <a:ext cx="135547" cy="325921"/>
              </a:xfrm>
              <a:custGeom>
                <a:avLst/>
                <a:gdLst>
                  <a:gd name="T0" fmla="*/ 16 w 52"/>
                  <a:gd name="T1" fmla="*/ 2 h 124"/>
                  <a:gd name="T2" fmla="*/ 13 w 52"/>
                  <a:gd name="T3" fmla="*/ 3 h 124"/>
                  <a:gd name="T4" fmla="*/ 35 w 52"/>
                  <a:gd name="T5" fmla="*/ 123 h 124"/>
                  <a:gd name="T6" fmla="*/ 35 w 52"/>
                  <a:gd name="T7" fmla="*/ 123 h 124"/>
                  <a:gd name="T8" fmla="*/ 36 w 52"/>
                  <a:gd name="T9" fmla="*/ 123 h 124"/>
                  <a:gd name="T10" fmla="*/ 36 w 52"/>
                  <a:gd name="T11" fmla="*/ 122 h 124"/>
                  <a:gd name="T12" fmla="*/ 36 w 52"/>
                  <a:gd name="T13" fmla="*/ 122 h 124"/>
                  <a:gd name="T14" fmla="*/ 47 w 52"/>
                  <a:gd name="T15" fmla="*/ 64 h 124"/>
                  <a:gd name="T16" fmla="*/ 19 w 52"/>
                  <a:gd name="T17" fmla="*/ 1 h 124"/>
                  <a:gd name="T18" fmla="*/ 16 w 52"/>
                  <a:gd name="T19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943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09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8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3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 userDrawn="1"/>
        </p:nvGrpSpPr>
        <p:grpSpPr>
          <a:xfrm>
            <a:off x="5052042" y="-14373"/>
            <a:ext cx="4107744" cy="1655763"/>
            <a:chOff x="5036256" y="3487737"/>
            <a:chExt cx="4107744" cy="1655763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 flipH="1">
              <a:off x="6399918" y="4097337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 flipH="1">
              <a:off x="5036256" y="3714749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"/>
            <p:cNvSpPr>
              <a:spLocks/>
            </p:cNvSpPr>
            <p:nvPr/>
          </p:nvSpPr>
          <p:spPr bwMode="auto">
            <a:xfrm flipH="1">
              <a:off x="7306380" y="4375150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"/>
            <p:cNvSpPr>
              <a:spLocks/>
            </p:cNvSpPr>
            <p:nvPr/>
          </p:nvSpPr>
          <p:spPr bwMode="auto">
            <a:xfrm flipH="1">
              <a:off x="8331905" y="4603750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 flipH="1">
              <a:off x="8023930" y="3803649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 flipH="1">
              <a:off x="7301618" y="3511549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 flipH="1">
              <a:off x="7446081" y="3627437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 flipH="1">
              <a:off x="5930018" y="3913187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 flipH="1">
              <a:off x="6544381" y="3894137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 flipH="1">
              <a:off x="6741231" y="4017962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 flipH="1">
              <a:off x="7412743" y="4235450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 flipH="1">
              <a:off x="7533393" y="4202112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 flipH="1">
              <a:off x="7739768" y="4427537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 flipH="1">
              <a:off x="5533143" y="4287837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 flipH="1">
              <a:off x="6039555" y="3548062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"/>
            <p:cNvSpPr>
              <a:spLocks/>
            </p:cNvSpPr>
            <p:nvPr/>
          </p:nvSpPr>
          <p:spPr bwMode="auto">
            <a:xfrm flipH="1">
              <a:off x="6190368" y="3630612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 flipH="1">
              <a:off x="6763455" y="3487737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1"/>
            <p:cNvSpPr>
              <a:spLocks/>
            </p:cNvSpPr>
            <p:nvPr/>
          </p:nvSpPr>
          <p:spPr bwMode="auto">
            <a:xfrm flipH="1">
              <a:off x="8403343" y="4603750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2"/>
            <p:cNvSpPr>
              <a:spLocks/>
            </p:cNvSpPr>
            <p:nvPr/>
          </p:nvSpPr>
          <p:spPr bwMode="auto">
            <a:xfrm flipH="1">
              <a:off x="8547805" y="4592637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3"/>
            <p:cNvSpPr>
              <a:spLocks/>
            </p:cNvSpPr>
            <p:nvPr/>
          </p:nvSpPr>
          <p:spPr bwMode="auto">
            <a:xfrm flipH="1">
              <a:off x="7909630" y="4348162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4"/>
            <p:cNvSpPr>
              <a:spLocks/>
            </p:cNvSpPr>
            <p:nvPr/>
          </p:nvSpPr>
          <p:spPr bwMode="auto">
            <a:xfrm flipH="1">
              <a:off x="5466468" y="3500437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89"/>
            <p:cNvSpPr>
              <a:spLocks/>
            </p:cNvSpPr>
            <p:nvPr/>
          </p:nvSpPr>
          <p:spPr bwMode="auto">
            <a:xfrm flipH="1">
              <a:off x="5176262" y="3895281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 flipH="1">
              <a:off x="8695443" y="4438650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 flipH="1">
              <a:off x="7593718" y="3724274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 flipH="1">
              <a:off x="5480756" y="3806824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 flipH="1">
              <a:off x="5155318" y="3852862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 userDrawn="1"/>
        </p:nvGrpSpPr>
        <p:grpSpPr>
          <a:xfrm>
            <a:off x="-96066" y="3916893"/>
            <a:ext cx="3211800" cy="1226607"/>
            <a:chOff x="-142846" y="-250538"/>
            <a:chExt cx="4668067" cy="1782764"/>
          </a:xfrm>
        </p:grpSpPr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4"/>
            <p:cNvSpPr>
              <a:spLocks/>
            </p:cNvSpPr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5"/>
            <p:cNvSpPr>
              <a:spLocks/>
            </p:cNvSpPr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7"/>
            <p:cNvSpPr>
              <a:spLocks/>
            </p:cNvSpPr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8"/>
            <p:cNvSpPr>
              <a:spLocks/>
            </p:cNvSpPr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9"/>
            <p:cNvSpPr>
              <a:spLocks/>
            </p:cNvSpPr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3"/>
            <p:cNvSpPr>
              <a:spLocks/>
            </p:cNvSpPr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4"/>
            <p:cNvSpPr>
              <a:spLocks/>
            </p:cNvSpPr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5"/>
            <p:cNvSpPr>
              <a:spLocks/>
            </p:cNvSpPr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6"/>
            <p:cNvSpPr>
              <a:spLocks/>
            </p:cNvSpPr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47"/>
            <p:cNvSpPr>
              <a:spLocks/>
            </p:cNvSpPr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8"/>
            <p:cNvSpPr>
              <a:spLocks/>
            </p:cNvSpPr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9"/>
            <p:cNvSpPr>
              <a:spLocks/>
            </p:cNvSpPr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"/>
            <p:cNvSpPr>
              <a:spLocks/>
            </p:cNvSpPr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125"/>
            <p:cNvSpPr>
              <a:spLocks/>
            </p:cNvSpPr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330039 w 4404883"/>
                <a:gd name="connsiteY12" fmla="*/ 184157 h 682425"/>
                <a:gd name="connsiteX13" fmla="*/ 4137803 w 4404883"/>
                <a:gd name="connsiteY13" fmla="*/ 101755 h 682425"/>
                <a:gd name="connsiteX14" fmla="*/ 3688325 w 4404883"/>
                <a:gd name="connsiteY14" fmla="*/ 43953 h 682425"/>
                <a:gd name="connsiteX15" fmla="*/ 3214181 w 4404883"/>
                <a:gd name="connsiteY15" fmla="*/ 184329 h 682425"/>
                <a:gd name="connsiteX16" fmla="*/ 2575593 w 4404883"/>
                <a:gd name="connsiteY16" fmla="*/ 583437 h 682425"/>
                <a:gd name="connsiteX17" fmla="*/ 1890413 w 4404883"/>
                <a:gd name="connsiteY17" fmla="*/ 643992 h 682425"/>
                <a:gd name="connsiteX18" fmla="*/ 1016123 w 4404883"/>
                <a:gd name="connsiteY18" fmla="*/ 143042 h 682425"/>
                <a:gd name="connsiteX19" fmla="*/ 769458 w 4404883"/>
                <a:gd name="connsiteY19" fmla="*/ 38448 h 682425"/>
                <a:gd name="connsiteX20" fmla="*/ 506348 w 4404883"/>
                <a:gd name="connsiteY20" fmla="*/ 13676 h 682425"/>
                <a:gd name="connsiteX21" fmla="*/ 2056 w 4404883"/>
                <a:gd name="connsiteY21" fmla="*/ 54963 h 682425"/>
                <a:gd name="connsiteX22" fmla="*/ 2056 w 4404883"/>
                <a:gd name="connsiteY22" fmla="*/ 49458 h 682425"/>
                <a:gd name="connsiteX23" fmla="*/ 4797 w 4404883"/>
                <a:gd name="connsiteY23" fmla="*/ 49458 h 682425"/>
                <a:gd name="connsiteX24" fmla="*/ 21241 w 4404883"/>
                <a:gd name="connsiteY24" fmla="*/ 49458 h 682425"/>
                <a:gd name="connsiteX25" fmla="*/ 385757 w 4404883"/>
                <a:gd name="connsiteY25" fmla="*/ 10923 h 682425"/>
                <a:gd name="connsiteX26" fmla="*/ 393979 w 4404883"/>
                <a:gd name="connsiteY26" fmla="*/ 10923 h 682425"/>
                <a:gd name="connsiteX27" fmla="*/ 605014 w 4404883"/>
                <a:gd name="connsiteY27" fmla="*/ 946 h 682425"/>
                <a:gd name="connsiteX0" fmla="*/ 605014 w 4349824"/>
                <a:gd name="connsiteY0" fmla="*/ 946 h 682425"/>
                <a:gd name="connsiteX1" fmla="*/ 816050 w 4349824"/>
                <a:gd name="connsiteY1" fmla="*/ 38448 h 682425"/>
                <a:gd name="connsiteX2" fmla="*/ 1177825 w 4349824"/>
                <a:gd name="connsiteY2" fmla="*/ 225616 h 682425"/>
                <a:gd name="connsiteX3" fmla="*/ 1520415 w 4349824"/>
                <a:gd name="connsiteY3" fmla="*/ 448566 h 682425"/>
                <a:gd name="connsiteX4" fmla="*/ 1986338 w 4349824"/>
                <a:gd name="connsiteY4" fmla="*/ 652249 h 682425"/>
                <a:gd name="connsiteX5" fmla="*/ 2427594 w 4349824"/>
                <a:gd name="connsiteY5" fmla="*/ 624724 h 682425"/>
                <a:gd name="connsiteX6" fmla="*/ 3214181 w 4349824"/>
                <a:gd name="connsiteY6" fmla="*/ 173319 h 682425"/>
                <a:gd name="connsiteX7" fmla="*/ 3216921 w 4349824"/>
                <a:gd name="connsiteY7" fmla="*/ 170567 h 682425"/>
                <a:gd name="connsiteX8" fmla="*/ 3348476 w 4349824"/>
                <a:gd name="connsiteY8" fmla="*/ 104507 h 682425"/>
                <a:gd name="connsiteX9" fmla="*/ 3918546 w 4349824"/>
                <a:gd name="connsiteY9" fmla="*/ 38448 h 682425"/>
                <a:gd name="connsiteX10" fmla="*/ 4349824 w 4349824"/>
                <a:gd name="connsiteY10" fmla="*/ 178566 h 682425"/>
                <a:gd name="connsiteX11" fmla="*/ 4330039 w 4349824"/>
                <a:gd name="connsiteY11" fmla="*/ 184157 h 682425"/>
                <a:gd name="connsiteX12" fmla="*/ 4137803 w 4349824"/>
                <a:gd name="connsiteY12" fmla="*/ 101755 h 682425"/>
                <a:gd name="connsiteX13" fmla="*/ 3688325 w 4349824"/>
                <a:gd name="connsiteY13" fmla="*/ 43953 h 682425"/>
                <a:gd name="connsiteX14" fmla="*/ 3214181 w 4349824"/>
                <a:gd name="connsiteY14" fmla="*/ 184329 h 682425"/>
                <a:gd name="connsiteX15" fmla="*/ 2575593 w 4349824"/>
                <a:gd name="connsiteY15" fmla="*/ 583437 h 682425"/>
                <a:gd name="connsiteX16" fmla="*/ 1890413 w 4349824"/>
                <a:gd name="connsiteY16" fmla="*/ 643992 h 682425"/>
                <a:gd name="connsiteX17" fmla="*/ 1016123 w 4349824"/>
                <a:gd name="connsiteY17" fmla="*/ 143042 h 682425"/>
                <a:gd name="connsiteX18" fmla="*/ 769458 w 4349824"/>
                <a:gd name="connsiteY18" fmla="*/ 38448 h 682425"/>
                <a:gd name="connsiteX19" fmla="*/ 506348 w 4349824"/>
                <a:gd name="connsiteY19" fmla="*/ 13676 h 682425"/>
                <a:gd name="connsiteX20" fmla="*/ 2056 w 4349824"/>
                <a:gd name="connsiteY20" fmla="*/ 54963 h 682425"/>
                <a:gd name="connsiteX21" fmla="*/ 2056 w 4349824"/>
                <a:gd name="connsiteY21" fmla="*/ 49458 h 682425"/>
                <a:gd name="connsiteX22" fmla="*/ 4797 w 4349824"/>
                <a:gd name="connsiteY22" fmla="*/ 49458 h 682425"/>
                <a:gd name="connsiteX23" fmla="*/ 21241 w 4349824"/>
                <a:gd name="connsiteY23" fmla="*/ 49458 h 682425"/>
                <a:gd name="connsiteX24" fmla="*/ 385757 w 4349824"/>
                <a:gd name="connsiteY24" fmla="*/ 10923 h 682425"/>
                <a:gd name="connsiteX25" fmla="*/ 393979 w 4349824"/>
                <a:gd name="connsiteY25" fmla="*/ 10923 h 682425"/>
                <a:gd name="connsiteX26" fmla="*/ 605014 w 4349824"/>
                <a:gd name="connsiteY26" fmla="*/ 946 h 68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Freeform 45"/>
            <p:cNvSpPr>
              <a:spLocks/>
            </p:cNvSpPr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/>
            </p:cNvSpPr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7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55664" y="0"/>
            <a:ext cx="1541690" cy="588781"/>
            <a:chOff x="-142846" y="-250538"/>
            <a:chExt cx="4668067" cy="1782764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65"/>
            <p:cNvSpPr>
              <a:spLocks/>
            </p:cNvSpPr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任意多边形 38"/>
            <p:cNvSpPr>
              <a:spLocks/>
            </p:cNvSpPr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330039 w 4404883"/>
                <a:gd name="connsiteY12" fmla="*/ 184157 h 682425"/>
                <a:gd name="connsiteX13" fmla="*/ 4137803 w 4404883"/>
                <a:gd name="connsiteY13" fmla="*/ 101755 h 682425"/>
                <a:gd name="connsiteX14" fmla="*/ 3688325 w 4404883"/>
                <a:gd name="connsiteY14" fmla="*/ 43953 h 682425"/>
                <a:gd name="connsiteX15" fmla="*/ 3214181 w 4404883"/>
                <a:gd name="connsiteY15" fmla="*/ 184329 h 682425"/>
                <a:gd name="connsiteX16" fmla="*/ 2575593 w 4404883"/>
                <a:gd name="connsiteY16" fmla="*/ 583437 h 682425"/>
                <a:gd name="connsiteX17" fmla="*/ 1890413 w 4404883"/>
                <a:gd name="connsiteY17" fmla="*/ 643992 h 682425"/>
                <a:gd name="connsiteX18" fmla="*/ 1016123 w 4404883"/>
                <a:gd name="connsiteY18" fmla="*/ 143042 h 682425"/>
                <a:gd name="connsiteX19" fmla="*/ 769458 w 4404883"/>
                <a:gd name="connsiteY19" fmla="*/ 38448 h 682425"/>
                <a:gd name="connsiteX20" fmla="*/ 506348 w 4404883"/>
                <a:gd name="connsiteY20" fmla="*/ 13676 h 682425"/>
                <a:gd name="connsiteX21" fmla="*/ 2056 w 4404883"/>
                <a:gd name="connsiteY21" fmla="*/ 54963 h 682425"/>
                <a:gd name="connsiteX22" fmla="*/ 2056 w 4404883"/>
                <a:gd name="connsiteY22" fmla="*/ 49458 h 682425"/>
                <a:gd name="connsiteX23" fmla="*/ 4797 w 4404883"/>
                <a:gd name="connsiteY23" fmla="*/ 49458 h 682425"/>
                <a:gd name="connsiteX24" fmla="*/ 21241 w 4404883"/>
                <a:gd name="connsiteY24" fmla="*/ 49458 h 682425"/>
                <a:gd name="connsiteX25" fmla="*/ 385757 w 4404883"/>
                <a:gd name="connsiteY25" fmla="*/ 10923 h 682425"/>
                <a:gd name="connsiteX26" fmla="*/ 393979 w 4404883"/>
                <a:gd name="connsiteY26" fmla="*/ 10923 h 682425"/>
                <a:gd name="connsiteX27" fmla="*/ 605014 w 4404883"/>
                <a:gd name="connsiteY27" fmla="*/ 946 h 682425"/>
                <a:gd name="connsiteX0" fmla="*/ 605014 w 4349824"/>
                <a:gd name="connsiteY0" fmla="*/ 946 h 682425"/>
                <a:gd name="connsiteX1" fmla="*/ 816050 w 4349824"/>
                <a:gd name="connsiteY1" fmla="*/ 38448 h 682425"/>
                <a:gd name="connsiteX2" fmla="*/ 1177825 w 4349824"/>
                <a:gd name="connsiteY2" fmla="*/ 225616 h 682425"/>
                <a:gd name="connsiteX3" fmla="*/ 1520415 w 4349824"/>
                <a:gd name="connsiteY3" fmla="*/ 448566 h 682425"/>
                <a:gd name="connsiteX4" fmla="*/ 1986338 w 4349824"/>
                <a:gd name="connsiteY4" fmla="*/ 652249 h 682425"/>
                <a:gd name="connsiteX5" fmla="*/ 2427594 w 4349824"/>
                <a:gd name="connsiteY5" fmla="*/ 624724 h 682425"/>
                <a:gd name="connsiteX6" fmla="*/ 3214181 w 4349824"/>
                <a:gd name="connsiteY6" fmla="*/ 173319 h 682425"/>
                <a:gd name="connsiteX7" fmla="*/ 3216921 w 4349824"/>
                <a:gd name="connsiteY7" fmla="*/ 170567 h 682425"/>
                <a:gd name="connsiteX8" fmla="*/ 3348476 w 4349824"/>
                <a:gd name="connsiteY8" fmla="*/ 104507 h 682425"/>
                <a:gd name="connsiteX9" fmla="*/ 3918546 w 4349824"/>
                <a:gd name="connsiteY9" fmla="*/ 38448 h 682425"/>
                <a:gd name="connsiteX10" fmla="*/ 4349824 w 4349824"/>
                <a:gd name="connsiteY10" fmla="*/ 178566 h 682425"/>
                <a:gd name="connsiteX11" fmla="*/ 4330039 w 4349824"/>
                <a:gd name="connsiteY11" fmla="*/ 184157 h 682425"/>
                <a:gd name="connsiteX12" fmla="*/ 4137803 w 4349824"/>
                <a:gd name="connsiteY12" fmla="*/ 101755 h 682425"/>
                <a:gd name="connsiteX13" fmla="*/ 3688325 w 4349824"/>
                <a:gd name="connsiteY13" fmla="*/ 43953 h 682425"/>
                <a:gd name="connsiteX14" fmla="*/ 3214181 w 4349824"/>
                <a:gd name="connsiteY14" fmla="*/ 184329 h 682425"/>
                <a:gd name="connsiteX15" fmla="*/ 2575593 w 4349824"/>
                <a:gd name="connsiteY15" fmla="*/ 583437 h 682425"/>
                <a:gd name="connsiteX16" fmla="*/ 1890413 w 4349824"/>
                <a:gd name="connsiteY16" fmla="*/ 643992 h 682425"/>
                <a:gd name="connsiteX17" fmla="*/ 1016123 w 4349824"/>
                <a:gd name="connsiteY17" fmla="*/ 143042 h 682425"/>
                <a:gd name="connsiteX18" fmla="*/ 769458 w 4349824"/>
                <a:gd name="connsiteY18" fmla="*/ 38448 h 682425"/>
                <a:gd name="connsiteX19" fmla="*/ 506348 w 4349824"/>
                <a:gd name="connsiteY19" fmla="*/ 13676 h 682425"/>
                <a:gd name="connsiteX20" fmla="*/ 2056 w 4349824"/>
                <a:gd name="connsiteY20" fmla="*/ 54963 h 682425"/>
                <a:gd name="connsiteX21" fmla="*/ 2056 w 4349824"/>
                <a:gd name="connsiteY21" fmla="*/ 49458 h 682425"/>
                <a:gd name="connsiteX22" fmla="*/ 4797 w 4349824"/>
                <a:gd name="connsiteY22" fmla="*/ 49458 h 682425"/>
                <a:gd name="connsiteX23" fmla="*/ 21241 w 4349824"/>
                <a:gd name="connsiteY23" fmla="*/ 49458 h 682425"/>
                <a:gd name="connsiteX24" fmla="*/ 385757 w 4349824"/>
                <a:gd name="connsiteY24" fmla="*/ 10923 h 682425"/>
                <a:gd name="connsiteX25" fmla="*/ 393979 w 4349824"/>
                <a:gd name="connsiteY25" fmla="*/ 10923 h 682425"/>
                <a:gd name="connsiteX26" fmla="*/ 605014 w 4349824"/>
                <a:gd name="connsiteY26" fmla="*/ 946 h 68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7188456" y="4355253"/>
            <a:ext cx="1955544" cy="788247"/>
            <a:chOff x="2139509" y="1743868"/>
            <a:chExt cx="4107744" cy="1655763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任意多边形 63"/>
            <p:cNvSpPr>
              <a:spLocks/>
            </p:cNvSpPr>
            <p:nvPr/>
          </p:nvSpPr>
          <p:spPr bwMode="auto">
            <a:xfrm flipH="1">
              <a:off x="2279515" y="2151412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9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5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6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9AF5-EF36-4F21-887F-7A877F93772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B4AC-B2A5-48F4-A5C5-DC31374E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3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  <p:sldLayoutId id="214748366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5"/>
          <p:cNvSpPr txBox="1">
            <a:spLocks noChangeArrowheads="1"/>
          </p:cNvSpPr>
          <p:nvPr/>
        </p:nvSpPr>
        <p:spPr bwMode="auto">
          <a:xfrm>
            <a:off x="2077102" y="2111139"/>
            <a:ext cx="5085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</a:t>
            </a:r>
            <a:r>
              <a:rPr lang="zh-CN" altLang="en-US" sz="36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清</a:t>
            </a:r>
            <a:r>
              <a:rPr lang="zh-CN" altLang="en-US" sz="3600" b="1" dirty="0" smtClean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新唯美藤蔓</a:t>
            </a:r>
            <a:r>
              <a:rPr lang="en-US" altLang="zh-CN" sz="3600" b="1" dirty="0" smtClean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3600" b="1" dirty="0" smtClean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</a:t>
            </a:r>
            <a:endParaRPr lang="zh-CN" altLang="en-US" sz="36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文本框 6"/>
          <p:cNvSpPr txBox="1">
            <a:spLocks noChangeArrowheads="1"/>
          </p:cNvSpPr>
          <p:nvPr/>
        </p:nvSpPr>
        <p:spPr bwMode="auto">
          <a:xfrm>
            <a:off x="2719103" y="2688858"/>
            <a:ext cx="38010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Small Fresh Illustration Graduate Defense</a:t>
            </a:r>
          </a:p>
        </p:txBody>
      </p:sp>
      <p:grpSp>
        <p:nvGrpSpPr>
          <p:cNvPr id="147" name="组合 11"/>
          <p:cNvGrpSpPr>
            <a:grpSpLocks/>
          </p:cNvGrpSpPr>
          <p:nvPr/>
        </p:nvGrpSpPr>
        <p:grpSpPr bwMode="auto">
          <a:xfrm>
            <a:off x="3540325" y="3032033"/>
            <a:ext cx="2097005" cy="246221"/>
            <a:chOff x="2610198" y="3387879"/>
            <a:chExt cx="2096397" cy="246379"/>
          </a:xfrm>
        </p:grpSpPr>
        <p:sp>
          <p:nvSpPr>
            <p:cNvPr id="148" name="文本框 8"/>
            <p:cNvSpPr txBox="1">
              <a:spLocks noChangeArrowheads="1"/>
            </p:cNvSpPr>
            <p:nvPr/>
          </p:nvSpPr>
          <p:spPr bwMode="auto">
            <a:xfrm>
              <a:off x="2610198" y="3387879"/>
              <a:ext cx="1158957" cy="24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汇报人</a:t>
              </a:r>
              <a:r>
                <a:rPr lang="zh-CN" altLang="en-US" sz="1000" dirty="0" smtClean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r>
                <a:rPr lang="zh-CN" altLang="en-US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优</a:t>
              </a:r>
              <a:r>
                <a:rPr lang="zh-CN" altLang="en-US" sz="1000" dirty="0" smtClean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品</a:t>
              </a:r>
              <a:r>
                <a:rPr lang="en-US" altLang="zh-CN" sz="1000" dirty="0" smtClean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9" name="文本框 8"/>
            <p:cNvSpPr txBox="1">
              <a:spLocks noChangeArrowheads="1"/>
            </p:cNvSpPr>
            <p:nvPr/>
          </p:nvSpPr>
          <p:spPr bwMode="auto">
            <a:xfrm>
              <a:off x="3864942" y="3387879"/>
              <a:ext cx="841653" cy="24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部门：</a:t>
              </a:r>
              <a:r>
                <a:rPr lang="en-US" altLang="zh-CN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ABC</a:t>
              </a:r>
              <a:endParaRPr lang="zh-CN" altLang="en-US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任意多边形 63"/>
          <p:cNvSpPr/>
          <p:nvPr/>
        </p:nvSpPr>
        <p:spPr>
          <a:xfrm>
            <a:off x="3341868" y="1709808"/>
            <a:ext cx="1222597" cy="1205265"/>
          </a:xfrm>
          <a:custGeom>
            <a:avLst/>
            <a:gdLst>
              <a:gd name="connsiteX0" fmla="*/ 615064 w 1870190"/>
              <a:gd name="connsiteY0" fmla="*/ 0 h 1843677"/>
              <a:gd name="connsiteX1" fmla="*/ 1049979 w 1870190"/>
              <a:gd name="connsiteY1" fmla="*/ 180148 h 1843677"/>
              <a:gd name="connsiteX2" fmla="*/ 1870190 w 1870190"/>
              <a:gd name="connsiteY2" fmla="*/ 1000359 h 1843677"/>
              <a:gd name="connsiteX3" fmla="*/ 1828048 w 1870190"/>
              <a:gd name="connsiteY3" fmla="*/ 1002487 h 1843677"/>
              <a:gd name="connsiteX4" fmla="*/ 986041 w 1870190"/>
              <a:gd name="connsiteY4" fmla="*/ 1763755 h 1843677"/>
              <a:gd name="connsiteX5" fmla="*/ 973843 w 1870190"/>
              <a:gd name="connsiteY5" fmla="*/ 1843677 h 1843677"/>
              <a:gd name="connsiteX6" fmla="*/ 180147 w 1870190"/>
              <a:gd name="connsiteY6" fmla="*/ 1049981 h 1843677"/>
              <a:gd name="connsiteX7" fmla="*/ 180147 w 1870190"/>
              <a:gd name="connsiteY7" fmla="*/ 180148 h 1843677"/>
              <a:gd name="connsiteX8" fmla="*/ 615064 w 1870190"/>
              <a:gd name="connsiteY8" fmla="*/ 0 h 18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0" h="1843677">
                <a:moveTo>
                  <a:pt x="615064" y="0"/>
                </a:moveTo>
                <a:cubicBezTo>
                  <a:pt x="772472" y="1"/>
                  <a:pt x="929881" y="60049"/>
                  <a:pt x="1049979" y="180148"/>
                </a:cubicBezTo>
                <a:lnTo>
                  <a:pt x="1870190" y="1000359"/>
                </a:lnTo>
                <a:lnTo>
                  <a:pt x="1828048" y="1002487"/>
                </a:lnTo>
                <a:cubicBezTo>
                  <a:pt x="1408674" y="1045077"/>
                  <a:pt x="1069131" y="1357708"/>
                  <a:pt x="986041" y="1763755"/>
                </a:cubicBezTo>
                <a:lnTo>
                  <a:pt x="973843" y="1843677"/>
                </a:lnTo>
                <a:lnTo>
                  <a:pt x="180147" y="1049981"/>
                </a:lnTo>
                <a:cubicBezTo>
                  <a:pt x="-60050" y="809784"/>
                  <a:pt x="-60050" y="420345"/>
                  <a:pt x="180147" y="180148"/>
                </a:cubicBezTo>
                <a:cubicBezTo>
                  <a:pt x="300246" y="60049"/>
                  <a:pt x="457654" y="1"/>
                  <a:pt x="615064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任意多边形 64"/>
          <p:cNvSpPr/>
          <p:nvPr/>
        </p:nvSpPr>
        <p:spPr>
          <a:xfrm>
            <a:off x="4676838" y="1723194"/>
            <a:ext cx="1212379" cy="1231224"/>
          </a:xfrm>
          <a:custGeom>
            <a:avLst/>
            <a:gdLst>
              <a:gd name="connsiteX0" fmla="*/ 1239496 w 1854559"/>
              <a:gd name="connsiteY0" fmla="*/ 0 h 1883386"/>
              <a:gd name="connsiteX1" fmla="*/ 1674412 w 1854559"/>
              <a:gd name="connsiteY1" fmla="*/ 180147 h 1883386"/>
              <a:gd name="connsiteX2" fmla="*/ 1674413 w 1854559"/>
              <a:gd name="connsiteY2" fmla="*/ 1049980 h 1883386"/>
              <a:gd name="connsiteX3" fmla="*/ 841007 w 1854559"/>
              <a:gd name="connsiteY3" fmla="*/ 1883386 h 1883386"/>
              <a:gd name="connsiteX4" fmla="*/ 838743 w 1854559"/>
              <a:gd name="connsiteY4" fmla="*/ 1838559 h 1883386"/>
              <a:gd name="connsiteX5" fmla="*/ 77475 w 1854559"/>
              <a:gd name="connsiteY5" fmla="*/ 996552 h 1883386"/>
              <a:gd name="connsiteX6" fmla="*/ 0 w 1854559"/>
              <a:gd name="connsiteY6" fmla="*/ 984728 h 1883386"/>
              <a:gd name="connsiteX7" fmla="*/ 804580 w 1854559"/>
              <a:gd name="connsiteY7" fmla="*/ 180147 h 1883386"/>
              <a:gd name="connsiteX8" fmla="*/ 1239496 w 1854559"/>
              <a:gd name="connsiteY8" fmla="*/ 0 h 18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559" h="1883386">
                <a:moveTo>
                  <a:pt x="1239496" y="0"/>
                </a:moveTo>
                <a:cubicBezTo>
                  <a:pt x="1396905" y="0"/>
                  <a:pt x="1554314" y="60049"/>
                  <a:pt x="1674412" y="180147"/>
                </a:cubicBezTo>
                <a:cubicBezTo>
                  <a:pt x="1914609" y="420344"/>
                  <a:pt x="1914609" y="809783"/>
                  <a:pt x="1674413" y="1049980"/>
                </a:cubicBezTo>
                <a:lnTo>
                  <a:pt x="841007" y="1883386"/>
                </a:lnTo>
                <a:lnTo>
                  <a:pt x="838743" y="1838559"/>
                </a:lnTo>
                <a:cubicBezTo>
                  <a:pt x="796153" y="1419185"/>
                  <a:pt x="483523" y="1079642"/>
                  <a:pt x="77475" y="996552"/>
                </a:cubicBezTo>
                <a:lnTo>
                  <a:pt x="0" y="984728"/>
                </a:lnTo>
                <a:lnTo>
                  <a:pt x="804580" y="180147"/>
                </a:lnTo>
                <a:cubicBezTo>
                  <a:pt x="924679" y="60049"/>
                  <a:pt x="1082088" y="0"/>
                  <a:pt x="123949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任意多边形 65"/>
          <p:cNvSpPr/>
          <p:nvPr/>
        </p:nvSpPr>
        <p:spPr>
          <a:xfrm>
            <a:off x="4675238" y="3025845"/>
            <a:ext cx="1217348" cy="1234681"/>
          </a:xfrm>
          <a:custGeom>
            <a:avLst/>
            <a:gdLst>
              <a:gd name="connsiteX0" fmla="*/ 843318 w 1862160"/>
              <a:gd name="connsiteY0" fmla="*/ 0 h 1888674"/>
              <a:gd name="connsiteX1" fmla="*/ 1682013 w 1862160"/>
              <a:gd name="connsiteY1" fmla="*/ 838695 h 1888674"/>
              <a:gd name="connsiteX2" fmla="*/ 1682013 w 1862160"/>
              <a:gd name="connsiteY2" fmla="*/ 1708527 h 1888674"/>
              <a:gd name="connsiteX3" fmla="*/ 812180 w 1862160"/>
              <a:gd name="connsiteY3" fmla="*/ 1708527 h 1888674"/>
              <a:gd name="connsiteX4" fmla="*/ 0 w 1862160"/>
              <a:gd name="connsiteY4" fmla="*/ 896347 h 1888674"/>
              <a:gd name="connsiteX5" fmla="*/ 79922 w 1862160"/>
              <a:gd name="connsiteY5" fmla="*/ 884149 h 1888674"/>
              <a:gd name="connsiteX6" fmla="*/ 841190 w 1862160"/>
              <a:gd name="connsiteY6" fmla="*/ 42142 h 1888674"/>
              <a:gd name="connsiteX7" fmla="*/ 843318 w 1862160"/>
              <a:gd name="connsiteY7" fmla="*/ 0 h 188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2160" h="1888674">
                <a:moveTo>
                  <a:pt x="843318" y="0"/>
                </a:moveTo>
                <a:lnTo>
                  <a:pt x="1682013" y="838695"/>
                </a:lnTo>
                <a:cubicBezTo>
                  <a:pt x="1922209" y="1078891"/>
                  <a:pt x="1922209" y="1468330"/>
                  <a:pt x="1682013" y="1708527"/>
                </a:cubicBezTo>
                <a:cubicBezTo>
                  <a:pt x="1441816" y="1948724"/>
                  <a:pt x="1052377" y="1948724"/>
                  <a:pt x="812180" y="1708527"/>
                </a:cubicBezTo>
                <a:lnTo>
                  <a:pt x="0" y="896347"/>
                </a:lnTo>
                <a:lnTo>
                  <a:pt x="79922" y="884149"/>
                </a:lnTo>
                <a:cubicBezTo>
                  <a:pt x="485970" y="801060"/>
                  <a:pt x="798600" y="461516"/>
                  <a:pt x="841190" y="42142"/>
                </a:cubicBezTo>
                <a:lnTo>
                  <a:pt x="843318" y="0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任意多边形 66"/>
          <p:cNvSpPr/>
          <p:nvPr/>
        </p:nvSpPr>
        <p:spPr>
          <a:xfrm>
            <a:off x="3338499" y="3065035"/>
            <a:ext cx="1227723" cy="1208877"/>
          </a:xfrm>
          <a:custGeom>
            <a:avLst/>
            <a:gdLst>
              <a:gd name="connsiteX0" fmla="*/ 979371 w 1878030"/>
              <a:gd name="connsiteY0" fmla="*/ 0 h 1849202"/>
              <a:gd name="connsiteX1" fmla="*/ 991195 w 1878030"/>
              <a:gd name="connsiteY1" fmla="*/ 77475 h 1849202"/>
              <a:gd name="connsiteX2" fmla="*/ 1833202 w 1878030"/>
              <a:gd name="connsiteY2" fmla="*/ 838743 h 1849202"/>
              <a:gd name="connsiteX3" fmla="*/ 1878030 w 1878030"/>
              <a:gd name="connsiteY3" fmla="*/ 841007 h 1849202"/>
              <a:gd name="connsiteX4" fmla="*/ 1049980 w 1878030"/>
              <a:gd name="connsiteY4" fmla="*/ 1669055 h 1849202"/>
              <a:gd name="connsiteX5" fmla="*/ 180148 w 1878030"/>
              <a:gd name="connsiteY5" fmla="*/ 1669055 h 1849202"/>
              <a:gd name="connsiteX6" fmla="*/ 0 w 1878030"/>
              <a:gd name="connsiteY6" fmla="*/ 1234138 h 1849202"/>
              <a:gd name="connsiteX7" fmla="*/ 180148 w 1878030"/>
              <a:gd name="connsiteY7" fmla="*/ 799223 h 1849202"/>
              <a:gd name="connsiteX8" fmla="*/ 979371 w 1878030"/>
              <a:gd name="connsiteY8" fmla="*/ 0 h 184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030" h="1849202">
                <a:moveTo>
                  <a:pt x="979371" y="0"/>
                </a:moveTo>
                <a:lnTo>
                  <a:pt x="991195" y="77475"/>
                </a:lnTo>
                <a:cubicBezTo>
                  <a:pt x="1074285" y="483523"/>
                  <a:pt x="1413828" y="796153"/>
                  <a:pt x="1833202" y="838743"/>
                </a:cubicBezTo>
                <a:lnTo>
                  <a:pt x="1878030" y="841007"/>
                </a:lnTo>
                <a:lnTo>
                  <a:pt x="1049980" y="1669055"/>
                </a:lnTo>
                <a:cubicBezTo>
                  <a:pt x="809784" y="1909252"/>
                  <a:pt x="420345" y="1909252"/>
                  <a:pt x="180148" y="1669055"/>
                </a:cubicBezTo>
                <a:cubicBezTo>
                  <a:pt x="60049" y="1548956"/>
                  <a:pt x="1" y="1391548"/>
                  <a:pt x="0" y="1234138"/>
                </a:cubicBezTo>
                <a:cubicBezTo>
                  <a:pt x="1" y="1076730"/>
                  <a:pt x="60049" y="919321"/>
                  <a:pt x="180148" y="799223"/>
                </a:cubicBezTo>
                <a:lnTo>
                  <a:pt x="979371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任意多边形 70"/>
          <p:cNvSpPr/>
          <p:nvPr/>
        </p:nvSpPr>
        <p:spPr>
          <a:xfrm>
            <a:off x="3953667" y="3005882"/>
            <a:ext cx="647390" cy="631602"/>
          </a:xfrm>
          <a:custGeom>
            <a:avLst/>
            <a:gdLst>
              <a:gd name="connsiteX0" fmla="*/ 0 w 990303"/>
              <a:gd name="connsiteY0" fmla="*/ 0 h 966152"/>
              <a:gd name="connsiteX1" fmla="*/ 391212 w 990303"/>
              <a:gd name="connsiteY1" fmla="*/ 0 h 966152"/>
              <a:gd name="connsiteX2" fmla="*/ 400871 w 990303"/>
              <a:gd name="connsiteY2" fmla="*/ 95820 h 966152"/>
              <a:gd name="connsiteX3" fmla="*/ 990303 w 990303"/>
              <a:gd name="connsiteY3" fmla="*/ 576220 h 966152"/>
              <a:gd name="connsiteX4" fmla="*/ 990303 w 990303"/>
              <a:gd name="connsiteY4" fmla="*/ 966152 h 966152"/>
              <a:gd name="connsiteX5" fmla="*/ 3835 w 990303"/>
              <a:gd name="connsiteY5" fmla="*/ 75949 h 966152"/>
              <a:gd name="connsiteX6" fmla="*/ 0 w 990303"/>
              <a:gd name="connsiteY6" fmla="*/ 0 h 9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303" h="966152">
                <a:moveTo>
                  <a:pt x="0" y="0"/>
                </a:moveTo>
                <a:lnTo>
                  <a:pt x="391212" y="0"/>
                </a:lnTo>
                <a:lnTo>
                  <a:pt x="400871" y="95820"/>
                </a:lnTo>
                <a:cubicBezTo>
                  <a:pt x="456974" y="369984"/>
                  <a:pt x="699554" y="576220"/>
                  <a:pt x="990303" y="576220"/>
                </a:cubicBezTo>
                <a:lnTo>
                  <a:pt x="990303" y="966152"/>
                </a:lnTo>
                <a:cubicBezTo>
                  <a:pt x="476893" y="966152"/>
                  <a:pt x="54615" y="575963"/>
                  <a:pt x="3835" y="759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任意多边形 71"/>
          <p:cNvSpPr/>
          <p:nvPr/>
        </p:nvSpPr>
        <p:spPr>
          <a:xfrm>
            <a:off x="3952828" y="2341025"/>
            <a:ext cx="648229" cy="664857"/>
          </a:xfrm>
          <a:custGeom>
            <a:avLst/>
            <a:gdLst>
              <a:gd name="connsiteX0" fmla="*/ 991587 w 991587"/>
              <a:gd name="connsiteY0" fmla="*/ 0 h 1017022"/>
              <a:gd name="connsiteX1" fmla="*/ 991587 w 991587"/>
              <a:gd name="connsiteY1" fmla="*/ 389932 h 1017022"/>
              <a:gd name="connsiteX2" fmla="*/ 389932 w 991587"/>
              <a:gd name="connsiteY2" fmla="*/ 991587 h 1017022"/>
              <a:gd name="connsiteX3" fmla="*/ 392496 w 991587"/>
              <a:gd name="connsiteY3" fmla="*/ 1017022 h 1017022"/>
              <a:gd name="connsiteX4" fmla="*/ 1284 w 991587"/>
              <a:gd name="connsiteY4" fmla="*/ 1017022 h 1017022"/>
              <a:gd name="connsiteX5" fmla="*/ 0 w 991587"/>
              <a:gd name="connsiteY5" fmla="*/ 991587 h 1017022"/>
              <a:gd name="connsiteX6" fmla="*/ 991587 w 991587"/>
              <a:gd name="connsiteY6" fmla="*/ 0 h 101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87" h="1017022">
                <a:moveTo>
                  <a:pt x="991587" y="0"/>
                </a:moveTo>
                <a:lnTo>
                  <a:pt x="991587" y="389932"/>
                </a:lnTo>
                <a:cubicBezTo>
                  <a:pt x="659302" y="389932"/>
                  <a:pt x="389932" y="659302"/>
                  <a:pt x="389932" y="991587"/>
                </a:cubicBezTo>
                <a:lnTo>
                  <a:pt x="392496" y="1017022"/>
                </a:lnTo>
                <a:lnTo>
                  <a:pt x="1284" y="1017022"/>
                </a:lnTo>
                <a:lnTo>
                  <a:pt x="0" y="991587"/>
                </a:lnTo>
                <a:cubicBezTo>
                  <a:pt x="0" y="443949"/>
                  <a:pt x="443949" y="0"/>
                  <a:pt x="991587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 72"/>
          <p:cNvSpPr/>
          <p:nvPr/>
        </p:nvSpPr>
        <p:spPr>
          <a:xfrm>
            <a:off x="4601056" y="3005882"/>
            <a:ext cx="647390" cy="631602"/>
          </a:xfrm>
          <a:custGeom>
            <a:avLst/>
            <a:gdLst>
              <a:gd name="connsiteX0" fmla="*/ 599091 w 990303"/>
              <a:gd name="connsiteY0" fmla="*/ 0 h 966152"/>
              <a:gd name="connsiteX1" fmla="*/ 990303 w 990303"/>
              <a:gd name="connsiteY1" fmla="*/ 0 h 966152"/>
              <a:gd name="connsiteX2" fmla="*/ 986468 w 990303"/>
              <a:gd name="connsiteY2" fmla="*/ 75949 h 966152"/>
              <a:gd name="connsiteX3" fmla="*/ 0 w 990303"/>
              <a:gd name="connsiteY3" fmla="*/ 966152 h 966152"/>
              <a:gd name="connsiteX4" fmla="*/ 0 w 990303"/>
              <a:gd name="connsiteY4" fmla="*/ 576220 h 966152"/>
              <a:gd name="connsiteX5" fmla="*/ 589432 w 990303"/>
              <a:gd name="connsiteY5" fmla="*/ 95820 h 966152"/>
              <a:gd name="connsiteX6" fmla="*/ 599091 w 990303"/>
              <a:gd name="connsiteY6" fmla="*/ 0 h 9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303" h="966152">
                <a:moveTo>
                  <a:pt x="599091" y="0"/>
                </a:moveTo>
                <a:lnTo>
                  <a:pt x="990303" y="0"/>
                </a:lnTo>
                <a:lnTo>
                  <a:pt x="986468" y="75949"/>
                </a:lnTo>
                <a:cubicBezTo>
                  <a:pt x="935689" y="575963"/>
                  <a:pt x="513411" y="966152"/>
                  <a:pt x="0" y="966152"/>
                </a:cubicBezTo>
                <a:lnTo>
                  <a:pt x="0" y="576220"/>
                </a:lnTo>
                <a:cubicBezTo>
                  <a:pt x="290750" y="576220"/>
                  <a:pt x="533330" y="369984"/>
                  <a:pt x="589432" y="95820"/>
                </a:cubicBezTo>
                <a:lnTo>
                  <a:pt x="59909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任意多边形 73"/>
          <p:cNvSpPr/>
          <p:nvPr/>
        </p:nvSpPr>
        <p:spPr>
          <a:xfrm>
            <a:off x="4601056" y="2341025"/>
            <a:ext cx="648229" cy="664857"/>
          </a:xfrm>
          <a:custGeom>
            <a:avLst/>
            <a:gdLst>
              <a:gd name="connsiteX0" fmla="*/ 0 w 991587"/>
              <a:gd name="connsiteY0" fmla="*/ 0 h 1017022"/>
              <a:gd name="connsiteX1" fmla="*/ 991587 w 991587"/>
              <a:gd name="connsiteY1" fmla="*/ 991587 h 1017022"/>
              <a:gd name="connsiteX2" fmla="*/ 990303 w 991587"/>
              <a:gd name="connsiteY2" fmla="*/ 1017022 h 1017022"/>
              <a:gd name="connsiteX3" fmla="*/ 599091 w 991587"/>
              <a:gd name="connsiteY3" fmla="*/ 1017022 h 1017022"/>
              <a:gd name="connsiteX4" fmla="*/ 601655 w 991587"/>
              <a:gd name="connsiteY4" fmla="*/ 991587 h 1017022"/>
              <a:gd name="connsiteX5" fmla="*/ 0 w 991587"/>
              <a:gd name="connsiteY5" fmla="*/ 389932 h 1017022"/>
              <a:gd name="connsiteX6" fmla="*/ 0 w 991587"/>
              <a:gd name="connsiteY6" fmla="*/ 0 h 101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87" h="1017022">
                <a:moveTo>
                  <a:pt x="0" y="0"/>
                </a:moveTo>
                <a:cubicBezTo>
                  <a:pt x="547638" y="0"/>
                  <a:pt x="991587" y="443949"/>
                  <a:pt x="991587" y="991587"/>
                </a:cubicBezTo>
                <a:lnTo>
                  <a:pt x="990303" y="1017022"/>
                </a:lnTo>
                <a:lnTo>
                  <a:pt x="599091" y="1017022"/>
                </a:lnTo>
                <a:lnTo>
                  <a:pt x="601655" y="991587"/>
                </a:lnTo>
                <a:cubicBezTo>
                  <a:pt x="601655" y="659302"/>
                  <a:pt x="332285" y="389932"/>
                  <a:pt x="0" y="389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1906" y="1902122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76751" y="1723194"/>
            <a:ext cx="652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>
                <a:solidFill>
                  <a:schemeClr val="accent1"/>
                </a:solidFill>
                <a:latin typeface="方正兰亭黑_GBK"/>
                <a:ea typeface="方正兰亭黑_GBK"/>
              </a:rPr>
              <a:t>应用</a:t>
            </a:r>
            <a:r>
              <a:rPr lang="en-US" altLang="zh-CN" sz="140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endParaRPr lang="zh-CN" altLang="en-US" sz="1100">
              <a:solidFill>
                <a:schemeClr val="accent1"/>
              </a:solidFill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1894" y="3637484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76739" y="3458556"/>
            <a:ext cx="652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>
                <a:solidFill>
                  <a:schemeClr val="accent3"/>
                </a:solidFill>
                <a:latin typeface="方正兰亭黑_GBK"/>
                <a:ea typeface="方正兰亭黑_GBK"/>
              </a:rPr>
              <a:t>应用</a:t>
            </a:r>
            <a:r>
              <a:rPr lang="en-US" altLang="zh-CN" sz="1400">
                <a:solidFill>
                  <a:schemeClr val="accent3"/>
                </a:solidFill>
                <a:latin typeface="方正兰亭黑_GBK"/>
                <a:ea typeface="方正兰亭黑_GBK"/>
              </a:rPr>
              <a:t>3</a:t>
            </a:r>
            <a:endParaRPr lang="zh-CN" altLang="en-US" sz="1100">
              <a:solidFill>
                <a:schemeClr val="accent3"/>
              </a:solidFill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998" y="1883959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64998" y="1705031"/>
            <a:ext cx="652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应用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2</a:t>
            </a:r>
            <a:endParaRPr lang="zh-CN" altLang="en-US" sz="1100">
              <a:solidFill>
                <a:schemeClr val="accent2">
                  <a:lumMod val="75000"/>
                </a:schemeClr>
              </a:solidFill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64998" y="3619321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998" y="3440393"/>
            <a:ext cx="652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4"/>
                </a:solidFill>
                <a:latin typeface="方正兰亭黑_GBK"/>
                <a:ea typeface="方正兰亭黑_GBK"/>
              </a:rPr>
              <a:t>应用</a:t>
            </a:r>
            <a:r>
              <a:rPr lang="en-US" altLang="zh-CN" sz="1400">
                <a:solidFill>
                  <a:schemeClr val="accent4"/>
                </a:solidFill>
                <a:latin typeface="方正兰亭黑_GBK"/>
                <a:ea typeface="方正兰亭黑_GBK"/>
              </a:rPr>
              <a:t>4</a:t>
            </a:r>
            <a:endParaRPr lang="zh-CN" altLang="en-US" sz="1100">
              <a:solidFill>
                <a:schemeClr val="accent4"/>
              </a:solidFill>
              <a:ea typeface="微软雅黑"/>
            </a:endParaRPr>
          </a:p>
        </p:txBody>
      </p:sp>
      <p:sp>
        <p:nvSpPr>
          <p:cNvPr id="26" name="AutoShape 4"/>
          <p:cNvSpPr/>
          <p:nvPr/>
        </p:nvSpPr>
        <p:spPr bwMode="auto">
          <a:xfrm>
            <a:off x="3553081" y="1896549"/>
            <a:ext cx="347663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7" name="Group 112"/>
          <p:cNvGrpSpPr/>
          <p:nvPr/>
        </p:nvGrpSpPr>
        <p:grpSpPr>
          <a:xfrm>
            <a:off x="3616071" y="3605244"/>
            <a:ext cx="359779" cy="337063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28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48087" y="1933907"/>
            <a:ext cx="246810" cy="35977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3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14330" y="3577552"/>
            <a:ext cx="269875" cy="358775"/>
            <a:chOff x="1798638" y="2859882"/>
            <a:chExt cx="269875" cy="358775"/>
          </a:xfrm>
        </p:grpSpPr>
        <p:sp>
          <p:nvSpPr>
            <p:cNvPr id="34" name="AutoShape 115"/>
            <p:cNvSpPr/>
            <p:nvPr/>
          </p:nvSpPr>
          <p:spPr bwMode="auto">
            <a:xfrm>
              <a:off x="1798638" y="2859882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5" name="AutoShape 116"/>
            <p:cNvSpPr/>
            <p:nvPr/>
          </p:nvSpPr>
          <p:spPr bwMode="auto">
            <a:xfrm>
              <a:off x="1911350" y="3072730"/>
              <a:ext cx="44450" cy="68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09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圆角矩形 34"/>
          <p:cNvSpPr/>
          <p:nvPr/>
        </p:nvSpPr>
        <p:spPr>
          <a:xfrm>
            <a:off x="2843419" y="1649928"/>
            <a:ext cx="3457157" cy="1146383"/>
          </a:xfrm>
          <a:prstGeom prst="roundRect">
            <a:avLst>
              <a:gd name="adj" fmla="val 1750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7"/>
          <p:cNvSpPr/>
          <p:nvPr/>
        </p:nvSpPr>
        <p:spPr>
          <a:xfrm>
            <a:off x="1047830" y="1649929"/>
            <a:ext cx="1663836" cy="1146383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圆角矩形 9"/>
          <p:cNvSpPr/>
          <p:nvPr/>
        </p:nvSpPr>
        <p:spPr>
          <a:xfrm>
            <a:off x="2818536" y="2889227"/>
            <a:ext cx="1663836" cy="1146383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圆角矩形 11"/>
          <p:cNvSpPr/>
          <p:nvPr/>
        </p:nvSpPr>
        <p:spPr>
          <a:xfrm>
            <a:off x="4611856" y="2889227"/>
            <a:ext cx="1663836" cy="1146383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圆角矩形 13"/>
          <p:cNvSpPr/>
          <p:nvPr/>
        </p:nvSpPr>
        <p:spPr>
          <a:xfrm>
            <a:off x="1047830" y="2889227"/>
            <a:ext cx="1663836" cy="1146383"/>
          </a:xfrm>
          <a:prstGeom prst="roundRect">
            <a:avLst>
              <a:gd name="adj" fmla="val 1750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76" y="1649928"/>
            <a:ext cx="1663836" cy="1146383"/>
          </a:xfrm>
          <a:prstGeom prst="round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圆角矩形 45"/>
          <p:cNvSpPr/>
          <p:nvPr/>
        </p:nvSpPr>
        <p:spPr>
          <a:xfrm>
            <a:off x="6405176" y="2889227"/>
            <a:ext cx="1663836" cy="1146383"/>
          </a:xfrm>
          <a:prstGeom prst="roundRect">
            <a:avLst>
              <a:gd name="adj" fmla="val 1750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03227" y="1977148"/>
            <a:ext cx="27140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03227" y="175492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方正兰亭黑_GBK"/>
                <a:ea typeface="方正兰亭黑_GBK"/>
              </a:rPr>
              <a:t>研究成果展示</a:t>
            </a:r>
            <a:endParaRPr lang="zh-CN" altLang="en-US" sz="110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6018" y="3216155"/>
            <a:ext cx="1533034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</a:t>
            </a:r>
            <a:endParaRPr lang="zh-CN" altLang="en-US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84466" y="30125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方正兰亭黑_GBK"/>
                <a:ea typeface="方正兰亭黑_GBK"/>
              </a:rPr>
              <a:t>研究成果展示</a:t>
            </a:r>
            <a:endParaRPr lang="zh-CN" altLang="en-US" sz="110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74844" y="3216155"/>
            <a:ext cx="1533034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</a:t>
            </a:r>
            <a:endParaRPr lang="zh-CN" altLang="en-US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10419" y="299392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方正兰亭黑_GBK"/>
                <a:ea typeface="方正兰亭黑_GBK"/>
              </a:rPr>
              <a:t>研究成果展示</a:t>
            </a:r>
            <a:endParaRPr lang="zh-CN" altLang="en-US" sz="1100">
              <a:solidFill>
                <a:schemeClr val="bg1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1749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任意多边形 29"/>
          <p:cNvSpPr/>
          <p:nvPr/>
        </p:nvSpPr>
        <p:spPr>
          <a:xfrm>
            <a:off x="743061" y="1793567"/>
            <a:ext cx="1083467" cy="1256821"/>
          </a:xfrm>
          <a:custGeom>
            <a:avLst/>
            <a:gdLst>
              <a:gd name="connsiteX0" fmla="*/ 528437 w 1558835"/>
              <a:gd name="connsiteY0" fmla="*/ 647221 h 1808248"/>
              <a:gd name="connsiteX1" fmla="*/ 249763 w 1558835"/>
              <a:gd name="connsiteY1" fmla="*/ 925895 h 1808248"/>
              <a:gd name="connsiteX2" fmla="*/ 528437 w 1558835"/>
              <a:gd name="connsiteY2" fmla="*/ 1204569 h 1808248"/>
              <a:gd name="connsiteX3" fmla="*/ 807111 w 1558835"/>
              <a:gd name="connsiteY3" fmla="*/ 925895 h 1808248"/>
              <a:gd name="connsiteX4" fmla="*/ 528437 w 1558835"/>
              <a:gd name="connsiteY4" fmla="*/ 647221 h 1808248"/>
              <a:gd name="connsiteX5" fmla="*/ 0 w 1558835"/>
              <a:gd name="connsiteY5" fmla="*/ 0 h 1808248"/>
              <a:gd name="connsiteX6" fmla="*/ 1558835 w 1558835"/>
              <a:gd name="connsiteY6" fmla="*/ 904125 h 1808248"/>
              <a:gd name="connsiteX7" fmla="*/ 0 w 1558835"/>
              <a:gd name="connsiteY7" fmla="*/ 1808248 h 180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835" h="1808248">
                <a:moveTo>
                  <a:pt x="528437" y="647221"/>
                </a:moveTo>
                <a:cubicBezTo>
                  <a:pt x="374530" y="647221"/>
                  <a:pt x="249763" y="771988"/>
                  <a:pt x="249763" y="925895"/>
                </a:cubicBezTo>
                <a:cubicBezTo>
                  <a:pt x="249763" y="1079802"/>
                  <a:pt x="374530" y="1204569"/>
                  <a:pt x="528437" y="1204569"/>
                </a:cubicBezTo>
                <a:cubicBezTo>
                  <a:pt x="682344" y="1204569"/>
                  <a:pt x="807111" y="1079802"/>
                  <a:pt x="807111" y="925895"/>
                </a:cubicBezTo>
                <a:cubicBezTo>
                  <a:pt x="807111" y="771988"/>
                  <a:pt x="682344" y="647221"/>
                  <a:pt x="528437" y="647221"/>
                </a:cubicBezTo>
                <a:close/>
                <a:moveTo>
                  <a:pt x="0" y="0"/>
                </a:moveTo>
                <a:lnTo>
                  <a:pt x="1558835" y="904125"/>
                </a:lnTo>
                <a:lnTo>
                  <a:pt x="0" y="1808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30"/>
          <p:cNvSpPr/>
          <p:nvPr/>
        </p:nvSpPr>
        <p:spPr>
          <a:xfrm>
            <a:off x="2971092" y="1793567"/>
            <a:ext cx="1083467" cy="1256821"/>
          </a:xfrm>
          <a:custGeom>
            <a:avLst/>
            <a:gdLst>
              <a:gd name="connsiteX0" fmla="*/ 528437 w 1558835"/>
              <a:gd name="connsiteY0" fmla="*/ 647221 h 1808248"/>
              <a:gd name="connsiteX1" fmla="*/ 249763 w 1558835"/>
              <a:gd name="connsiteY1" fmla="*/ 925895 h 1808248"/>
              <a:gd name="connsiteX2" fmla="*/ 528437 w 1558835"/>
              <a:gd name="connsiteY2" fmla="*/ 1204569 h 1808248"/>
              <a:gd name="connsiteX3" fmla="*/ 807111 w 1558835"/>
              <a:gd name="connsiteY3" fmla="*/ 925895 h 1808248"/>
              <a:gd name="connsiteX4" fmla="*/ 528437 w 1558835"/>
              <a:gd name="connsiteY4" fmla="*/ 647221 h 1808248"/>
              <a:gd name="connsiteX5" fmla="*/ 0 w 1558835"/>
              <a:gd name="connsiteY5" fmla="*/ 0 h 1808248"/>
              <a:gd name="connsiteX6" fmla="*/ 1558835 w 1558835"/>
              <a:gd name="connsiteY6" fmla="*/ 904125 h 1808248"/>
              <a:gd name="connsiteX7" fmla="*/ 0 w 1558835"/>
              <a:gd name="connsiteY7" fmla="*/ 1808248 h 180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835" h="1808248">
                <a:moveTo>
                  <a:pt x="528437" y="647221"/>
                </a:moveTo>
                <a:cubicBezTo>
                  <a:pt x="374530" y="647221"/>
                  <a:pt x="249763" y="771988"/>
                  <a:pt x="249763" y="925895"/>
                </a:cubicBezTo>
                <a:cubicBezTo>
                  <a:pt x="249763" y="1079802"/>
                  <a:pt x="374530" y="1204569"/>
                  <a:pt x="528437" y="1204569"/>
                </a:cubicBezTo>
                <a:cubicBezTo>
                  <a:pt x="682344" y="1204569"/>
                  <a:pt x="807111" y="1079802"/>
                  <a:pt x="807111" y="925895"/>
                </a:cubicBezTo>
                <a:cubicBezTo>
                  <a:pt x="807111" y="771988"/>
                  <a:pt x="682344" y="647221"/>
                  <a:pt x="528437" y="647221"/>
                </a:cubicBezTo>
                <a:close/>
                <a:moveTo>
                  <a:pt x="0" y="0"/>
                </a:moveTo>
                <a:lnTo>
                  <a:pt x="1558835" y="904125"/>
                </a:lnTo>
                <a:lnTo>
                  <a:pt x="0" y="1808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>
            <a:off x="5128711" y="1793567"/>
            <a:ext cx="1083467" cy="1256821"/>
          </a:xfrm>
          <a:custGeom>
            <a:avLst/>
            <a:gdLst>
              <a:gd name="connsiteX0" fmla="*/ 528437 w 1558835"/>
              <a:gd name="connsiteY0" fmla="*/ 647221 h 1808248"/>
              <a:gd name="connsiteX1" fmla="*/ 249763 w 1558835"/>
              <a:gd name="connsiteY1" fmla="*/ 925895 h 1808248"/>
              <a:gd name="connsiteX2" fmla="*/ 528437 w 1558835"/>
              <a:gd name="connsiteY2" fmla="*/ 1204569 h 1808248"/>
              <a:gd name="connsiteX3" fmla="*/ 807111 w 1558835"/>
              <a:gd name="connsiteY3" fmla="*/ 925895 h 1808248"/>
              <a:gd name="connsiteX4" fmla="*/ 528437 w 1558835"/>
              <a:gd name="connsiteY4" fmla="*/ 647221 h 1808248"/>
              <a:gd name="connsiteX5" fmla="*/ 0 w 1558835"/>
              <a:gd name="connsiteY5" fmla="*/ 0 h 1808248"/>
              <a:gd name="connsiteX6" fmla="*/ 1558835 w 1558835"/>
              <a:gd name="connsiteY6" fmla="*/ 904125 h 1808248"/>
              <a:gd name="connsiteX7" fmla="*/ 0 w 1558835"/>
              <a:gd name="connsiteY7" fmla="*/ 1808248 h 180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835" h="1808248">
                <a:moveTo>
                  <a:pt x="528437" y="647221"/>
                </a:moveTo>
                <a:cubicBezTo>
                  <a:pt x="374530" y="647221"/>
                  <a:pt x="249763" y="771988"/>
                  <a:pt x="249763" y="925895"/>
                </a:cubicBezTo>
                <a:cubicBezTo>
                  <a:pt x="249763" y="1079802"/>
                  <a:pt x="374530" y="1204569"/>
                  <a:pt x="528437" y="1204569"/>
                </a:cubicBezTo>
                <a:cubicBezTo>
                  <a:pt x="682344" y="1204569"/>
                  <a:pt x="807111" y="1079802"/>
                  <a:pt x="807111" y="925895"/>
                </a:cubicBezTo>
                <a:cubicBezTo>
                  <a:pt x="807111" y="771988"/>
                  <a:pt x="682344" y="647221"/>
                  <a:pt x="528437" y="647221"/>
                </a:cubicBezTo>
                <a:close/>
                <a:moveTo>
                  <a:pt x="0" y="0"/>
                </a:moveTo>
                <a:lnTo>
                  <a:pt x="1558835" y="904125"/>
                </a:lnTo>
                <a:lnTo>
                  <a:pt x="0" y="18082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2"/>
          <p:cNvSpPr/>
          <p:nvPr/>
        </p:nvSpPr>
        <p:spPr>
          <a:xfrm>
            <a:off x="7356742" y="1793567"/>
            <a:ext cx="1083467" cy="1256821"/>
          </a:xfrm>
          <a:custGeom>
            <a:avLst/>
            <a:gdLst>
              <a:gd name="connsiteX0" fmla="*/ 528437 w 1558835"/>
              <a:gd name="connsiteY0" fmla="*/ 647221 h 1808248"/>
              <a:gd name="connsiteX1" fmla="*/ 249763 w 1558835"/>
              <a:gd name="connsiteY1" fmla="*/ 925895 h 1808248"/>
              <a:gd name="connsiteX2" fmla="*/ 528437 w 1558835"/>
              <a:gd name="connsiteY2" fmla="*/ 1204569 h 1808248"/>
              <a:gd name="connsiteX3" fmla="*/ 807111 w 1558835"/>
              <a:gd name="connsiteY3" fmla="*/ 925895 h 1808248"/>
              <a:gd name="connsiteX4" fmla="*/ 528437 w 1558835"/>
              <a:gd name="connsiteY4" fmla="*/ 647221 h 1808248"/>
              <a:gd name="connsiteX5" fmla="*/ 0 w 1558835"/>
              <a:gd name="connsiteY5" fmla="*/ 0 h 1808248"/>
              <a:gd name="connsiteX6" fmla="*/ 1558835 w 1558835"/>
              <a:gd name="connsiteY6" fmla="*/ 904125 h 1808248"/>
              <a:gd name="connsiteX7" fmla="*/ 0 w 1558835"/>
              <a:gd name="connsiteY7" fmla="*/ 1808248 h 180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835" h="1808248">
                <a:moveTo>
                  <a:pt x="528437" y="647221"/>
                </a:moveTo>
                <a:cubicBezTo>
                  <a:pt x="374530" y="647221"/>
                  <a:pt x="249763" y="771988"/>
                  <a:pt x="249763" y="925895"/>
                </a:cubicBezTo>
                <a:cubicBezTo>
                  <a:pt x="249763" y="1079802"/>
                  <a:pt x="374530" y="1204569"/>
                  <a:pt x="528437" y="1204569"/>
                </a:cubicBezTo>
                <a:cubicBezTo>
                  <a:pt x="682344" y="1204569"/>
                  <a:pt x="807111" y="1079802"/>
                  <a:pt x="807111" y="925895"/>
                </a:cubicBezTo>
                <a:cubicBezTo>
                  <a:pt x="807111" y="771988"/>
                  <a:pt x="682344" y="647221"/>
                  <a:pt x="528437" y="647221"/>
                </a:cubicBezTo>
                <a:close/>
                <a:moveTo>
                  <a:pt x="0" y="0"/>
                </a:moveTo>
                <a:lnTo>
                  <a:pt x="1558835" y="904125"/>
                </a:lnTo>
                <a:lnTo>
                  <a:pt x="0" y="18082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 6"/>
          <p:cNvSpPr/>
          <p:nvPr/>
        </p:nvSpPr>
        <p:spPr>
          <a:xfrm>
            <a:off x="2039813" y="2308765"/>
            <a:ext cx="261257" cy="2612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36"/>
          <p:cNvSpPr/>
          <p:nvPr/>
        </p:nvSpPr>
        <p:spPr>
          <a:xfrm>
            <a:off x="2315631" y="2308765"/>
            <a:ext cx="261257" cy="2612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37"/>
          <p:cNvSpPr/>
          <p:nvPr/>
        </p:nvSpPr>
        <p:spPr>
          <a:xfrm>
            <a:off x="4282631" y="2308765"/>
            <a:ext cx="261257" cy="2612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38"/>
          <p:cNvSpPr/>
          <p:nvPr/>
        </p:nvSpPr>
        <p:spPr>
          <a:xfrm>
            <a:off x="4558449" y="2308765"/>
            <a:ext cx="261257" cy="2612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39"/>
          <p:cNvSpPr/>
          <p:nvPr/>
        </p:nvSpPr>
        <p:spPr>
          <a:xfrm>
            <a:off x="6390554" y="2308765"/>
            <a:ext cx="261257" cy="2612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40"/>
          <p:cNvSpPr/>
          <p:nvPr/>
        </p:nvSpPr>
        <p:spPr>
          <a:xfrm>
            <a:off x="6666372" y="2308765"/>
            <a:ext cx="261257" cy="2612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042" y="3379854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0431" y="31548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accent1"/>
                </a:solidFill>
                <a:latin typeface="方正兰亭黑_GBK"/>
                <a:ea typeface="方正兰亭黑_GBK"/>
              </a:rPr>
              <a:t>课题调研</a:t>
            </a:r>
            <a:endParaRPr lang="zh-CN" altLang="en-US" sz="1100">
              <a:solidFill>
                <a:schemeClr val="accent1"/>
              </a:solidFill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7252" y="3379854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5586" y="31548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实验验证</a:t>
            </a:r>
            <a:endParaRPr lang="zh-CN" altLang="en-US" sz="1100">
              <a:solidFill>
                <a:schemeClr val="accent2">
                  <a:lumMod val="75000"/>
                </a:schemeClr>
              </a:solidFill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86462" y="3379854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40954" y="31616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accent3"/>
                </a:solidFill>
                <a:latin typeface="方正兰亭黑_GBK"/>
                <a:ea typeface="方正兰亭黑_GBK"/>
              </a:rPr>
              <a:t>检查调解</a:t>
            </a:r>
            <a:endParaRPr lang="zh-CN" altLang="en-US" sz="1100">
              <a:solidFill>
                <a:schemeClr val="accent3"/>
              </a:solidFill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35672" y="3379854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48061" y="31548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accent4">
                    <a:lumMod val="75000"/>
                  </a:schemeClr>
                </a:solidFill>
                <a:latin typeface="方正兰亭黑_GBK"/>
                <a:ea typeface="方正兰亭黑_GBK"/>
              </a:rPr>
              <a:t>撰写论文</a:t>
            </a:r>
            <a:endParaRPr lang="zh-CN" altLang="en-US" sz="1100">
              <a:solidFill>
                <a:schemeClr val="accent4">
                  <a:lumMod val="75000"/>
                </a:schemeClr>
              </a:solidFill>
              <a:ea typeface="微软雅黑"/>
            </a:endParaRPr>
          </a:p>
        </p:txBody>
      </p:sp>
      <p:grpSp>
        <p:nvGrpSpPr>
          <p:cNvPr id="28" name="组合 17"/>
          <p:cNvGrpSpPr>
            <a:grpSpLocks/>
          </p:cNvGrpSpPr>
          <p:nvPr/>
        </p:nvGrpSpPr>
        <p:grpSpPr bwMode="auto">
          <a:xfrm rot="-2700000">
            <a:off x="3194901" y="2323086"/>
            <a:ext cx="272361" cy="273565"/>
            <a:chOff x="5394325" y="2859088"/>
            <a:chExt cx="358775" cy="360362"/>
          </a:xfrm>
          <a:solidFill>
            <a:schemeClr val="accent2"/>
          </a:solidFill>
        </p:grpSpPr>
        <p:sp>
          <p:nvSpPr>
            <p:cNvPr id="29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0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1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2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3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4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07383" y="2340595"/>
            <a:ext cx="167352" cy="167352"/>
            <a:chOff x="5394312" y="2141343"/>
            <a:chExt cx="359165" cy="359165"/>
          </a:xfrm>
          <a:solidFill>
            <a:schemeClr val="accent3"/>
          </a:solidFill>
        </p:grpSpPr>
        <p:sp>
          <p:nvSpPr>
            <p:cNvPr id="36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7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8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9" name="组合 162"/>
          <p:cNvGrpSpPr>
            <a:grpSpLocks/>
          </p:cNvGrpSpPr>
          <p:nvPr/>
        </p:nvGrpSpPr>
        <p:grpSpPr bwMode="auto">
          <a:xfrm>
            <a:off x="997526" y="2320603"/>
            <a:ext cx="229391" cy="228381"/>
            <a:chOff x="4675188" y="1422400"/>
            <a:chExt cx="360362" cy="358775"/>
          </a:xfrm>
          <a:solidFill>
            <a:schemeClr val="accent1"/>
          </a:solidFill>
        </p:grpSpPr>
        <p:sp>
          <p:nvSpPr>
            <p:cNvPr id="40" name="AutoShape 84"/>
            <p:cNvSpPr/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1" name="AutoShape 85"/>
            <p:cNvSpPr/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2" name="AutoShape 86"/>
            <p:cNvSpPr/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3" name="AutoShape 87"/>
            <p:cNvSpPr/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4" name="AutoShape 88"/>
            <p:cNvSpPr/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5" name="AutoShape 89"/>
            <p:cNvSpPr/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6" name="AutoShape 90"/>
            <p:cNvSpPr/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7" name="AutoShape 91"/>
            <p:cNvSpPr/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8" name="AutoShape 92"/>
            <p:cNvSpPr/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9" name="AutoShape 93"/>
            <p:cNvSpPr/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0" name="AutoShape 94"/>
            <p:cNvSpPr/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1" name="AutoShape 95"/>
            <p:cNvSpPr/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2" name="AutoShape 96"/>
            <p:cNvSpPr/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3" name="AutoShape 112"/>
          <p:cNvSpPr/>
          <p:nvPr/>
        </p:nvSpPr>
        <p:spPr bwMode="auto">
          <a:xfrm>
            <a:off x="7634420" y="2303504"/>
            <a:ext cx="221109" cy="22013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16171" y="1557949"/>
            <a:ext cx="1921797" cy="2948126"/>
            <a:chOff x="8575675" y="857250"/>
            <a:chExt cx="1631950" cy="2503488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9074150" y="2714625"/>
              <a:ext cx="628650" cy="121523"/>
            </a:xfrm>
            <a:custGeom>
              <a:avLst/>
              <a:gdLst>
                <a:gd name="T0" fmla="*/ 320 w 349"/>
                <a:gd name="T1" fmla="*/ 0 h 71"/>
                <a:gd name="T2" fmla="*/ 29 w 349"/>
                <a:gd name="T3" fmla="*/ 0 h 71"/>
                <a:gd name="T4" fmla="*/ 0 w 349"/>
                <a:gd name="T5" fmla="*/ 28 h 71"/>
                <a:gd name="T6" fmla="*/ 0 w 349"/>
                <a:gd name="T7" fmla="*/ 42 h 71"/>
                <a:gd name="T8" fmla="*/ 29 w 349"/>
                <a:gd name="T9" fmla="*/ 71 h 71"/>
                <a:gd name="T10" fmla="*/ 320 w 349"/>
                <a:gd name="T11" fmla="*/ 71 h 71"/>
                <a:gd name="T12" fmla="*/ 349 w 349"/>
                <a:gd name="T13" fmla="*/ 42 h 71"/>
                <a:gd name="T14" fmla="*/ 349 w 349"/>
                <a:gd name="T15" fmla="*/ 28 h 71"/>
                <a:gd name="T16" fmla="*/ 320 w 349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71">
                  <a:moveTo>
                    <a:pt x="32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320" y="71"/>
                    <a:pt x="320" y="71"/>
                    <a:pt x="320" y="71"/>
                  </a:cubicBezTo>
                  <a:cubicBezTo>
                    <a:pt x="336" y="71"/>
                    <a:pt x="349" y="58"/>
                    <a:pt x="349" y="42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13"/>
                    <a:pt x="336" y="0"/>
                    <a:pt x="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074150" y="2853645"/>
              <a:ext cx="628650" cy="121523"/>
            </a:xfrm>
            <a:custGeom>
              <a:avLst/>
              <a:gdLst>
                <a:gd name="T0" fmla="*/ 320 w 349"/>
                <a:gd name="T1" fmla="*/ 0 h 71"/>
                <a:gd name="T2" fmla="*/ 29 w 349"/>
                <a:gd name="T3" fmla="*/ 0 h 71"/>
                <a:gd name="T4" fmla="*/ 0 w 349"/>
                <a:gd name="T5" fmla="*/ 29 h 71"/>
                <a:gd name="T6" fmla="*/ 0 w 349"/>
                <a:gd name="T7" fmla="*/ 42 h 71"/>
                <a:gd name="T8" fmla="*/ 29 w 349"/>
                <a:gd name="T9" fmla="*/ 71 h 71"/>
                <a:gd name="T10" fmla="*/ 320 w 349"/>
                <a:gd name="T11" fmla="*/ 71 h 71"/>
                <a:gd name="T12" fmla="*/ 349 w 349"/>
                <a:gd name="T13" fmla="*/ 42 h 71"/>
                <a:gd name="T14" fmla="*/ 349 w 349"/>
                <a:gd name="T15" fmla="*/ 29 h 71"/>
                <a:gd name="T16" fmla="*/ 320 w 349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71">
                  <a:moveTo>
                    <a:pt x="32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320" y="71"/>
                    <a:pt x="320" y="71"/>
                    <a:pt x="320" y="71"/>
                  </a:cubicBezTo>
                  <a:cubicBezTo>
                    <a:pt x="336" y="71"/>
                    <a:pt x="349" y="58"/>
                    <a:pt x="349" y="42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13"/>
                    <a:pt x="336" y="0"/>
                    <a:pt x="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104313" y="2992665"/>
              <a:ext cx="569913" cy="121523"/>
            </a:xfrm>
            <a:custGeom>
              <a:avLst/>
              <a:gdLst>
                <a:gd name="T0" fmla="*/ 287 w 316"/>
                <a:gd name="T1" fmla="*/ 0 h 71"/>
                <a:gd name="T2" fmla="*/ 29 w 316"/>
                <a:gd name="T3" fmla="*/ 0 h 71"/>
                <a:gd name="T4" fmla="*/ 0 w 316"/>
                <a:gd name="T5" fmla="*/ 29 h 71"/>
                <a:gd name="T6" fmla="*/ 0 w 316"/>
                <a:gd name="T7" fmla="*/ 42 h 71"/>
                <a:gd name="T8" fmla="*/ 29 w 316"/>
                <a:gd name="T9" fmla="*/ 71 h 71"/>
                <a:gd name="T10" fmla="*/ 287 w 316"/>
                <a:gd name="T11" fmla="*/ 71 h 71"/>
                <a:gd name="T12" fmla="*/ 316 w 316"/>
                <a:gd name="T13" fmla="*/ 42 h 71"/>
                <a:gd name="T14" fmla="*/ 316 w 316"/>
                <a:gd name="T15" fmla="*/ 29 h 71"/>
                <a:gd name="T16" fmla="*/ 287 w 316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1">
                  <a:moveTo>
                    <a:pt x="28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303" y="71"/>
                    <a:pt x="316" y="58"/>
                    <a:pt x="316" y="42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6" y="13"/>
                    <a:pt x="303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223375" y="3131686"/>
              <a:ext cx="331788" cy="121523"/>
            </a:xfrm>
            <a:custGeom>
              <a:avLst/>
              <a:gdLst>
                <a:gd name="T0" fmla="*/ 155 w 184"/>
                <a:gd name="T1" fmla="*/ 0 h 71"/>
                <a:gd name="T2" fmla="*/ 29 w 184"/>
                <a:gd name="T3" fmla="*/ 0 h 71"/>
                <a:gd name="T4" fmla="*/ 0 w 184"/>
                <a:gd name="T5" fmla="*/ 29 h 71"/>
                <a:gd name="T6" fmla="*/ 0 w 184"/>
                <a:gd name="T7" fmla="*/ 42 h 71"/>
                <a:gd name="T8" fmla="*/ 29 w 184"/>
                <a:gd name="T9" fmla="*/ 71 h 71"/>
                <a:gd name="T10" fmla="*/ 155 w 184"/>
                <a:gd name="T11" fmla="*/ 71 h 71"/>
                <a:gd name="T12" fmla="*/ 184 w 184"/>
                <a:gd name="T13" fmla="*/ 42 h 71"/>
                <a:gd name="T14" fmla="*/ 184 w 184"/>
                <a:gd name="T15" fmla="*/ 29 h 71"/>
                <a:gd name="T16" fmla="*/ 155 w 184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1">
                  <a:moveTo>
                    <a:pt x="15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8"/>
                    <a:pt x="13" y="71"/>
                    <a:pt x="29" y="71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1" y="71"/>
                    <a:pt x="184" y="58"/>
                    <a:pt x="184" y="42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13"/>
                    <a:pt x="17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8575675" y="857250"/>
              <a:ext cx="1631950" cy="2503488"/>
            </a:xfrm>
            <a:custGeom>
              <a:avLst/>
              <a:gdLst>
                <a:gd name="T0" fmla="*/ 774 w 906"/>
                <a:gd name="T1" fmla="*/ 136 h 1391"/>
                <a:gd name="T2" fmla="*/ 482 w 906"/>
                <a:gd name="T3" fmla="*/ 1 h 1391"/>
                <a:gd name="T4" fmla="*/ 481 w 906"/>
                <a:gd name="T5" fmla="*/ 1 h 1391"/>
                <a:gd name="T6" fmla="*/ 425 w 906"/>
                <a:gd name="T7" fmla="*/ 1 h 1391"/>
                <a:gd name="T8" fmla="*/ 424 w 906"/>
                <a:gd name="T9" fmla="*/ 1 h 1391"/>
                <a:gd name="T10" fmla="*/ 132 w 906"/>
                <a:gd name="T11" fmla="*/ 136 h 1391"/>
                <a:gd name="T12" fmla="*/ 52 w 906"/>
                <a:gd name="T13" fmla="*/ 671 h 1391"/>
                <a:gd name="T14" fmla="*/ 221 w 906"/>
                <a:gd name="T15" fmla="*/ 915 h 1391"/>
                <a:gd name="T16" fmla="*/ 216 w 906"/>
                <a:gd name="T17" fmla="*/ 1060 h 1391"/>
                <a:gd name="T18" fmla="*/ 221 w 906"/>
                <a:gd name="T19" fmla="*/ 1105 h 1391"/>
                <a:gd name="T20" fmla="*/ 216 w 906"/>
                <a:gd name="T21" fmla="*/ 1149 h 1391"/>
                <a:gd name="T22" fmla="*/ 232 w 906"/>
                <a:gd name="T23" fmla="*/ 1212 h 1391"/>
                <a:gd name="T24" fmla="*/ 299 w 906"/>
                <a:gd name="T25" fmla="*/ 1313 h 1391"/>
                <a:gd name="T26" fmla="*/ 516 w 906"/>
                <a:gd name="T27" fmla="*/ 1391 h 1391"/>
                <a:gd name="T28" fmla="*/ 673 w 906"/>
                <a:gd name="T29" fmla="*/ 1225 h 1391"/>
                <a:gd name="T30" fmla="*/ 673 w 906"/>
                <a:gd name="T31" fmla="*/ 1203 h 1391"/>
                <a:gd name="T32" fmla="*/ 690 w 906"/>
                <a:gd name="T33" fmla="*/ 1136 h 1391"/>
                <a:gd name="T34" fmla="*/ 690 w 906"/>
                <a:gd name="T35" fmla="*/ 1074 h 1391"/>
                <a:gd name="T36" fmla="*/ 678 w 906"/>
                <a:gd name="T37" fmla="*/ 1015 h 1391"/>
                <a:gd name="T38" fmla="*/ 754 w 906"/>
                <a:gd name="T39" fmla="*/ 801 h 1391"/>
                <a:gd name="T40" fmla="*/ 903 w 906"/>
                <a:gd name="T41" fmla="*/ 457 h 1391"/>
                <a:gd name="T42" fmla="*/ 728 w 906"/>
                <a:gd name="T43" fmla="*/ 775 h 1391"/>
                <a:gd name="T44" fmla="*/ 639 w 906"/>
                <a:gd name="T45" fmla="*/ 1024 h 1391"/>
                <a:gd name="T46" fmla="*/ 653 w 906"/>
                <a:gd name="T47" fmla="*/ 1074 h 1391"/>
                <a:gd name="T48" fmla="*/ 653 w 906"/>
                <a:gd name="T49" fmla="*/ 1136 h 1391"/>
                <a:gd name="T50" fmla="*/ 633 w 906"/>
                <a:gd name="T51" fmla="*/ 1192 h 1391"/>
                <a:gd name="T52" fmla="*/ 636 w 906"/>
                <a:gd name="T53" fmla="*/ 1225 h 1391"/>
                <a:gd name="T54" fmla="*/ 570 w 906"/>
                <a:gd name="T55" fmla="*/ 1280 h 1391"/>
                <a:gd name="T56" fmla="*/ 571 w 906"/>
                <a:gd name="T57" fmla="*/ 1299 h 1391"/>
                <a:gd name="T58" fmla="*/ 390 w 906"/>
                <a:gd name="T59" fmla="*/ 1354 h 1391"/>
                <a:gd name="T60" fmla="*/ 335 w 906"/>
                <a:gd name="T61" fmla="*/ 1286 h 1391"/>
                <a:gd name="T62" fmla="*/ 324 w 906"/>
                <a:gd name="T63" fmla="*/ 1280 h 1391"/>
                <a:gd name="T64" fmla="*/ 269 w 906"/>
                <a:gd name="T65" fmla="*/ 1212 h 1391"/>
                <a:gd name="T66" fmla="*/ 253 w 906"/>
                <a:gd name="T67" fmla="*/ 1149 h 1391"/>
                <a:gd name="T68" fmla="*/ 263 w 906"/>
                <a:gd name="T69" fmla="*/ 1105 h 1391"/>
                <a:gd name="T70" fmla="*/ 253 w 906"/>
                <a:gd name="T71" fmla="*/ 1060 h 1391"/>
                <a:gd name="T72" fmla="*/ 258 w 906"/>
                <a:gd name="T73" fmla="*/ 913 h 1391"/>
                <a:gd name="T74" fmla="*/ 85 w 906"/>
                <a:gd name="T75" fmla="*/ 655 h 1391"/>
                <a:gd name="T76" fmla="*/ 158 w 906"/>
                <a:gd name="T77" fmla="*/ 161 h 1391"/>
                <a:gd name="T78" fmla="*/ 453 w 906"/>
                <a:gd name="T79" fmla="*/ 37 h 1391"/>
                <a:gd name="T80" fmla="*/ 747 w 906"/>
                <a:gd name="T81" fmla="*/ 161 h 1391"/>
                <a:gd name="T82" fmla="*/ 820 w 906"/>
                <a:gd name="T83" fmla="*/ 655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91">
                  <a:moveTo>
                    <a:pt x="903" y="457"/>
                  </a:moveTo>
                  <a:cubicBezTo>
                    <a:pt x="903" y="335"/>
                    <a:pt x="857" y="221"/>
                    <a:pt x="774" y="136"/>
                  </a:cubicBezTo>
                  <a:cubicBezTo>
                    <a:pt x="735" y="96"/>
                    <a:pt x="690" y="64"/>
                    <a:pt x="640" y="41"/>
                  </a:cubicBezTo>
                  <a:cubicBezTo>
                    <a:pt x="590" y="18"/>
                    <a:pt x="537" y="5"/>
                    <a:pt x="482" y="1"/>
                  </a:cubicBezTo>
                  <a:cubicBezTo>
                    <a:pt x="481" y="1"/>
                    <a:pt x="481" y="1"/>
                    <a:pt x="481" y="1"/>
                  </a:cubicBezTo>
                  <a:cubicBezTo>
                    <a:pt x="481" y="1"/>
                    <a:pt x="481" y="1"/>
                    <a:pt x="481" y="1"/>
                  </a:cubicBezTo>
                  <a:cubicBezTo>
                    <a:pt x="479" y="1"/>
                    <a:pt x="461" y="0"/>
                    <a:pt x="453" y="0"/>
                  </a:cubicBezTo>
                  <a:cubicBezTo>
                    <a:pt x="444" y="0"/>
                    <a:pt x="427" y="1"/>
                    <a:pt x="425" y="1"/>
                  </a:cubicBezTo>
                  <a:cubicBezTo>
                    <a:pt x="424" y="1"/>
                    <a:pt x="424" y="1"/>
                    <a:pt x="424" y="1"/>
                  </a:cubicBezTo>
                  <a:cubicBezTo>
                    <a:pt x="424" y="1"/>
                    <a:pt x="424" y="1"/>
                    <a:pt x="424" y="1"/>
                  </a:cubicBezTo>
                  <a:cubicBezTo>
                    <a:pt x="368" y="5"/>
                    <a:pt x="315" y="18"/>
                    <a:pt x="265" y="41"/>
                  </a:cubicBezTo>
                  <a:cubicBezTo>
                    <a:pt x="215" y="64"/>
                    <a:pt x="171" y="96"/>
                    <a:pt x="132" y="136"/>
                  </a:cubicBezTo>
                  <a:cubicBezTo>
                    <a:pt x="49" y="221"/>
                    <a:pt x="3" y="335"/>
                    <a:pt x="2" y="457"/>
                  </a:cubicBezTo>
                  <a:cubicBezTo>
                    <a:pt x="1" y="477"/>
                    <a:pt x="0" y="567"/>
                    <a:pt x="52" y="671"/>
                  </a:cubicBezTo>
                  <a:cubicBezTo>
                    <a:pt x="80" y="729"/>
                    <a:pt x="120" y="769"/>
                    <a:pt x="152" y="801"/>
                  </a:cubicBezTo>
                  <a:cubicBezTo>
                    <a:pt x="193" y="842"/>
                    <a:pt x="218" y="867"/>
                    <a:pt x="221" y="915"/>
                  </a:cubicBezTo>
                  <a:cubicBezTo>
                    <a:pt x="221" y="927"/>
                    <a:pt x="224" y="981"/>
                    <a:pt x="228" y="1015"/>
                  </a:cubicBezTo>
                  <a:cubicBezTo>
                    <a:pt x="220" y="1029"/>
                    <a:pt x="216" y="1044"/>
                    <a:pt x="216" y="1060"/>
                  </a:cubicBezTo>
                  <a:cubicBezTo>
                    <a:pt x="216" y="1074"/>
                    <a:pt x="216" y="1074"/>
                    <a:pt x="216" y="1074"/>
                  </a:cubicBezTo>
                  <a:cubicBezTo>
                    <a:pt x="216" y="1084"/>
                    <a:pt x="218" y="1095"/>
                    <a:pt x="221" y="1105"/>
                  </a:cubicBezTo>
                  <a:cubicBezTo>
                    <a:pt x="218" y="1115"/>
                    <a:pt x="216" y="1125"/>
                    <a:pt x="216" y="1136"/>
                  </a:cubicBezTo>
                  <a:cubicBezTo>
                    <a:pt x="216" y="1149"/>
                    <a:pt x="216" y="1149"/>
                    <a:pt x="216" y="1149"/>
                  </a:cubicBezTo>
                  <a:cubicBezTo>
                    <a:pt x="216" y="1169"/>
                    <a:pt x="222" y="1187"/>
                    <a:pt x="233" y="1203"/>
                  </a:cubicBezTo>
                  <a:cubicBezTo>
                    <a:pt x="232" y="1206"/>
                    <a:pt x="232" y="1209"/>
                    <a:pt x="232" y="1212"/>
                  </a:cubicBezTo>
                  <a:cubicBezTo>
                    <a:pt x="232" y="1225"/>
                    <a:pt x="232" y="1225"/>
                    <a:pt x="232" y="1225"/>
                  </a:cubicBezTo>
                  <a:cubicBezTo>
                    <a:pt x="232" y="1267"/>
                    <a:pt x="261" y="1303"/>
                    <a:pt x="299" y="1313"/>
                  </a:cubicBezTo>
                  <a:cubicBezTo>
                    <a:pt x="306" y="1357"/>
                    <a:pt x="344" y="1391"/>
                    <a:pt x="390" y="1391"/>
                  </a:cubicBezTo>
                  <a:cubicBezTo>
                    <a:pt x="516" y="1391"/>
                    <a:pt x="516" y="1391"/>
                    <a:pt x="516" y="1391"/>
                  </a:cubicBezTo>
                  <a:cubicBezTo>
                    <a:pt x="562" y="1391"/>
                    <a:pt x="600" y="1357"/>
                    <a:pt x="606" y="1313"/>
                  </a:cubicBezTo>
                  <a:cubicBezTo>
                    <a:pt x="645" y="1303"/>
                    <a:pt x="673" y="1267"/>
                    <a:pt x="673" y="1225"/>
                  </a:cubicBezTo>
                  <a:cubicBezTo>
                    <a:pt x="673" y="1212"/>
                    <a:pt x="673" y="1212"/>
                    <a:pt x="673" y="1212"/>
                  </a:cubicBezTo>
                  <a:cubicBezTo>
                    <a:pt x="673" y="1209"/>
                    <a:pt x="673" y="1206"/>
                    <a:pt x="673" y="1203"/>
                  </a:cubicBezTo>
                  <a:cubicBezTo>
                    <a:pt x="684" y="1187"/>
                    <a:pt x="690" y="1169"/>
                    <a:pt x="690" y="1149"/>
                  </a:cubicBezTo>
                  <a:cubicBezTo>
                    <a:pt x="690" y="1136"/>
                    <a:pt x="690" y="1136"/>
                    <a:pt x="690" y="1136"/>
                  </a:cubicBezTo>
                  <a:cubicBezTo>
                    <a:pt x="690" y="1125"/>
                    <a:pt x="688" y="1115"/>
                    <a:pt x="684" y="1105"/>
                  </a:cubicBezTo>
                  <a:cubicBezTo>
                    <a:pt x="688" y="1095"/>
                    <a:pt x="690" y="1084"/>
                    <a:pt x="690" y="1074"/>
                  </a:cubicBezTo>
                  <a:cubicBezTo>
                    <a:pt x="690" y="1060"/>
                    <a:pt x="690" y="1060"/>
                    <a:pt x="690" y="1060"/>
                  </a:cubicBezTo>
                  <a:cubicBezTo>
                    <a:pt x="690" y="1044"/>
                    <a:pt x="686" y="1029"/>
                    <a:pt x="678" y="1015"/>
                  </a:cubicBezTo>
                  <a:cubicBezTo>
                    <a:pt x="681" y="981"/>
                    <a:pt x="684" y="927"/>
                    <a:pt x="685" y="915"/>
                  </a:cubicBezTo>
                  <a:cubicBezTo>
                    <a:pt x="687" y="867"/>
                    <a:pt x="712" y="842"/>
                    <a:pt x="754" y="801"/>
                  </a:cubicBezTo>
                  <a:cubicBezTo>
                    <a:pt x="786" y="769"/>
                    <a:pt x="826" y="729"/>
                    <a:pt x="853" y="671"/>
                  </a:cubicBezTo>
                  <a:cubicBezTo>
                    <a:pt x="906" y="567"/>
                    <a:pt x="904" y="477"/>
                    <a:pt x="903" y="457"/>
                  </a:cubicBezTo>
                  <a:close/>
                  <a:moveTo>
                    <a:pt x="820" y="655"/>
                  </a:moveTo>
                  <a:cubicBezTo>
                    <a:pt x="795" y="708"/>
                    <a:pt x="759" y="743"/>
                    <a:pt x="728" y="775"/>
                  </a:cubicBezTo>
                  <a:cubicBezTo>
                    <a:pt x="685" y="817"/>
                    <a:pt x="651" y="850"/>
                    <a:pt x="648" y="913"/>
                  </a:cubicBezTo>
                  <a:cubicBezTo>
                    <a:pt x="648" y="922"/>
                    <a:pt x="644" y="996"/>
                    <a:pt x="639" y="1024"/>
                  </a:cubicBezTo>
                  <a:cubicBezTo>
                    <a:pt x="648" y="1034"/>
                    <a:pt x="653" y="1047"/>
                    <a:pt x="653" y="1060"/>
                  </a:cubicBezTo>
                  <a:cubicBezTo>
                    <a:pt x="653" y="1074"/>
                    <a:pt x="653" y="1074"/>
                    <a:pt x="653" y="1074"/>
                  </a:cubicBezTo>
                  <a:cubicBezTo>
                    <a:pt x="653" y="1085"/>
                    <a:pt x="649" y="1096"/>
                    <a:pt x="643" y="1105"/>
                  </a:cubicBezTo>
                  <a:cubicBezTo>
                    <a:pt x="649" y="1114"/>
                    <a:pt x="653" y="1125"/>
                    <a:pt x="653" y="1136"/>
                  </a:cubicBezTo>
                  <a:cubicBezTo>
                    <a:pt x="653" y="1149"/>
                    <a:pt x="653" y="1149"/>
                    <a:pt x="653" y="1149"/>
                  </a:cubicBezTo>
                  <a:cubicBezTo>
                    <a:pt x="653" y="1167"/>
                    <a:pt x="645" y="1182"/>
                    <a:pt x="633" y="1192"/>
                  </a:cubicBezTo>
                  <a:cubicBezTo>
                    <a:pt x="635" y="1198"/>
                    <a:pt x="636" y="1205"/>
                    <a:pt x="636" y="1212"/>
                  </a:cubicBezTo>
                  <a:cubicBezTo>
                    <a:pt x="636" y="1225"/>
                    <a:pt x="636" y="1225"/>
                    <a:pt x="636" y="1225"/>
                  </a:cubicBezTo>
                  <a:cubicBezTo>
                    <a:pt x="636" y="1255"/>
                    <a:pt x="612" y="1280"/>
                    <a:pt x="582" y="1280"/>
                  </a:cubicBezTo>
                  <a:cubicBezTo>
                    <a:pt x="570" y="1280"/>
                    <a:pt x="570" y="1280"/>
                    <a:pt x="570" y="1280"/>
                  </a:cubicBezTo>
                  <a:cubicBezTo>
                    <a:pt x="570" y="1282"/>
                    <a:pt x="571" y="1284"/>
                    <a:pt x="571" y="1286"/>
                  </a:cubicBezTo>
                  <a:cubicBezTo>
                    <a:pt x="571" y="1299"/>
                    <a:pt x="571" y="1299"/>
                    <a:pt x="571" y="1299"/>
                  </a:cubicBezTo>
                  <a:cubicBezTo>
                    <a:pt x="571" y="1329"/>
                    <a:pt x="546" y="1354"/>
                    <a:pt x="516" y="1354"/>
                  </a:cubicBezTo>
                  <a:cubicBezTo>
                    <a:pt x="390" y="1354"/>
                    <a:pt x="390" y="1354"/>
                    <a:pt x="390" y="1354"/>
                  </a:cubicBezTo>
                  <a:cubicBezTo>
                    <a:pt x="360" y="1354"/>
                    <a:pt x="335" y="1329"/>
                    <a:pt x="335" y="1299"/>
                  </a:cubicBezTo>
                  <a:cubicBezTo>
                    <a:pt x="335" y="1286"/>
                    <a:pt x="335" y="1286"/>
                    <a:pt x="335" y="1286"/>
                  </a:cubicBezTo>
                  <a:cubicBezTo>
                    <a:pt x="335" y="1284"/>
                    <a:pt x="335" y="1282"/>
                    <a:pt x="335" y="1280"/>
                  </a:cubicBezTo>
                  <a:cubicBezTo>
                    <a:pt x="324" y="1280"/>
                    <a:pt x="324" y="1280"/>
                    <a:pt x="324" y="1280"/>
                  </a:cubicBezTo>
                  <a:cubicBezTo>
                    <a:pt x="294" y="1280"/>
                    <a:pt x="269" y="1255"/>
                    <a:pt x="269" y="1225"/>
                  </a:cubicBezTo>
                  <a:cubicBezTo>
                    <a:pt x="269" y="1212"/>
                    <a:pt x="269" y="1212"/>
                    <a:pt x="269" y="1212"/>
                  </a:cubicBezTo>
                  <a:cubicBezTo>
                    <a:pt x="269" y="1205"/>
                    <a:pt x="270" y="1198"/>
                    <a:pt x="273" y="1192"/>
                  </a:cubicBezTo>
                  <a:cubicBezTo>
                    <a:pt x="261" y="1182"/>
                    <a:pt x="253" y="1167"/>
                    <a:pt x="253" y="1149"/>
                  </a:cubicBezTo>
                  <a:cubicBezTo>
                    <a:pt x="253" y="1136"/>
                    <a:pt x="253" y="1136"/>
                    <a:pt x="253" y="1136"/>
                  </a:cubicBezTo>
                  <a:cubicBezTo>
                    <a:pt x="253" y="1125"/>
                    <a:pt x="256" y="1114"/>
                    <a:pt x="263" y="1105"/>
                  </a:cubicBezTo>
                  <a:cubicBezTo>
                    <a:pt x="256" y="1096"/>
                    <a:pt x="253" y="1085"/>
                    <a:pt x="253" y="1074"/>
                  </a:cubicBezTo>
                  <a:cubicBezTo>
                    <a:pt x="253" y="1060"/>
                    <a:pt x="253" y="1060"/>
                    <a:pt x="253" y="1060"/>
                  </a:cubicBezTo>
                  <a:cubicBezTo>
                    <a:pt x="253" y="1047"/>
                    <a:pt x="258" y="1034"/>
                    <a:pt x="266" y="1024"/>
                  </a:cubicBezTo>
                  <a:cubicBezTo>
                    <a:pt x="262" y="996"/>
                    <a:pt x="258" y="922"/>
                    <a:pt x="258" y="913"/>
                  </a:cubicBezTo>
                  <a:cubicBezTo>
                    <a:pt x="254" y="850"/>
                    <a:pt x="220" y="817"/>
                    <a:pt x="178" y="775"/>
                  </a:cubicBezTo>
                  <a:cubicBezTo>
                    <a:pt x="146" y="743"/>
                    <a:pt x="110" y="708"/>
                    <a:pt x="85" y="655"/>
                  </a:cubicBezTo>
                  <a:cubicBezTo>
                    <a:pt x="35" y="555"/>
                    <a:pt x="39" y="470"/>
                    <a:pt x="39" y="458"/>
                  </a:cubicBezTo>
                  <a:cubicBezTo>
                    <a:pt x="40" y="346"/>
                    <a:pt x="82" y="240"/>
                    <a:pt x="158" y="161"/>
                  </a:cubicBezTo>
                  <a:cubicBezTo>
                    <a:pt x="230" y="88"/>
                    <a:pt x="324" y="45"/>
                    <a:pt x="426" y="38"/>
                  </a:cubicBezTo>
                  <a:cubicBezTo>
                    <a:pt x="426" y="38"/>
                    <a:pt x="445" y="37"/>
                    <a:pt x="453" y="37"/>
                  </a:cubicBezTo>
                  <a:cubicBezTo>
                    <a:pt x="461" y="37"/>
                    <a:pt x="479" y="38"/>
                    <a:pt x="479" y="38"/>
                  </a:cubicBezTo>
                  <a:cubicBezTo>
                    <a:pt x="581" y="45"/>
                    <a:pt x="676" y="88"/>
                    <a:pt x="747" y="161"/>
                  </a:cubicBezTo>
                  <a:cubicBezTo>
                    <a:pt x="824" y="240"/>
                    <a:pt x="866" y="346"/>
                    <a:pt x="866" y="458"/>
                  </a:cubicBezTo>
                  <a:cubicBezTo>
                    <a:pt x="867" y="470"/>
                    <a:pt x="871" y="555"/>
                    <a:pt x="820" y="6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9163050" y="1166813"/>
              <a:ext cx="755650" cy="754063"/>
            </a:xfrm>
            <a:custGeom>
              <a:avLst/>
              <a:gdLst>
                <a:gd name="T0" fmla="*/ 392 w 420"/>
                <a:gd name="T1" fmla="*/ 182 h 419"/>
                <a:gd name="T2" fmla="*/ 384 w 420"/>
                <a:gd name="T3" fmla="*/ 150 h 419"/>
                <a:gd name="T4" fmla="*/ 371 w 420"/>
                <a:gd name="T5" fmla="*/ 120 h 419"/>
                <a:gd name="T6" fmla="*/ 352 w 420"/>
                <a:gd name="T7" fmla="*/ 93 h 419"/>
                <a:gd name="T8" fmla="*/ 329 w 420"/>
                <a:gd name="T9" fmla="*/ 69 h 419"/>
                <a:gd name="T10" fmla="*/ 302 w 420"/>
                <a:gd name="T11" fmla="*/ 50 h 419"/>
                <a:gd name="T12" fmla="*/ 272 w 420"/>
                <a:gd name="T13" fmla="*/ 36 h 419"/>
                <a:gd name="T14" fmla="*/ 240 w 420"/>
                <a:gd name="T15" fmla="*/ 28 h 419"/>
                <a:gd name="T16" fmla="*/ 207 w 420"/>
                <a:gd name="T17" fmla="*/ 26 h 419"/>
                <a:gd name="T18" fmla="*/ 175 w 420"/>
                <a:gd name="T19" fmla="*/ 29 h 419"/>
                <a:gd name="T20" fmla="*/ 143 w 420"/>
                <a:gd name="T21" fmla="*/ 38 h 419"/>
                <a:gd name="T22" fmla="*/ 103 w 420"/>
                <a:gd name="T23" fmla="*/ 29 h 419"/>
                <a:gd name="T24" fmla="*/ 73 w 420"/>
                <a:gd name="T25" fmla="*/ 51 h 419"/>
                <a:gd name="T26" fmla="*/ 47 w 420"/>
                <a:gd name="T27" fmla="*/ 78 h 419"/>
                <a:gd name="T28" fmla="*/ 26 w 420"/>
                <a:gd name="T29" fmla="*/ 109 h 419"/>
                <a:gd name="T30" fmla="*/ 11 w 420"/>
                <a:gd name="T31" fmla="*/ 144 h 419"/>
                <a:gd name="T32" fmla="*/ 3 w 420"/>
                <a:gd name="T33" fmla="*/ 180 h 419"/>
                <a:gd name="T34" fmla="*/ 1 w 420"/>
                <a:gd name="T35" fmla="*/ 218 h 419"/>
                <a:gd name="T36" fmla="*/ 5 w 420"/>
                <a:gd name="T37" fmla="*/ 255 h 419"/>
                <a:gd name="T38" fmla="*/ 17 w 420"/>
                <a:gd name="T39" fmla="*/ 291 h 419"/>
                <a:gd name="T40" fmla="*/ 34 w 420"/>
                <a:gd name="T41" fmla="*/ 324 h 419"/>
                <a:gd name="T42" fmla="*/ 58 w 420"/>
                <a:gd name="T43" fmla="*/ 353 h 419"/>
                <a:gd name="T44" fmla="*/ 86 w 420"/>
                <a:gd name="T45" fmla="*/ 378 h 419"/>
                <a:gd name="T46" fmla="*/ 118 w 420"/>
                <a:gd name="T47" fmla="*/ 398 h 419"/>
                <a:gd name="T48" fmla="*/ 153 w 420"/>
                <a:gd name="T49" fmla="*/ 411 h 419"/>
                <a:gd name="T50" fmla="*/ 190 w 420"/>
                <a:gd name="T51" fmla="*/ 418 h 419"/>
                <a:gd name="T52" fmla="*/ 228 w 420"/>
                <a:gd name="T53" fmla="*/ 419 h 419"/>
                <a:gd name="T54" fmla="*/ 265 w 420"/>
                <a:gd name="T55" fmla="*/ 412 h 419"/>
                <a:gd name="T56" fmla="*/ 294 w 420"/>
                <a:gd name="T57" fmla="*/ 402 h 419"/>
                <a:gd name="T58" fmla="*/ 319 w 420"/>
                <a:gd name="T59" fmla="*/ 389 h 419"/>
                <a:gd name="T60" fmla="*/ 349 w 420"/>
                <a:gd name="T61" fmla="*/ 366 h 419"/>
                <a:gd name="T62" fmla="*/ 375 w 420"/>
                <a:gd name="T63" fmla="*/ 339 h 419"/>
                <a:gd name="T64" fmla="*/ 396 w 420"/>
                <a:gd name="T65" fmla="*/ 307 h 419"/>
                <a:gd name="T66" fmla="*/ 410 w 420"/>
                <a:gd name="T67" fmla="*/ 273 h 419"/>
                <a:gd name="T68" fmla="*/ 418 w 420"/>
                <a:gd name="T69" fmla="*/ 236 h 419"/>
                <a:gd name="T70" fmla="*/ 363 w 420"/>
                <a:gd name="T71" fmla="*/ 140 h 419"/>
                <a:gd name="T72" fmla="*/ 363 w 420"/>
                <a:gd name="T73" fmla="*/ 140 h 419"/>
                <a:gd name="T74" fmla="*/ 216 w 420"/>
                <a:gd name="T75" fmla="*/ 178 h 419"/>
                <a:gd name="T76" fmla="*/ 204 w 420"/>
                <a:gd name="T77" fmla="*/ 195 h 419"/>
                <a:gd name="T78" fmla="*/ 211 w 420"/>
                <a:gd name="T79" fmla="*/ 178 h 419"/>
                <a:gd name="T80" fmla="*/ 141 w 420"/>
                <a:gd name="T81" fmla="*/ 57 h 419"/>
                <a:gd name="T82" fmla="*/ 141 w 420"/>
                <a:gd name="T83" fmla="*/ 57 h 419"/>
                <a:gd name="T84" fmla="*/ 44 w 420"/>
                <a:gd name="T85" fmla="*/ 189 h 419"/>
                <a:gd name="T86" fmla="*/ 180 w 420"/>
                <a:gd name="T87" fmla="*/ 220 h 419"/>
                <a:gd name="T88" fmla="*/ 182 w 420"/>
                <a:gd name="T89" fmla="*/ 225 h 419"/>
                <a:gd name="T90" fmla="*/ 189 w 420"/>
                <a:gd name="T91" fmla="*/ 376 h 419"/>
                <a:gd name="T92" fmla="*/ 189 w 420"/>
                <a:gd name="T93" fmla="*/ 376 h 419"/>
                <a:gd name="T94" fmla="*/ 275 w 420"/>
                <a:gd name="T95" fmla="*/ 364 h 419"/>
                <a:gd name="T96" fmla="*/ 235 w 420"/>
                <a:gd name="T97" fmla="*/ 230 h 419"/>
                <a:gd name="T98" fmla="*/ 237 w 420"/>
                <a:gd name="T99" fmla="*/ 227 h 419"/>
                <a:gd name="T100" fmla="*/ 377 w 420"/>
                <a:gd name="T101" fmla="*/ 226 h 419"/>
                <a:gd name="T102" fmla="*/ 377 w 420"/>
                <a:gd name="T103" fmla="*/ 22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0" h="419">
                  <a:moveTo>
                    <a:pt x="394" y="203"/>
                  </a:moveTo>
                  <a:cubicBezTo>
                    <a:pt x="420" y="198"/>
                    <a:pt x="420" y="198"/>
                    <a:pt x="420" y="198"/>
                  </a:cubicBezTo>
                  <a:cubicBezTo>
                    <a:pt x="419" y="193"/>
                    <a:pt x="419" y="187"/>
                    <a:pt x="418" y="182"/>
                  </a:cubicBezTo>
                  <a:cubicBezTo>
                    <a:pt x="392" y="182"/>
                    <a:pt x="392" y="182"/>
                    <a:pt x="392" y="182"/>
                  </a:cubicBezTo>
                  <a:cubicBezTo>
                    <a:pt x="392" y="178"/>
                    <a:pt x="391" y="174"/>
                    <a:pt x="390" y="170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3" y="156"/>
                    <a:pt x="412" y="150"/>
                    <a:pt x="410" y="145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3" y="146"/>
                    <a:pt x="381" y="142"/>
                    <a:pt x="380" y="139"/>
                  </a:cubicBezTo>
                  <a:cubicBezTo>
                    <a:pt x="402" y="125"/>
                    <a:pt x="402" y="125"/>
                    <a:pt x="402" y="125"/>
                  </a:cubicBezTo>
                  <a:cubicBezTo>
                    <a:pt x="400" y="120"/>
                    <a:pt x="398" y="115"/>
                    <a:pt x="395" y="111"/>
                  </a:cubicBezTo>
                  <a:cubicBezTo>
                    <a:pt x="371" y="120"/>
                    <a:pt x="371" y="120"/>
                    <a:pt x="371" y="120"/>
                  </a:cubicBezTo>
                  <a:cubicBezTo>
                    <a:pt x="369" y="116"/>
                    <a:pt x="367" y="113"/>
                    <a:pt x="365" y="109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1" y="88"/>
                    <a:pt x="378" y="83"/>
                    <a:pt x="374" y="79"/>
                  </a:cubicBezTo>
                  <a:cubicBezTo>
                    <a:pt x="352" y="93"/>
                    <a:pt x="352" y="93"/>
                    <a:pt x="352" y="93"/>
                  </a:cubicBezTo>
                  <a:cubicBezTo>
                    <a:pt x="350" y="89"/>
                    <a:pt x="347" y="86"/>
                    <a:pt x="344" y="83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57" y="59"/>
                    <a:pt x="353" y="55"/>
                    <a:pt x="349" y="52"/>
                  </a:cubicBezTo>
                  <a:cubicBezTo>
                    <a:pt x="329" y="69"/>
                    <a:pt x="329" y="69"/>
                    <a:pt x="329" y="69"/>
                  </a:cubicBezTo>
                  <a:cubicBezTo>
                    <a:pt x="326" y="66"/>
                    <a:pt x="323" y="64"/>
                    <a:pt x="320" y="62"/>
                  </a:cubicBezTo>
                  <a:cubicBezTo>
                    <a:pt x="332" y="39"/>
                    <a:pt x="332" y="39"/>
                    <a:pt x="332" y="39"/>
                  </a:cubicBezTo>
                  <a:cubicBezTo>
                    <a:pt x="327" y="36"/>
                    <a:pt x="323" y="33"/>
                    <a:pt x="318" y="30"/>
                  </a:cubicBezTo>
                  <a:cubicBezTo>
                    <a:pt x="302" y="50"/>
                    <a:pt x="302" y="50"/>
                    <a:pt x="302" y="50"/>
                  </a:cubicBezTo>
                  <a:cubicBezTo>
                    <a:pt x="299" y="48"/>
                    <a:pt x="295" y="46"/>
                    <a:pt x="291" y="44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4" y="17"/>
                    <a:pt x="289" y="15"/>
                    <a:pt x="284" y="13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68" y="35"/>
                    <a:pt x="265" y="34"/>
                    <a:pt x="261" y="33"/>
                  </a:cubicBezTo>
                  <a:cubicBezTo>
                    <a:pt x="264" y="7"/>
                    <a:pt x="264" y="7"/>
                    <a:pt x="264" y="7"/>
                  </a:cubicBezTo>
                  <a:cubicBezTo>
                    <a:pt x="259" y="5"/>
                    <a:pt x="254" y="4"/>
                    <a:pt x="248" y="3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36" y="27"/>
                    <a:pt x="232" y="27"/>
                    <a:pt x="228" y="26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2" y="0"/>
                    <a:pt x="216" y="0"/>
                    <a:pt x="211" y="0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3" y="26"/>
                    <a:pt x="199" y="26"/>
                    <a:pt x="195" y="26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4" y="1"/>
                    <a:pt x="179" y="2"/>
                    <a:pt x="173" y="3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1" y="30"/>
                    <a:pt x="167" y="31"/>
                    <a:pt x="163" y="32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48" y="9"/>
                    <a:pt x="142" y="11"/>
                    <a:pt x="137" y="1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1" y="39"/>
                    <a:pt x="139" y="40"/>
                    <a:pt x="136" y="41"/>
                  </a:cubicBezTo>
                  <a:cubicBezTo>
                    <a:pt x="135" y="42"/>
                    <a:pt x="134" y="42"/>
                    <a:pt x="132" y="43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3" y="24"/>
                    <a:pt x="108" y="26"/>
                    <a:pt x="103" y="29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0" y="55"/>
                    <a:pt x="107" y="57"/>
                    <a:pt x="104" y="6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1" y="44"/>
                    <a:pt x="77" y="47"/>
                    <a:pt x="73" y="51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4" y="75"/>
                    <a:pt x="81" y="78"/>
                    <a:pt x="79" y="8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4" y="70"/>
                    <a:pt x="50" y="74"/>
                    <a:pt x="47" y="78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2" y="100"/>
                    <a:pt x="60" y="103"/>
                    <a:pt x="58" y="106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1" y="100"/>
                    <a:pt x="29" y="104"/>
                    <a:pt x="26" y="109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5" y="128"/>
                    <a:pt x="44" y="132"/>
                    <a:pt x="42" y="135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5" y="133"/>
                    <a:pt x="13" y="138"/>
                    <a:pt x="11" y="144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3" y="159"/>
                    <a:pt x="32" y="162"/>
                    <a:pt x="31" y="166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9"/>
                    <a:pt x="3" y="175"/>
                    <a:pt x="3" y="180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7" y="191"/>
                    <a:pt x="27" y="195"/>
                    <a:pt x="26" y="199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0" y="207"/>
                    <a:pt x="0" y="212"/>
                    <a:pt x="1" y="218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7" y="224"/>
                    <a:pt x="27" y="228"/>
                    <a:pt x="28" y="232"/>
                  </a:cubicBezTo>
                  <a:cubicBezTo>
                    <a:pt x="2" y="239"/>
                    <a:pt x="2" y="239"/>
                    <a:pt x="2" y="239"/>
                  </a:cubicBezTo>
                  <a:cubicBezTo>
                    <a:pt x="3" y="244"/>
                    <a:pt x="4" y="249"/>
                    <a:pt x="5" y="255"/>
                  </a:cubicBezTo>
                  <a:cubicBezTo>
                    <a:pt x="31" y="252"/>
                    <a:pt x="31" y="252"/>
                    <a:pt x="31" y="252"/>
                  </a:cubicBezTo>
                  <a:cubicBezTo>
                    <a:pt x="32" y="256"/>
                    <a:pt x="33" y="260"/>
                    <a:pt x="34" y="264"/>
                  </a:cubicBezTo>
                  <a:cubicBezTo>
                    <a:pt x="11" y="275"/>
                    <a:pt x="11" y="275"/>
                    <a:pt x="11" y="275"/>
                  </a:cubicBezTo>
                  <a:cubicBezTo>
                    <a:pt x="13" y="280"/>
                    <a:pt x="15" y="286"/>
                    <a:pt x="17" y="291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43" y="287"/>
                    <a:pt x="45" y="291"/>
                    <a:pt x="47" y="295"/>
                  </a:cubicBezTo>
                  <a:cubicBezTo>
                    <a:pt x="26" y="310"/>
                    <a:pt x="26" y="310"/>
                    <a:pt x="26" y="310"/>
                  </a:cubicBezTo>
                  <a:cubicBezTo>
                    <a:pt x="29" y="315"/>
                    <a:pt x="31" y="319"/>
                    <a:pt x="34" y="324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60" y="316"/>
                    <a:pt x="62" y="319"/>
                    <a:pt x="65" y="322"/>
                  </a:cubicBezTo>
                  <a:cubicBezTo>
                    <a:pt x="47" y="341"/>
                    <a:pt x="47" y="341"/>
                    <a:pt x="47" y="341"/>
                  </a:cubicBezTo>
                  <a:cubicBezTo>
                    <a:pt x="50" y="345"/>
                    <a:pt x="54" y="349"/>
                    <a:pt x="58" y="353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81" y="341"/>
                    <a:pt x="84" y="344"/>
                    <a:pt x="87" y="347"/>
                  </a:cubicBezTo>
                  <a:cubicBezTo>
                    <a:pt x="73" y="368"/>
                    <a:pt x="73" y="368"/>
                    <a:pt x="73" y="368"/>
                  </a:cubicBezTo>
                  <a:cubicBezTo>
                    <a:pt x="77" y="372"/>
                    <a:pt x="81" y="375"/>
                    <a:pt x="86" y="378"/>
                  </a:cubicBezTo>
                  <a:cubicBezTo>
                    <a:pt x="104" y="360"/>
                    <a:pt x="104" y="360"/>
                    <a:pt x="104" y="360"/>
                  </a:cubicBezTo>
                  <a:cubicBezTo>
                    <a:pt x="107" y="362"/>
                    <a:pt x="110" y="364"/>
                    <a:pt x="114" y="366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8" y="393"/>
                    <a:pt x="113" y="395"/>
                    <a:pt x="118" y="398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6" y="378"/>
                    <a:pt x="140" y="379"/>
                    <a:pt x="143" y="381"/>
                  </a:cubicBezTo>
                  <a:cubicBezTo>
                    <a:pt x="138" y="406"/>
                    <a:pt x="138" y="406"/>
                    <a:pt x="138" y="406"/>
                  </a:cubicBezTo>
                  <a:cubicBezTo>
                    <a:pt x="143" y="408"/>
                    <a:pt x="148" y="410"/>
                    <a:pt x="153" y="411"/>
                  </a:cubicBezTo>
                  <a:cubicBezTo>
                    <a:pt x="163" y="387"/>
                    <a:pt x="163" y="387"/>
                    <a:pt x="163" y="387"/>
                  </a:cubicBezTo>
                  <a:cubicBezTo>
                    <a:pt x="167" y="388"/>
                    <a:pt x="171" y="389"/>
                    <a:pt x="175" y="390"/>
                  </a:cubicBezTo>
                  <a:cubicBezTo>
                    <a:pt x="174" y="416"/>
                    <a:pt x="174" y="416"/>
                    <a:pt x="174" y="416"/>
                  </a:cubicBezTo>
                  <a:cubicBezTo>
                    <a:pt x="179" y="417"/>
                    <a:pt x="185" y="418"/>
                    <a:pt x="190" y="418"/>
                  </a:cubicBezTo>
                  <a:cubicBezTo>
                    <a:pt x="196" y="393"/>
                    <a:pt x="196" y="393"/>
                    <a:pt x="196" y="393"/>
                  </a:cubicBezTo>
                  <a:cubicBezTo>
                    <a:pt x="200" y="393"/>
                    <a:pt x="204" y="394"/>
                    <a:pt x="208" y="394"/>
                  </a:cubicBezTo>
                  <a:cubicBezTo>
                    <a:pt x="212" y="419"/>
                    <a:pt x="212" y="419"/>
                    <a:pt x="212" y="419"/>
                  </a:cubicBezTo>
                  <a:cubicBezTo>
                    <a:pt x="217" y="419"/>
                    <a:pt x="222" y="419"/>
                    <a:pt x="228" y="419"/>
                  </a:cubicBezTo>
                  <a:cubicBezTo>
                    <a:pt x="229" y="393"/>
                    <a:pt x="229" y="393"/>
                    <a:pt x="229" y="393"/>
                  </a:cubicBezTo>
                  <a:cubicBezTo>
                    <a:pt x="233" y="392"/>
                    <a:pt x="237" y="392"/>
                    <a:pt x="241" y="391"/>
                  </a:cubicBezTo>
                  <a:cubicBezTo>
                    <a:pt x="249" y="416"/>
                    <a:pt x="249" y="416"/>
                    <a:pt x="249" y="416"/>
                  </a:cubicBezTo>
                  <a:cubicBezTo>
                    <a:pt x="254" y="415"/>
                    <a:pt x="260" y="413"/>
                    <a:pt x="265" y="412"/>
                  </a:cubicBezTo>
                  <a:cubicBezTo>
                    <a:pt x="261" y="386"/>
                    <a:pt x="261" y="386"/>
                    <a:pt x="261" y="386"/>
                  </a:cubicBezTo>
                  <a:cubicBezTo>
                    <a:pt x="265" y="385"/>
                    <a:pt x="269" y="384"/>
                    <a:pt x="273" y="382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8" y="404"/>
                    <a:pt x="291" y="403"/>
                    <a:pt x="294" y="402"/>
                  </a:cubicBezTo>
                  <a:cubicBezTo>
                    <a:pt x="296" y="401"/>
                    <a:pt x="298" y="400"/>
                    <a:pt x="300" y="399"/>
                  </a:cubicBezTo>
                  <a:cubicBezTo>
                    <a:pt x="292" y="374"/>
                    <a:pt x="292" y="374"/>
                    <a:pt x="292" y="374"/>
                  </a:cubicBezTo>
                  <a:cubicBezTo>
                    <a:pt x="296" y="372"/>
                    <a:pt x="299" y="371"/>
                    <a:pt x="303" y="368"/>
                  </a:cubicBezTo>
                  <a:cubicBezTo>
                    <a:pt x="319" y="389"/>
                    <a:pt x="319" y="389"/>
                    <a:pt x="319" y="389"/>
                  </a:cubicBezTo>
                  <a:cubicBezTo>
                    <a:pt x="324" y="386"/>
                    <a:pt x="328" y="383"/>
                    <a:pt x="333" y="380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4" y="355"/>
                    <a:pt x="327" y="352"/>
                    <a:pt x="330" y="349"/>
                  </a:cubicBezTo>
                  <a:cubicBezTo>
                    <a:pt x="349" y="366"/>
                    <a:pt x="349" y="366"/>
                    <a:pt x="349" y="366"/>
                  </a:cubicBezTo>
                  <a:cubicBezTo>
                    <a:pt x="354" y="363"/>
                    <a:pt x="357" y="359"/>
                    <a:pt x="361" y="355"/>
                  </a:cubicBezTo>
                  <a:cubicBezTo>
                    <a:pt x="345" y="335"/>
                    <a:pt x="345" y="335"/>
                    <a:pt x="345" y="335"/>
                  </a:cubicBezTo>
                  <a:cubicBezTo>
                    <a:pt x="348" y="332"/>
                    <a:pt x="350" y="329"/>
                    <a:pt x="353" y="326"/>
                  </a:cubicBezTo>
                  <a:cubicBezTo>
                    <a:pt x="375" y="339"/>
                    <a:pt x="375" y="339"/>
                    <a:pt x="375" y="339"/>
                  </a:cubicBezTo>
                  <a:cubicBezTo>
                    <a:pt x="379" y="335"/>
                    <a:pt x="382" y="330"/>
                    <a:pt x="385" y="326"/>
                  </a:cubicBezTo>
                  <a:cubicBezTo>
                    <a:pt x="365" y="309"/>
                    <a:pt x="365" y="309"/>
                    <a:pt x="365" y="309"/>
                  </a:cubicBezTo>
                  <a:cubicBezTo>
                    <a:pt x="367" y="305"/>
                    <a:pt x="369" y="302"/>
                    <a:pt x="371" y="298"/>
                  </a:cubicBezTo>
                  <a:cubicBezTo>
                    <a:pt x="396" y="307"/>
                    <a:pt x="396" y="307"/>
                    <a:pt x="396" y="307"/>
                  </a:cubicBezTo>
                  <a:cubicBezTo>
                    <a:pt x="398" y="303"/>
                    <a:pt x="401" y="298"/>
                    <a:pt x="403" y="293"/>
                  </a:cubicBezTo>
                  <a:cubicBezTo>
                    <a:pt x="380" y="279"/>
                    <a:pt x="380" y="279"/>
                    <a:pt x="380" y="279"/>
                  </a:cubicBezTo>
                  <a:cubicBezTo>
                    <a:pt x="382" y="276"/>
                    <a:pt x="383" y="272"/>
                    <a:pt x="385" y="268"/>
                  </a:cubicBezTo>
                  <a:cubicBezTo>
                    <a:pt x="410" y="273"/>
                    <a:pt x="410" y="273"/>
                    <a:pt x="410" y="273"/>
                  </a:cubicBezTo>
                  <a:cubicBezTo>
                    <a:pt x="412" y="267"/>
                    <a:pt x="413" y="262"/>
                    <a:pt x="415" y="257"/>
                  </a:cubicBezTo>
                  <a:cubicBezTo>
                    <a:pt x="390" y="248"/>
                    <a:pt x="390" y="248"/>
                    <a:pt x="390" y="248"/>
                  </a:cubicBezTo>
                  <a:cubicBezTo>
                    <a:pt x="391" y="244"/>
                    <a:pt x="392" y="240"/>
                    <a:pt x="392" y="236"/>
                  </a:cubicBezTo>
                  <a:cubicBezTo>
                    <a:pt x="418" y="236"/>
                    <a:pt x="418" y="236"/>
                    <a:pt x="418" y="236"/>
                  </a:cubicBezTo>
                  <a:cubicBezTo>
                    <a:pt x="419" y="230"/>
                    <a:pt x="419" y="225"/>
                    <a:pt x="420" y="220"/>
                  </a:cubicBezTo>
                  <a:cubicBezTo>
                    <a:pt x="394" y="215"/>
                    <a:pt x="394" y="215"/>
                    <a:pt x="394" y="215"/>
                  </a:cubicBezTo>
                  <a:cubicBezTo>
                    <a:pt x="394" y="211"/>
                    <a:pt x="394" y="207"/>
                    <a:pt x="394" y="203"/>
                  </a:cubicBezTo>
                  <a:close/>
                  <a:moveTo>
                    <a:pt x="363" y="140"/>
                  </a:moveTo>
                  <a:cubicBezTo>
                    <a:pt x="238" y="195"/>
                    <a:pt x="238" y="195"/>
                    <a:pt x="238" y="195"/>
                  </a:cubicBezTo>
                  <a:cubicBezTo>
                    <a:pt x="237" y="191"/>
                    <a:pt x="234" y="188"/>
                    <a:pt x="231" y="185"/>
                  </a:cubicBezTo>
                  <a:cubicBezTo>
                    <a:pt x="312" y="76"/>
                    <a:pt x="312" y="76"/>
                    <a:pt x="312" y="76"/>
                  </a:cubicBezTo>
                  <a:cubicBezTo>
                    <a:pt x="333" y="92"/>
                    <a:pt x="351" y="114"/>
                    <a:pt x="363" y="140"/>
                  </a:cubicBezTo>
                  <a:close/>
                  <a:moveTo>
                    <a:pt x="231" y="43"/>
                  </a:moveTo>
                  <a:cubicBezTo>
                    <a:pt x="259" y="47"/>
                    <a:pt x="285" y="57"/>
                    <a:pt x="308" y="73"/>
                  </a:cubicBezTo>
                  <a:cubicBezTo>
                    <a:pt x="227" y="183"/>
                    <a:pt x="227" y="183"/>
                    <a:pt x="227" y="183"/>
                  </a:cubicBezTo>
                  <a:cubicBezTo>
                    <a:pt x="224" y="181"/>
                    <a:pt x="220" y="179"/>
                    <a:pt x="216" y="178"/>
                  </a:cubicBezTo>
                  <a:lnTo>
                    <a:pt x="231" y="43"/>
                  </a:lnTo>
                  <a:close/>
                  <a:moveTo>
                    <a:pt x="217" y="224"/>
                  </a:moveTo>
                  <a:cubicBezTo>
                    <a:pt x="209" y="228"/>
                    <a:pt x="199" y="224"/>
                    <a:pt x="196" y="216"/>
                  </a:cubicBezTo>
                  <a:cubicBezTo>
                    <a:pt x="192" y="208"/>
                    <a:pt x="196" y="199"/>
                    <a:pt x="204" y="195"/>
                  </a:cubicBezTo>
                  <a:cubicBezTo>
                    <a:pt x="212" y="192"/>
                    <a:pt x="221" y="195"/>
                    <a:pt x="225" y="203"/>
                  </a:cubicBezTo>
                  <a:cubicBezTo>
                    <a:pt x="228" y="211"/>
                    <a:pt x="225" y="221"/>
                    <a:pt x="217" y="224"/>
                  </a:cubicBezTo>
                  <a:close/>
                  <a:moveTo>
                    <a:pt x="227" y="43"/>
                  </a:moveTo>
                  <a:cubicBezTo>
                    <a:pt x="211" y="178"/>
                    <a:pt x="211" y="178"/>
                    <a:pt x="211" y="178"/>
                  </a:cubicBezTo>
                  <a:cubicBezTo>
                    <a:pt x="208" y="178"/>
                    <a:pt x="204" y="178"/>
                    <a:pt x="200" y="18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72" y="44"/>
                    <a:pt x="200" y="40"/>
                    <a:pt x="227" y="43"/>
                  </a:cubicBezTo>
                  <a:close/>
                  <a:moveTo>
                    <a:pt x="141" y="57"/>
                  </a:moveTo>
                  <a:cubicBezTo>
                    <a:pt x="195" y="181"/>
                    <a:pt x="195" y="181"/>
                    <a:pt x="195" y="181"/>
                  </a:cubicBezTo>
                  <a:cubicBezTo>
                    <a:pt x="192" y="183"/>
                    <a:pt x="189" y="186"/>
                    <a:pt x="186" y="189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93" y="87"/>
                    <a:pt x="114" y="69"/>
                    <a:pt x="141" y="57"/>
                  </a:cubicBezTo>
                  <a:close/>
                  <a:moveTo>
                    <a:pt x="74" y="112"/>
                  </a:moveTo>
                  <a:cubicBezTo>
                    <a:pt x="183" y="193"/>
                    <a:pt x="183" y="193"/>
                    <a:pt x="183" y="193"/>
                  </a:cubicBezTo>
                  <a:cubicBezTo>
                    <a:pt x="181" y="196"/>
                    <a:pt x="180" y="200"/>
                    <a:pt x="179" y="204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7" y="161"/>
                    <a:pt x="58" y="135"/>
                    <a:pt x="74" y="112"/>
                  </a:cubicBezTo>
                  <a:close/>
                  <a:moveTo>
                    <a:pt x="43" y="193"/>
                  </a:moveTo>
                  <a:cubicBezTo>
                    <a:pt x="178" y="208"/>
                    <a:pt x="178" y="208"/>
                    <a:pt x="178" y="208"/>
                  </a:cubicBezTo>
                  <a:cubicBezTo>
                    <a:pt x="178" y="212"/>
                    <a:pt x="179" y="216"/>
                    <a:pt x="180" y="220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44" y="248"/>
                    <a:pt x="41" y="220"/>
                    <a:pt x="43" y="193"/>
                  </a:cubicBezTo>
                  <a:close/>
                  <a:moveTo>
                    <a:pt x="57" y="279"/>
                  </a:moveTo>
                  <a:cubicBezTo>
                    <a:pt x="182" y="225"/>
                    <a:pt x="182" y="225"/>
                    <a:pt x="182" y="225"/>
                  </a:cubicBezTo>
                  <a:cubicBezTo>
                    <a:pt x="184" y="228"/>
                    <a:pt x="187" y="231"/>
                    <a:pt x="190" y="234"/>
                  </a:cubicBezTo>
                  <a:cubicBezTo>
                    <a:pt x="109" y="343"/>
                    <a:pt x="109" y="343"/>
                    <a:pt x="109" y="343"/>
                  </a:cubicBezTo>
                  <a:cubicBezTo>
                    <a:pt x="87" y="327"/>
                    <a:pt x="69" y="305"/>
                    <a:pt x="57" y="279"/>
                  </a:cubicBezTo>
                  <a:close/>
                  <a:moveTo>
                    <a:pt x="189" y="376"/>
                  </a:moveTo>
                  <a:cubicBezTo>
                    <a:pt x="162" y="373"/>
                    <a:pt x="135" y="362"/>
                    <a:pt x="113" y="346"/>
                  </a:cubicBezTo>
                  <a:cubicBezTo>
                    <a:pt x="193" y="237"/>
                    <a:pt x="193" y="237"/>
                    <a:pt x="193" y="237"/>
                  </a:cubicBezTo>
                  <a:cubicBezTo>
                    <a:pt x="197" y="239"/>
                    <a:pt x="200" y="240"/>
                    <a:pt x="204" y="241"/>
                  </a:cubicBezTo>
                  <a:lnTo>
                    <a:pt x="189" y="376"/>
                  </a:lnTo>
                  <a:close/>
                  <a:moveTo>
                    <a:pt x="194" y="377"/>
                  </a:moveTo>
                  <a:cubicBezTo>
                    <a:pt x="209" y="242"/>
                    <a:pt x="209" y="242"/>
                    <a:pt x="209" y="242"/>
                  </a:cubicBezTo>
                  <a:cubicBezTo>
                    <a:pt x="213" y="242"/>
                    <a:pt x="217" y="241"/>
                    <a:pt x="221" y="240"/>
                  </a:cubicBezTo>
                  <a:cubicBezTo>
                    <a:pt x="275" y="364"/>
                    <a:pt x="275" y="364"/>
                    <a:pt x="275" y="364"/>
                  </a:cubicBezTo>
                  <a:cubicBezTo>
                    <a:pt x="249" y="376"/>
                    <a:pt x="221" y="379"/>
                    <a:pt x="194" y="377"/>
                  </a:cubicBezTo>
                  <a:close/>
                  <a:moveTo>
                    <a:pt x="280" y="362"/>
                  </a:moveTo>
                  <a:cubicBezTo>
                    <a:pt x="225" y="238"/>
                    <a:pt x="225" y="238"/>
                    <a:pt x="225" y="238"/>
                  </a:cubicBezTo>
                  <a:cubicBezTo>
                    <a:pt x="229" y="236"/>
                    <a:pt x="232" y="233"/>
                    <a:pt x="235" y="230"/>
                  </a:cubicBezTo>
                  <a:cubicBezTo>
                    <a:pt x="344" y="311"/>
                    <a:pt x="344" y="311"/>
                    <a:pt x="344" y="311"/>
                  </a:cubicBezTo>
                  <a:cubicBezTo>
                    <a:pt x="328" y="333"/>
                    <a:pt x="306" y="350"/>
                    <a:pt x="280" y="362"/>
                  </a:cubicBezTo>
                  <a:close/>
                  <a:moveTo>
                    <a:pt x="347" y="307"/>
                  </a:moveTo>
                  <a:cubicBezTo>
                    <a:pt x="237" y="227"/>
                    <a:pt x="237" y="227"/>
                    <a:pt x="237" y="227"/>
                  </a:cubicBezTo>
                  <a:cubicBezTo>
                    <a:pt x="239" y="223"/>
                    <a:pt x="241" y="219"/>
                    <a:pt x="242" y="215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3" y="258"/>
                    <a:pt x="363" y="285"/>
                    <a:pt x="347" y="307"/>
                  </a:cubicBezTo>
                  <a:close/>
                  <a:moveTo>
                    <a:pt x="377" y="226"/>
                  </a:moveTo>
                  <a:cubicBezTo>
                    <a:pt x="242" y="211"/>
                    <a:pt x="242" y="211"/>
                    <a:pt x="242" y="211"/>
                  </a:cubicBezTo>
                  <a:cubicBezTo>
                    <a:pt x="242" y="207"/>
                    <a:pt x="242" y="203"/>
                    <a:pt x="240" y="199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76" y="171"/>
                    <a:pt x="380" y="199"/>
                    <a:pt x="377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8782050" y="1476375"/>
              <a:ext cx="358775" cy="358775"/>
            </a:xfrm>
            <a:custGeom>
              <a:avLst/>
              <a:gdLst>
                <a:gd name="T0" fmla="*/ 111 w 199"/>
                <a:gd name="T1" fmla="*/ 198 h 199"/>
                <a:gd name="T2" fmla="*/ 119 w 199"/>
                <a:gd name="T3" fmla="*/ 182 h 199"/>
                <a:gd name="T4" fmla="*/ 139 w 199"/>
                <a:gd name="T5" fmla="*/ 191 h 199"/>
                <a:gd name="T6" fmla="*/ 142 w 199"/>
                <a:gd name="T7" fmla="*/ 173 h 199"/>
                <a:gd name="T8" fmla="*/ 163 w 199"/>
                <a:gd name="T9" fmla="*/ 176 h 199"/>
                <a:gd name="T10" fmla="*/ 161 w 199"/>
                <a:gd name="T11" fmla="*/ 159 h 199"/>
                <a:gd name="T12" fmla="*/ 182 w 199"/>
                <a:gd name="T13" fmla="*/ 155 h 199"/>
                <a:gd name="T14" fmla="*/ 175 w 199"/>
                <a:gd name="T15" fmla="*/ 139 h 199"/>
                <a:gd name="T16" fmla="*/ 194 w 199"/>
                <a:gd name="T17" fmla="*/ 130 h 199"/>
                <a:gd name="T18" fmla="*/ 183 w 199"/>
                <a:gd name="T19" fmla="*/ 116 h 199"/>
                <a:gd name="T20" fmla="*/ 199 w 199"/>
                <a:gd name="T21" fmla="*/ 102 h 199"/>
                <a:gd name="T22" fmla="*/ 184 w 199"/>
                <a:gd name="T23" fmla="*/ 92 h 199"/>
                <a:gd name="T24" fmla="*/ 196 w 199"/>
                <a:gd name="T25" fmla="*/ 73 h 199"/>
                <a:gd name="T26" fmla="*/ 179 w 199"/>
                <a:gd name="T27" fmla="*/ 68 h 199"/>
                <a:gd name="T28" fmla="*/ 191 w 199"/>
                <a:gd name="T29" fmla="*/ 59 h 199"/>
                <a:gd name="T30" fmla="*/ 171 w 199"/>
                <a:gd name="T31" fmla="*/ 53 h 199"/>
                <a:gd name="T32" fmla="*/ 176 w 199"/>
                <a:gd name="T33" fmla="*/ 36 h 199"/>
                <a:gd name="T34" fmla="*/ 155 w 199"/>
                <a:gd name="T35" fmla="*/ 34 h 199"/>
                <a:gd name="T36" fmla="*/ 155 w 199"/>
                <a:gd name="T37" fmla="*/ 17 h 199"/>
                <a:gd name="T38" fmla="*/ 134 w 199"/>
                <a:gd name="T39" fmla="*/ 22 h 199"/>
                <a:gd name="T40" fmla="*/ 130 w 199"/>
                <a:gd name="T41" fmla="*/ 4 h 199"/>
                <a:gd name="T42" fmla="*/ 111 w 199"/>
                <a:gd name="T43" fmla="*/ 15 h 199"/>
                <a:gd name="T44" fmla="*/ 102 w 199"/>
                <a:gd name="T45" fmla="*/ 0 h 199"/>
                <a:gd name="T46" fmla="*/ 86 w 199"/>
                <a:gd name="T47" fmla="*/ 15 h 199"/>
                <a:gd name="T48" fmla="*/ 73 w 199"/>
                <a:gd name="T49" fmla="*/ 3 h 199"/>
                <a:gd name="T50" fmla="*/ 63 w 199"/>
                <a:gd name="T51" fmla="*/ 22 h 199"/>
                <a:gd name="T52" fmla="*/ 47 w 199"/>
                <a:gd name="T53" fmla="*/ 14 h 199"/>
                <a:gd name="T54" fmla="*/ 43 w 199"/>
                <a:gd name="T55" fmla="*/ 36 h 199"/>
                <a:gd name="T56" fmla="*/ 25 w 199"/>
                <a:gd name="T57" fmla="*/ 32 h 199"/>
                <a:gd name="T58" fmla="*/ 27 w 199"/>
                <a:gd name="T59" fmla="*/ 54 h 199"/>
                <a:gd name="T60" fmla="*/ 10 w 199"/>
                <a:gd name="T61" fmla="*/ 56 h 199"/>
                <a:gd name="T62" fmla="*/ 17 w 199"/>
                <a:gd name="T63" fmla="*/ 76 h 199"/>
                <a:gd name="T64" fmla="*/ 1 w 199"/>
                <a:gd name="T65" fmla="*/ 83 h 199"/>
                <a:gd name="T66" fmla="*/ 14 w 199"/>
                <a:gd name="T67" fmla="*/ 100 h 199"/>
                <a:gd name="T68" fmla="*/ 0 w 199"/>
                <a:gd name="T69" fmla="*/ 111 h 199"/>
                <a:gd name="T70" fmla="*/ 18 w 199"/>
                <a:gd name="T71" fmla="*/ 124 h 199"/>
                <a:gd name="T72" fmla="*/ 8 w 199"/>
                <a:gd name="T73" fmla="*/ 139 h 199"/>
                <a:gd name="T74" fmla="*/ 14 w 199"/>
                <a:gd name="T75" fmla="*/ 151 h 199"/>
                <a:gd name="T76" fmla="*/ 32 w 199"/>
                <a:gd name="T77" fmla="*/ 152 h 199"/>
                <a:gd name="T78" fmla="*/ 32 w 199"/>
                <a:gd name="T79" fmla="*/ 173 h 199"/>
                <a:gd name="T80" fmla="*/ 50 w 199"/>
                <a:gd name="T81" fmla="*/ 168 h 199"/>
                <a:gd name="T82" fmla="*/ 56 w 199"/>
                <a:gd name="T83" fmla="*/ 189 h 199"/>
                <a:gd name="T84" fmla="*/ 71 w 199"/>
                <a:gd name="T85" fmla="*/ 180 h 199"/>
                <a:gd name="T86" fmla="*/ 83 w 199"/>
                <a:gd name="T87" fmla="*/ 198 h 199"/>
                <a:gd name="T88" fmla="*/ 95 w 199"/>
                <a:gd name="T89" fmla="*/ 184 h 199"/>
                <a:gd name="T90" fmla="*/ 32 w 199"/>
                <a:gd name="T91" fmla="*/ 129 h 199"/>
                <a:gd name="T92" fmla="*/ 167 w 199"/>
                <a:gd name="T93" fmla="*/ 70 h 199"/>
                <a:gd name="T94" fmla="*/ 32 w 199"/>
                <a:gd name="T95" fmla="*/ 12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199">
                  <a:moveTo>
                    <a:pt x="97" y="199"/>
                  </a:moveTo>
                  <a:cubicBezTo>
                    <a:pt x="102" y="199"/>
                    <a:pt x="107" y="199"/>
                    <a:pt x="111" y="198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5" y="183"/>
                    <a:pt x="117" y="183"/>
                    <a:pt x="119" y="182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130" y="194"/>
                    <a:pt x="134" y="193"/>
                    <a:pt x="139" y="191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8" y="176"/>
                    <a:pt x="140" y="174"/>
                    <a:pt x="142" y="173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6" y="182"/>
                    <a:pt x="159" y="179"/>
                    <a:pt x="163" y="176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8" y="162"/>
                    <a:pt x="159" y="160"/>
                    <a:pt x="161" y="159"/>
                  </a:cubicBezTo>
                  <a:cubicBezTo>
                    <a:pt x="173" y="166"/>
                    <a:pt x="173" y="166"/>
                    <a:pt x="173" y="166"/>
                  </a:cubicBezTo>
                  <a:cubicBezTo>
                    <a:pt x="177" y="163"/>
                    <a:pt x="179" y="159"/>
                    <a:pt x="182" y="155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3" y="143"/>
                    <a:pt x="174" y="141"/>
                    <a:pt x="175" y="139"/>
                  </a:cubicBezTo>
                  <a:cubicBezTo>
                    <a:pt x="189" y="143"/>
                    <a:pt x="189" y="143"/>
                    <a:pt x="189" y="143"/>
                  </a:cubicBezTo>
                  <a:cubicBezTo>
                    <a:pt x="191" y="138"/>
                    <a:pt x="193" y="134"/>
                    <a:pt x="194" y="13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2" y="120"/>
                    <a:pt x="183" y="118"/>
                    <a:pt x="183" y="116"/>
                  </a:cubicBezTo>
                  <a:cubicBezTo>
                    <a:pt x="198" y="116"/>
                    <a:pt x="198" y="116"/>
                    <a:pt x="198" y="116"/>
                  </a:cubicBezTo>
                  <a:cubicBezTo>
                    <a:pt x="199" y="111"/>
                    <a:pt x="199" y="106"/>
                    <a:pt x="199" y="102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5" y="96"/>
                    <a:pt x="184" y="94"/>
                    <a:pt x="184" y="92"/>
                  </a:cubicBezTo>
                  <a:cubicBezTo>
                    <a:pt x="198" y="87"/>
                    <a:pt x="198" y="87"/>
                    <a:pt x="198" y="87"/>
                  </a:cubicBezTo>
                  <a:cubicBezTo>
                    <a:pt x="198" y="83"/>
                    <a:pt x="197" y="78"/>
                    <a:pt x="196" y="73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0" y="72"/>
                    <a:pt x="180" y="70"/>
                    <a:pt x="179" y="68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1" y="60"/>
                    <a:pt x="191" y="59"/>
                  </a:cubicBezTo>
                  <a:cubicBezTo>
                    <a:pt x="189" y="55"/>
                    <a:pt x="187" y="51"/>
                    <a:pt x="185" y="47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69" y="51"/>
                    <a:pt x="168" y="49"/>
                    <a:pt x="167" y="47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3" y="32"/>
                    <a:pt x="170" y="29"/>
                    <a:pt x="16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3" y="33"/>
                    <a:pt x="151" y="32"/>
                    <a:pt x="149" y="30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1" y="14"/>
                    <a:pt x="147" y="12"/>
                    <a:pt x="143" y="10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2" y="21"/>
                    <a:pt x="130" y="20"/>
                    <a:pt x="128" y="19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5" y="3"/>
                    <a:pt x="120" y="2"/>
                    <a:pt x="116" y="1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08" y="15"/>
                    <a:pt x="106" y="14"/>
                    <a:pt x="104" y="1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0"/>
                    <a:pt x="87" y="0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4" y="15"/>
                    <a:pt x="82" y="16"/>
                    <a:pt x="80" y="16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9" y="4"/>
                    <a:pt x="64" y="6"/>
                    <a:pt x="60" y="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1" y="23"/>
                    <a:pt x="59" y="24"/>
                    <a:pt x="57" y="2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3" y="17"/>
                    <a:pt x="39" y="20"/>
                    <a:pt x="36" y="2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1" y="37"/>
                    <a:pt x="40" y="39"/>
                    <a:pt x="38" y="40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2" y="36"/>
                    <a:pt x="19" y="40"/>
                    <a:pt x="17" y="4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6"/>
                    <a:pt x="25" y="58"/>
                    <a:pt x="24" y="60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60"/>
                    <a:pt x="6" y="65"/>
                    <a:pt x="4" y="69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8"/>
                    <a:pt x="16" y="80"/>
                    <a:pt x="16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8"/>
                    <a:pt x="0" y="92"/>
                    <a:pt x="0" y="97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2"/>
                    <a:pt x="14" y="105"/>
                    <a:pt x="15" y="10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6"/>
                    <a:pt x="2" y="121"/>
                    <a:pt x="3" y="125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9" y="126"/>
                    <a:pt x="19" y="128"/>
                    <a:pt x="20" y="13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0" y="144"/>
                    <a:pt x="12" y="148"/>
                    <a:pt x="14" y="15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9" y="148"/>
                    <a:pt x="31" y="150"/>
                    <a:pt x="32" y="152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6" y="167"/>
                    <a:pt x="29" y="170"/>
                    <a:pt x="32" y="173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6"/>
                    <a:pt x="48" y="167"/>
                    <a:pt x="50" y="168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48" y="185"/>
                    <a:pt x="52" y="187"/>
                    <a:pt x="56" y="189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7" y="178"/>
                    <a:pt x="69" y="179"/>
                    <a:pt x="71" y="180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4" y="196"/>
                    <a:pt x="78" y="197"/>
                    <a:pt x="83" y="198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0" y="184"/>
                    <a:pt x="93" y="184"/>
                    <a:pt x="95" y="184"/>
                  </a:cubicBezTo>
                  <a:lnTo>
                    <a:pt x="97" y="199"/>
                  </a:lnTo>
                  <a:close/>
                  <a:moveTo>
                    <a:pt x="32" y="129"/>
                  </a:moveTo>
                  <a:cubicBezTo>
                    <a:pt x="16" y="92"/>
                    <a:pt x="33" y="48"/>
                    <a:pt x="70" y="32"/>
                  </a:cubicBezTo>
                  <a:cubicBezTo>
                    <a:pt x="107" y="16"/>
                    <a:pt x="151" y="33"/>
                    <a:pt x="167" y="70"/>
                  </a:cubicBezTo>
                  <a:cubicBezTo>
                    <a:pt x="183" y="107"/>
                    <a:pt x="166" y="150"/>
                    <a:pt x="129" y="167"/>
                  </a:cubicBezTo>
                  <a:cubicBezTo>
                    <a:pt x="92" y="183"/>
                    <a:pt x="48" y="166"/>
                    <a:pt x="32" y="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8816975" y="1509713"/>
              <a:ext cx="288925" cy="290513"/>
            </a:xfrm>
            <a:custGeom>
              <a:avLst/>
              <a:gdLst>
                <a:gd name="T0" fmla="*/ 145 w 161"/>
                <a:gd name="T1" fmla="*/ 52 h 161"/>
                <a:gd name="T2" fmla="*/ 52 w 161"/>
                <a:gd name="T3" fmla="*/ 15 h 161"/>
                <a:gd name="T4" fmla="*/ 16 w 161"/>
                <a:gd name="T5" fmla="*/ 109 h 161"/>
                <a:gd name="T6" fmla="*/ 109 w 161"/>
                <a:gd name="T7" fmla="*/ 145 h 161"/>
                <a:gd name="T8" fmla="*/ 145 w 161"/>
                <a:gd name="T9" fmla="*/ 52 h 161"/>
                <a:gd name="T10" fmla="*/ 25 w 161"/>
                <a:gd name="T11" fmla="*/ 104 h 161"/>
                <a:gd name="T12" fmla="*/ 56 w 161"/>
                <a:gd name="T13" fmla="*/ 25 h 161"/>
                <a:gd name="T14" fmla="*/ 135 w 161"/>
                <a:gd name="T15" fmla="*/ 56 h 161"/>
                <a:gd name="T16" fmla="*/ 105 w 161"/>
                <a:gd name="T17" fmla="*/ 135 h 161"/>
                <a:gd name="T18" fmla="*/ 25 w 161"/>
                <a:gd name="T19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1">
                  <a:moveTo>
                    <a:pt x="145" y="52"/>
                  </a:moveTo>
                  <a:cubicBezTo>
                    <a:pt x="130" y="16"/>
                    <a:pt x="88" y="0"/>
                    <a:pt x="52" y="15"/>
                  </a:cubicBezTo>
                  <a:cubicBezTo>
                    <a:pt x="16" y="31"/>
                    <a:pt x="0" y="73"/>
                    <a:pt x="16" y="109"/>
                  </a:cubicBezTo>
                  <a:cubicBezTo>
                    <a:pt x="31" y="145"/>
                    <a:pt x="73" y="161"/>
                    <a:pt x="109" y="145"/>
                  </a:cubicBezTo>
                  <a:cubicBezTo>
                    <a:pt x="145" y="130"/>
                    <a:pt x="161" y="88"/>
                    <a:pt x="145" y="52"/>
                  </a:cubicBezTo>
                  <a:close/>
                  <a:moveTo>
                    <a:pt x="25" y="104"/>
                  </a:moveTo>
                  <a:cubicBezTo>
                    <a:pt x="12" y="74"/>
                    <a:pt x="26" y="39"/>
                    <a:pt x="56" y="25"/>
                  </a:cubicBezTo>
                  <a:cubicBezTo>
                    <a:pt x="87" y="12"/>
                    <a:pt x="122" y="26"/>
                    <a:pt x="135" y="56"/>
                  </a:cubicBezTo>
                  <a:cubicBezTo>
                    <a:pt x="149" y="87"/>
                    <a:pt x="135" y="122"/>
                    <a:pt x="105" y="135"/>
                  </a:cubicBezTo>
                  <a:cubicBezTo>
                    <a:pt x="74" y="149"/>
                    <a:pt x="39" y="135"/>
                    <a:pt x="25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947150" y="1803400"/>
              <a:ext cx="417513" cy="415925"/>
            </a:xfrm>
            <a:custGeom>
              <a:avLst/>
              <a:gdLst>
                <a:gd name="T0" fmla="*/ 91 w 231"/>
                <a:gd name="T1" fmla="*/ 214 h 231"/>
                <a:gd name="T2" fmla="*/ 102 w 231"/>
                <a:gd name="T3" fmla="*/ 216 h 231"/>
                <a:gd name="T4" fmla="*/ 116 w 231"/>
                <a:gd name="T5" fmla="*/ 231 h 231"/>
                <a:gd name="T6" fmla="*/ 127 w 231"/>
                <a:gd name="T7" fmla="*/ 217 h 231"/>
                <a:gd name="T8" fmla="*/ 139 w 231"/>
                <a:gd name="T9" fmla="*/ 215 h 231"/>
                <a:gd name="T10" fmla="*/ 160 w 231"/>
                <a:gd name="T11" fmla="*/ 223 h 231"/>
                <a:gd name="T12" fmla="*/ 170 w 231"/>
                <a:gd name="T13" fmla="*/ 218 h 231"/>
                <a:gd name="T14" fmla="*/ 177 w 231"/>
                <a:gd name="T15" fmla="*/ 196 h 231"/>
                <a:gd name="T16" fmla="*/ 186 w 231"/>
                <a:gd name="T17" fmla="*/ 189 h 231"/>
                <a:gd name="T18" fmla="*/ 208 w 231"/>
                <a:gd name="T19" fmla="*/ 185 h 231"/>
                <a:gd name="T20" fmla="*/ 215 w 231"/>
                <a:gd name="T21" fmla="*/ 175 h 231"/>
                <a:gd name="T22" fmla="*/ 210 w 231"/>
                <a:gd name="T23" fmla="*/ 153 h 231"/>
                <a:gd name="T24" fmla="*/ 214 w 231"/>
                <a:gd name="T25" fmla="*/ 142 h 231"/>
                <a:gd name="T26" fmla="*/ 231 w 231"/>
                <a:gd name="T27" fmla="*/ 127 h 231"/>
                <a:gd name="T28" fmla="*/ 231 w 231"/>
                <a:gd name="T29" fmla="*/ 116 h 231"/>
                <a:gd name="T30" fmla="*/ 216 w 231"/>
                <a:gd name="T31" fmla="*/ 99 h 231"/>
                <a:gd name="T32" fmla="*/ 213 w 231"/>
                <a:gd name="T33" fmla="*/ 88 h 231"/>
                <a:gd name="T34" fmla="*/ 220 w 231"/>
                <a:gd name="T35" fmla="*/ 67 h 231"/>
                <a:gd name="T36" fmla="*/ 215 w 231"/>
                <a:gd name="T37" fmla="*/ 56 h 231"/>
                <a:gd name="T38" fmla="*/ 193 w 231"/>
                <a:gd name="T39" fmla="*/ 50 h 231"/>
                <a:gd name="T40" fmla="*/ 185 w 231"/>
                <a:gd name="T41" fmla="*/ 42 h 231"/>
                <a:gd name="T42" fmla="*/ 180 w 231"/>
                <a:gd name="T43" fmla="*/ 20 h 231"/>
                <a:gd name="T44" fmla="*/ 170 w 231"/>
                <a:gd name="T45" fmla="*/ 14 h 231"/>
                <a:gd name="T46" fmla="*/ 149 w 231"/>
                <a:gd name="T47" fmla="*/ 20 h 231"/>
                <a:gd name="T48" fmla="*/ 138 w 231"/>
                <a:gd name="T49" fmla="*/ 17 h 231"/>
                <a:gd name="T50" fmla="*/ 122 w 231"/>
                <a:gd name="T51" fmla="*/ 0 h 231"/>
                <a:gd name="T52" fmla="*/ 113 w 231"/>
                <a:gd name="T53" fmla="*/ 14 h 231"/>
                <a:gd name="T54" fmla="*/ 101 w 231"/>
                <a:gd name="T55" fmla="*/ 15 h 231"/>
                <a:gd name="T56" fmla="*/ 81 w 231"/>
                <a:gd name="T57" fmla="*/ 5 h 231"/>
                <a:gd name="T58" fmla="*/ 70 w 231"/>
                <a:gd name="T59" fmla="*/ 9 h 231"/>
                <a:gd name="T60" fmla="*/ 61 w 231"/>
                <a:gd name="T61" fmla="*/ 30 h 231"/>
                <a:gd name="T62" fmla="*/ 52 w 231"/>
                <a:gd name="T63" fmla="*/ 37 h 231"/>
                <a:gd name="T64" fmla="*/ 30 w 231"/>
                <a:gd name="T65" fmla="*/ 38 h 231"/>
                <a:gd name="T66" fmla="*/ 22 w 231"/>
                <a:gd name="T67" fmla="*/ 47 h 231"/>
                <a:gd name="T68" fmla="*/ 25 w 231"/>
                <a:gd name="T69" fmla="*/ 70 h 231"/>
                <a:gd name="T70" fmla="*/ 20 w 231"/>
                <a:gd name="T71" fmla="*/ 80 h 231"/>
                <a:gd name="T72" fmla="*/ 2 w 231"/>
                <a:gd name="T73" fmla="*/ 93 h 231"/>
                <a:gd name="T74" fmla="*/ 0 w 231"/>
                <a:gd name="T75" fmla="*/ 105 h 231"/>
                <a:gd name="T76" fmla="*/ 14 w 231"/>
                <a:gd name="T77" fmla="*/ 123 h 231"/>
                <a:gd name="T78" fmla="*/ 16 w 231"/>
                <a:gd name="T79" fmla="*/ 134 h 231"/>
                <a:gd name="T80" fmla="*/ 7 w 231"/>
                <a:gd name="T81" fmla="*/ 155 h 231"/>
                <a:gd name="T82" fmla="*/ 11 w 231"/>
                <a:gd name="T83" fmla="*/ 166 h 231"/>
                <a:gd name="T84" fmla="*/ 32 w 231"/>
                <a:gd name="T85" fmla="*/ 174 h 231"/>
                <a:gd name="T86" fmla="*/ 39 w 231"/>
                <a:gd name="T87" fmla="*/ 183 h 231"/>
                <a:gd name="T88" fmla="*/ 42 w 231"/>
                <a:gd name="T89" fmla="*/ 205 h 231"/>
                <a:gd name="T90" fmla="*/ 52 w 231"/>
                <a:gd name="T91" fmla="*/ 212 h 231"/>
                <a:gd name="T92" fmla="*/ 74 w 231"/>
                <a:gd name="T93" fmla="*/ 208 h 231"/>
                <a:gd name="T94" fmla="*/ 176 w 231"/>
                <a:gd name="T95" fmla="*/ 87 h 231"/>
                <a:gd name="T96" fmla="*/ 147 w 231"/>
                <a:gd name="T97" fmla="*/ 116 h 231"/>
                <a:gd name="T98" fmla="*/ 144 w 231"/>
                <a:gd name="T99" fmla="*/ 55 h 231"/>
                <a:gd name="T100" fmla="*/ 116 w 231"/>
                <a:gd name="T101" fmla="*/ 26 h 231"/>
                <a:gd name="T102" fmla="*/ 103 w 231"/>
                <a:gd name="T103" fmla="*/ 116 h 231"/>
                <a:gd name="T104" fmla="*/ 116 w 231"/>
                <a:gd name="T105" fmla="*/ 148 h 231"/>
                <a:gd name="T106" fmla="*/ 87 w 231"/>
                <a:gd name="T107" fmla="*/ 176 h 231"/>
                <a:gd name="T108" fmla="*/ 26 w 231"/>
                <a:gd name="T109" fmla="*/ 116 h 231"/>
                <a:gd name="T110" fmla="*/ 55 w 231"/>
                <a:gd name="T111" fmla="*/ 14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1" h="231">
                  <a:moveTo>
                    <a:pt x="78" y="225"/>
                  </a:moveTo>
                  <a:cubicBezTo>
                    <a:pt x="84" y="212"/>
                    <a:pt x="84" y="212"/>
                    <a:pt x="84" y="212"/>
                  </a:cubicBezTo>
                  <a:cubicBezTo>
                    <a:pt x="87" y="213"/>
                    <a:pt x="89" y="214"/>
                    <a:pt x="91" y="214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2" y="229"/>
                    <a:pt x="95" y="230"/>
                    <a:pt x="98" y="230"/>
                  </a:cubicBezTo>
                  <a:cubicBezTo>
                    <a:pt x="102" y="216"/>
                    <a:pt x="102" y="216"/>
                    <a:pt x="102" y="216"/>
                  </a:cubicBezTo>
                  <a:cubicBezTo>
                    <a:pt x="104" y="217"/>
                    <a:pt x="107" y="217"/>
                    <a:pt x="109" y="217"/>
                  </a:cubicBezTo>
                  <a:cubicBezTo>
                    <a:pt x="110" y="231"/>
                    <a:pt x="110" y="231"/>
                    <a:pt x="110" y="231"/>
                  </a:cubicBezTo>
                  <a:cubicBezTo>
                    <a:pt x="112" y="231"/>
                    <a:pt x="114" y="231"/>
                    <a:pt x="116" y="231"/>
                  </a:cubicBezTo>
                  <a:cubicBezTo>
                    <a:pt x="117" y="231"/>
                    <a:pt x="118" y="231"/>
                    <a:pt x="119" y="231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123" y="217"/>
                    <a:pt x="125" y="217"/>
                    <a:pt x="127" y="217"/>
                  </a:cubicBezTo>
                  <a:cubicBezTo>
                    <a:pt x="131" y="230"/>
                    <a:pt x="131" y="230"/>
                    <a:pt x="131" y="230"/>
                  </a:cubicBezTo>
                  <a:cubicBezTo>
                    <a:pt x="134" y="230"/>
                    <a:pt x="137" y="230"/>
                    <a:pt x="140" y="229"/>
                  </a:cubicBezTo>
                  <a:cubicBezTo>
                    <a:pt x="139" y="215"/>
                    <a:pt x="139" y="215"/>
                    <a:pt x="139" y="215"/>
                  </a:cubicBezTo>
                  <a:cubicBezTo>
                    <a:pt x="141" y="214"/>
                    <a:pt x="143" y="214"/>
                    <a:pt x="145" y="213"/>
                  </a:cubicBezTo>
                  <a:cubicBezTo>
                    <a:pt x="151" y="226"/>
                    <a:pt x="151" y="226"/>
                    <a:pt x="151" y="226"/>
                  </a:cubicBezTo>
                  <a:cubicBezTo>
                    <a:pt x="154" y="225"/>
                    <a:pt x="157" y="224"/>
                    <a:pt x="160" y="223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58" y="208"/>
                    <a:pt x="160" y="207"/>
                    <a:pt x="162" y="206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3" y="216"/>
                    <a:pt x="176" y="215"/>
                    <a:pt x="178" y="213"/>
                  </a:cubicBezTo>
                  <a:cubicBezTo>
                    <a:pt x="172" y="200"/>
                    <a:pt x="172" y="200"/>
                    <a:pt x="172" y="200"/>
                  </a:cubicBezTo>
                  <a:cubicBezTo>
                    <a:pt x="174" y="199"/>
                    <a:pt x="176" y="198"/>
                    <a:pt x="177" y="196"/>
                  </a:cubicBezTo>
                  <a:cubicBezTo>
                    <a:pt x="188" y="206"/>
                    <a:pt x="188" y="206"/>
                    <a:pt x="188" y="206"/>
                  </a:cubicBezTo>
                  <a:cubicBezTo>
                    <a:pt x="190" y="204"/>
                    <a:pt x="192" y="202"/>
                    <a:pt x="194" y="200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8" y="187"/>
                    <a:pt x="189" y="186"/>
                    <a:pt x="191" y="184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5" y="190"/>
                    <a:pt x="207" y="187"/>
                    <a:pt x="208" y="185"/>
                  </a:cubicBezTo>
                  <a:cubicBezTo>
                    <a:pt x="198" y="175"/>
                    <a:pt x="198" y="175"/>
                    <a:pt x="198" y="175"/>
                  </a:cubicBezTo>
                  <a:cubicBezTo>
                    <a:pt x="199" y="173"/>
                    <a:pt x="201" y="171"/>
                    <a:pt x="202" y="169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6" y="173"/>
                    <a:pt x="218" y="170"/>
                    <a:pt x="219" y="167"/>
                  </a:cubicBezTo>
                  <a:cubicBezTo>
                    <a:pt x="207" y="159"/>
                    <a:pt x="207" y="159"/>
                    <a:pt x="207" y="159"/>
                  </a:cubicBezTo>
                  <a:cubicBezTo>
                    <a:pt x="208" y="157"/>
                    <a:pt x="209" y="155"/>
                    <a:pt x="210" y="153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5" y="154"/>
                    <a:pt x="226" y="151"/>
                    <a:pt x="227" y="148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40"/>
                    <a:pt x="215" y="138"/>
                    <a:pt x="215" y="136"/>
                  </a:cubicBezTo>
                  <a:cubicBezTo>
                    <a:pt x="229" y="136"/>
                    <a:pt x="229" y="136"/>
                    <a:pt x="229" y="136"/>
                  </a:cubicBezTo>
                  <a:cubicBezTo>
                    <a:pt x="230" y="133"/>
                    <a:pt x="230" y="130"/>
                    <a:pt x="231" y="127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17" y="122"/>
                    <a:pt x="217" y="120"/>
                    <a:pt x="217" y="117"/>
                  </a:cubicBezTo>
                  <a:cubicBezTo>
                    <a:pt x="231" y="116"/>
                    <a:pt x="231" y="116"/>
                    <a:pt x="231" y="116"/>
                  </a:cubicBezTo>
                  <a:cubicBezTo>
                    <a:pt x="231" y="113"/>
                    <a:pt x="231" y="110"/>
                    <a:pt x="231" y="107"/>
                  </a:cubicBezTo>
                  <a:cubicBezTo>
                    <a:pt x="217" y="106"/>
                    <a:pt x="217" y="106"/>
                    <a:pt x="217" y="106"/>
                  </a:cubicBezTo>
                  <a:cubicBezTo>
                    <a:pt x="216" y="104"/>
                    <a:pt x="216" y="102"/>
                    <a:pt x="216" y="99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229" y="92"/>
                    <a:pt x="228" y="89"/>
                    <a:pt x="227" y="86"/>
                  </a:cubicBezTo>
                  <a:cubicBezTo>
                    <a:pt x="213" y="88"/>
                    <a:pt x="213" y="88"/>
                    <a:pt x="213" y="88"/>
                  </a:cubicBezTo>
                  <a:cubicBezTo>
                    <a:pt x="213" y="86"/>
                    <a:pt x="212" y="84"/>
                    <a:pt x="211" y="8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23" y="72"/>
                    <a:pt x="222" y="69"/>
                    <a:pt x="220" y="67"/>
                  </a:cubicBezTo>
                  <a:cubicBezTo>
                    <a:pt x="207" y="71"/>
                    <a:pt x="207" y="71"/>
                    <a:pt x="207" y="71"/>
                  </a:cubicBezTo>
                  <a:cubicBezTo>
                    <a:pt x="206" y="69"/>
                    <a:pt x="205" y="67"/>
                    <a:pt x="204" y="65"/>
                  </a:cubicBezTo>
                  <a:cubicBezTo>
                    <a:pt x="215" y="56"/>
                    <a:pt x="215" y="56"/>
                    <a:pt x="215" y="56"/>
                  </a:cubicBezTo>
                  <a:cubicBezTo>
                    <a:pt x="213" y="54"/>
                    <a:pt x="212" y="51"/>
                    <a:pt x="210" y="49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6" y="54"/>
                    <a:pt x="195" y="52"/>
                    <a:pt x="193" y="5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1" y="37"/>
                    <a:pt x="199" y="35"/>
                    <a:pt x="196" y="33"/>
                  </a:cubicBezTo>
                  <a:cubicBezTo>
                    <a:pt x="185" y="42"/>
                    <a:pt x="185" y="42"/>
                    <a:pt x="185" y="42"/>
                  </a:cubicBezTo>
                  <a:cubicBezTo>
                    <a:pt x="184" y="40"/>
                    <a:pt x="182" y="39"/>
                    <a:pt x="180" y="38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5" y="23"/>
                    <a:pt x="183" y="22"/>
                    <a:pt x="180" y="20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69" y="30"/>
                    <a:pt x="167" y="28"/>
                    <a:pt x="165" y="27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8" y="12"/>
                    <a:pt x="165" y="11"/>
                    <a:pt x="162" y="10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3" y="21"/>
                    <a:pt x="151" y="21"/>
                    <a:pt x="149" y="20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49" y="5"/>
                    <a:pt x="146" y="4"/>
                    <a:pt x="143" y="3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5" y="16"/>
                    <a:pt x="133" y="16"/>
                    <a:pt x="131" y="15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28" y="1"/>
                    <a:pt x="125" y="0"/>
                    <a:pt x="122" y="0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18" y="14"/>
                    <a:pt x="117" y="14"/>
                    <a:pt x="116" y="14"/>
                  </a:cubicBezTo>
                  <a:cubicBezTo>
                    <a:pt x="115" y="14"/>
                    <a:pt x="114" y="14"/>
                    <a:pt x="113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8" y="0"/>
                    <a:pt x="105" y="1"/>
                    <a:pt x="102" y="1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6"/>
                    <a:pt x="97" y="16"/>
                    <a:pt x="95" y="16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7" y="4"/>
                    <a:pt x="84" y="4"/>
                    <a:pt x="81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2" y="20"/>
                    <a:pt x="80" y="21"/>
                    <a:pt x="78" y="22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68" y="10"/>
                    <a:pt x="65" y="12"/>
                    <a:pt x="62" y="13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8"/>
                    <a:pt x="63" y="29"/>
                    <a:pt x="61" y="30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0" y="21"/>
                    <a:pt x="47" y="22"/>
                    <a:pt x="45" y="2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8"/>
                    <a:pt x="49" y="39"/>
                    <a:pt x="47" y="41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2" y="36"/>
                    <a:pt x="30" y="3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8" y="51"/>
                    <a:pt x="36" y="53"/>
                    <a:pt x="35" y="5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50"/>
                    <a:pt x="19" y="52"/>
                    <a:pt x="17" y="55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7" y="66"/>
                    <a:pt x="26" y="68"/>
                    <a:pt x="25" y="7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0" y="68"/>
                    <a:pt x="9" y="71"/>
                    <a:pt x="8" y="73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2"/>
                    <a:pt x="19" y="84"/>
                    <a:pt x="18" y="87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3" y="87"/>
                    <a:pt x="3" y="90"/>
                    <a:pt x="2" y="93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100"/>
                    <a:pt x="15" y="102"/>
                    <a:pt x="15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0" y="111"/>
                    <a:pt x="0" y="114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8"/>
                    <a:pt x="14" y="120"/>
                    <a:pt x="14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29"/>
                    <a:pt x="1" y="132"/>
                    <a:pt x="1" y="135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6"/>
                    <a:pt x="17" y="138"/>
                    <a:pt x="17" y="141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9"/>
                    <a:pt x="6" y="152"/>
                    <a:pt x="7" y="155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4"/>
                    <a:pt x="22" y="156"/>
                    <a:pt x="23" y="158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2" y="168"/>
                    <a:pt x="14" y="171"/>
                    <a:pt x="15" y="173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70"/>
                    <a:pt x="31" y="172"/>
                    <a:pt x="32" y="174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3" y="186"/>
                    <a:pt x="25" y="188"/>
                    <a:pt x="27" y="190"/>
                  </a:cubicBezTo>
                  <a:cubicBezTo>
                    <a:pt x="39" y="183"/>
                    <a:pt x="39" y="183"/>
                    <a:pt x="39" y="183"/>
                  </a:cubicBezTo>
                  <a:cubicBezTo>
                    <a:pt x="41" y="184"/>
                    <a:pt x="42" y="186"/>
                    <a:pt x="44" y="188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7" y="201"/>
                    <a:pt x="40" y="203"/>
                    <a:pt x="42" y="205"/>
                  </a:cubicBezTo>
                  <a:cubicBezTo>
                    <a:pt x="52" y="195"/>
                    <a:pt x="52" y="195"/>
                    <a:pt x="52" y="195"/>
                  </a:cubicBezTo>
                  <a:cubicBezTo>
                    <a:pt x="54" y="197"/>
                    <a:pt x="56" y="198"/>
                    <a:pt x="58" y="199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4"/>
                    <a:pt x="57" y="215"/>
                    <a:pt x="59" y="217"/>
                  </a:cubicBezTo>
                  <a:cubicBezTo>
                    <a:pt x="68" y="205"/>
                    <a:pt x="68" y="205"/>
                    <a:pt x="68" y="205"/>
                  </a:cubicBezTo>
                  <a:cubicBezTo>
                    <a:pt x="70" y="206"/>
                    <a:pt x="72" y="207"/>
                    <a:pt x="74" y="208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3" y="223"/>
                    <a:pt x="75" y="224"/>
                    <a:pt x="78" y="225"/>
                  </a:cubicBezTo>
                  <a:close/>
                  <a:moveTo>
                    <a:pt x="176" y="87"/>
                  </a:moveTo>
                  <a:cubicBezTo>
                    <a:pt x="192" y="87"/>
                    <a:pt x="205" y="100"/>
                    <a:pt x="205" y="116"/>
                  </a:cubicBezTo>
                  <a:cubicBezTo>
                    <a:pt x="205" y="132"/>
                    <a:pt x="192" y="145"/>
                    <a:pt x="176" y="145"/>
                  </a:cubicBezTo>
                  <a:cubicBezTo>
                    <a:pt x="160" y="145"/>
                    <a:pt x="147" y="132"/>
                    <a:pt x="147" y="116"/>
                  </a:cubicBezTo>
                  <a:cubicBezTo>
                    <a:pt x="147" y="100"/>
                    <a:pt x="160" y="87"/>
                    <a:pt x="176" y="87"/>
                  </a:cubicBezTo>
                  <a:close/>
                  <a:moveTo>
                    <a:pt x="116" y="26"/>
                  </a:moveTo>
                  <a:cubicBezTo>
                    <a:pt x="131" y="26"/>
                    <a:pt x="144" y="39"/>
                    <a:pt x="144" y="55"/>
                  </a:cubicBezTo>
                  <a:cubicBezTo>
                    <a:pt x="144" y="71"/>
                    <a:pt x="131" y="84"/>
                    <a:pt x="116" y="84"/>
                  </a:cubicBezTo>
                  <a:cubicBezTo>
                    <a:pt x="100" y="84"/>
                    <a:pt x="87" y="71"/>
                    <a:pt x="87" y="55"/>
                  </a:cubicBezTo>
                  <a:cubicBezTo>
                    <a:pt x="87" y="39"/>
                    <a:pt x="100" y="26"/>
                    <a:pt x="116" y="26"/>
                  </a:cubicBezTo>
                  <a:close/>
                  <a:moveTo>
                    <a:pt x="128" y="116"/>
                  </a:moveTo>
                  <a:cubicBezTo>
                    <a:pt x="128" y="123"/>
                    <a:pt x="123" y="128"/>
                    <a:pt x="116" y="128"/>
                  </a:cubicBezTo>
                  <a:cubicBezTo>
                    <a:pt x="109" y="128"/>
                    <a:pt x="103" y="123"/>
                    <a:pt x="103" y="116"/>
                  </a:cubicBezTo>
                  <a:cubicBezTo>
                    <a:pt x="103" y="109"/>
                    <a:pt x="109" y="103"/>
                    <a:pt x="116" y="103"/>
                  </a:cubicBezTo>
                  <a:cubicBezTo>
                    <a:pt x="123" y="103"/>
                    <a:pt x="128" y="109"/>
                    <a:pt x="128" y="116"/>
                  </a:cubicBezTo>
                  <a:close/>
                  <a:moveTo>
                    <a:pt x="116" y="148"/>
                  </a:moveTo>
                  <a:cubicBezTo>
                    <a:pt x="131" y="148"/>
                    <a:pt x="144" y="161"/>
                    <a:pt x="144" y="176"/>
                  </a:cubicBezTo>
                  <a:cubicBezTo>
                    <a:pt x="144" y="192"/>
                    <a:pt x="131" y="205"/>
                    <a:pt x="116" y="205"/>
                  </a:cubicBezTo>
                  <a:cubicBezTo>
                    <a:pt x="100" y="205"/>
                    <a:pt x="87" y="192"/>
                    <a:pt x="87" y="176"/>
                  </a:cubicBezTo>
                  <a:cubicBezTo>
                    <a:pt x="87" y="161"/>
                    <a:pt x="100" y="148"/>
                    <a:pt x="116" y="148"/>
                  </a:cubicBezTo>
                  <a:close/>
                  <a:moveTo>
                    <a:pt x="55" y="145"/>
                  </a:moveTo>
                  <a:cubicBezTo>
                    <a:pt x="39" y="145"/>
                    <a:pt x="26" y="132"/>
                    <a:pt x="26" y="116"/>
                  </a:cubicBezTo>
                  <a:cubicBezTo>
                    <a:pt x="26" y="100"/>
                    <a:pt x="39" y="87"/>
                    <a:pt x="55" y="87"/>
                  </a:cubicBezTo>
                  <a:cubicBezTo>
                    <a:pt x="71" y="87"/>
                    <a:pt x="84" y="100"/>
                    <a:pt x="84" y="116"/>
                  </a:cubicBezTo>
                  <a:cubicBezTo>
                    <a:pt x="84" y="132"/>
                    <a:pt x="71" y="145"/>
                    <a:pt x="55" y="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497899" y="1848949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7899" y="1670021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endParaRPr lang="zh-CN" altLang="en-US" sz="1100">
              <a:solidFill>
                <a:schemeClr val="accent1"/>
              </a:solidFill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7899" y="3471235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7899" y="3292307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4"/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4"/>
                </a:solidFill>
                <a:latin typeface="方正兰亭黑_GBK"/>
                <a:ea typeface="方正兰亭黑_GBK"/>
              </a:rPr>
              <a:t>3</a:t>
            </a:r>
            <a:endParaRPr lang="zh-CN" altLang="en-US" sz="1100">
              <a:solidFill>
                <a:schemeClr val="accent4"/>
              </a:solidFill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30490" y="1848949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05336" y="1670021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2</a:t>
            </a:r>
            <a:endParaRPr lang="zh-CN" altLang="en-US" sz="1100">
              <a:solidFill>
                <a:schemeClr val="accent2">
                  <a:lumMod val="75000"/>
                </a:schemeClr>
              </a:solidFill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30490" y="3471235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06939" y="3292307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>
                <a:solidFill>
                  <a:schemeClr val="accent3"/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3"/>
                </a:solidFill>
                <a:latin typeface="方正兰亭黑_GBK"/>
                <a:ea typeface="方正兰亭黑_GBK"/>
              </a:rPr>
              <a:t>4</a:t>
            </a:r>
            <a:endParaRPr lang="zh-CN" altLang="en-US" sz="1100">
              <a:solidFill>
                <a:schemeClr val="accent3"/>
              </a:solidFill>
              <a:ea typeface="微软雅黑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4731" y="1749071"/>
            <a:ext cx="653168" cy="653168"/>
            <a:chOff x="844731" y="1680754"/>
            <a:chExt cx="653168" cy="653168"/>
          </a:xfrm>
        </p:grpSpPr>
        <p:sp>
          <p:nvSpPr>
            <p:cNvPr id="29" name="椭圆 28"/>
            <p:cNvSpPr/>
            <p:nvPr/>
          </p:nvSpPr>
          <p:spPr>
            <a:xfrm>
              <a:off x="844731" y="1680754"/>
              <a:ext cx="653168" cy="6531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865"/>
            <p:cNvSpPr>
              <a:spLocks noEditPoints="1"/>
            </p:cNvSpPr>
            <p:nvPr/>
          </p:nvSpPr>
          <p:spPr bwMode="auto">
            <a:xfrm>
              <a:off x="972084" y="1823430"/>
              <a:ext cx="398463" cy="395288"/>
            </a:xfrm>
            <a:custGeom>
              <a:avLst/>
              <a:gdLst>
                <a:gd name="T0" fmla="*/ 42 w 259"/>
                <a:gd name="T1" fmla="*/ 0 h 257"/>
                <a:gd name="T2" fmla="*/ 108 w 259"/>
                <a:gd name="T3" fmla="*/ 96 h 257"/>
                <a:gd name="T4" fmla="*/ 96 w 259"/>
                <a:gd name="T5" fmla="*/ 82 h 257"/>
                <a:gd name="T6" fmla="*/ 73 w 259"/>
                <a:gd name="T7" fmla="*/ 82 h 257"/>
                <a:gd name="T8" fmla="*/ 73 w 259"/>
                <a:gd name="T9" fmla="*/ 60 h 257"/>
                <a:gd name="T10" fmla="*/ 61 w 259"/>
                <a:gd name="T11" fmla="*/ 48 h 257"/>
                <a:gd name="T12" fmla="*/ 39 w 259"/>
                <a:gd name="T13" fmla="*/ 48 h 257"/>
                <a:gd name="T14" fmla="*/ 42 w 259"/>
                <a:gd name="T15" fmla="*/ 13 h 257"/>
                <a:gd name="T16" fmla="*/ 92 w 259"/>
                <a:gd name="T17" fmla="*/ 121 h 257"/>
                <a:gd name="T18" fmla="*/ 0 w 259"/>
                <a:gd name="T19" fmla="*/ 42 h 257"/>
                <a:gd name="T20" fmla="*/ 35 w 259"/>
                <a:gd name="T21" fmla="*/ 186 h 257"/>
                <a:gd name="T22" fmla="*/ 44 w 259"/>
                <a:gd name="T23" fmla="*/ 239 h 257"/>
                <a:gd name="T24" fmla="*/ 216 w 259"/>
                <a:gd name="T25" fmla="*/ 257 h 257"/>
                <a:gd name="T26" fmla="*/ 172 w 259"/>
                <a:gd name="T27" fmla="*/ 128 h 257"/>
                <a:gd name="T28" fmla="*/ 225 w 259"/>
                <a:gd name="T29" fmla="*/ 71 h 257"/>
                <a:gd name="T30" fmla="*/ 226 w 259"/>
                <a:gd name="T31" fmla="*/ 5 h 257"/>
                <a:gd name="T32" fmla="*/ 203 w 259"/>
                <a:gd name="T33" fmla="*/ 30 h 257"/>
                <a:gd name="T34" fmla="*/ 228 w 259"/>
                <a:gd name="T35" fmla="*/ 57 h 257"/>
                <a:gd name="T36" fmla="*/ 192 w 259"/>
                <a:gd name="T37" fmla="*/ 38 h 257"/>
                <a:gd name="T38" fmla="*/ 192 w 259"/>
                <a:gd name="T39" fmla="*/ 38 h 257"/>
                <a:gd name="T40" fmla="*/ 80 w 259"/>
                <a:gd name="T41" fmla="*/ 154 h 257"/>
                <a:gd name="T42" fmla="*/ 65 w 259"/>
                <a:gd name="T43" fmla="*/ 177 h 257"/>
                <a:gd name="T44" fmla="*/ 187 w 259"/>
                <a:gd name="T45" fmla="*/ 50 h 257"/>
                <a:gd name="T46" fmla="*/ 185 w 259"/>
                <a:gd name="T47" fmla="*/ 65 h 257"/>
                <a:gd name="T48" fmla="*/ 59 w 259"/>
                <a:gd name="T49" fmla="*/ 199 h 257"/>
                <a:gd name="T50" fmla="*/ 193 w 259"/>
                <a:gd name="T51" fmla="*/ 73 h 257"/>
                <a:gd name="T52" fmla="*/ 185 w 259"/>
                <a:gd name="T53" fmla="*/ 65 h 257"/>
                <a:gd name="T54" fmla="*/ 68 w 259"/>
                <a:gd name="T55" fmla="*/ 212 h 257"/>
                <a:gd name="T56" fmla="*/ 207 w 259"/>
                <a:gd name="T57" fmla="*/ 70 h 257"/>
                <a:gd name="T58" fmla="*/ 134 w 259"/>
                <a:gd name="T59" fmla="*/ 162 h 257"/>
                <a:gd name="T60" fmla="*/ 167 w 259"/>
                <a:gd name="T61" fmla="*/ 151 h 257"/>
                <a:gd name="T62" fmla="*/ 175 w 259"/>
                <a:gd name="T63" fmla="*/ 163 h 257"/>
                <a:gd name="T64" fmla="*/ 176 w 259"/>
                <a:gd name="T65" fmla="*/ 185 h 257"/>
                <a:gd name="T66" fmla="*/ 200 w 259"/>
                <a:gd name="T67" fmla="*/ 185 h 257"/>
                <a:gd name="T68" fmla="*/ 209 w 259"/>
                <a:gd name="T69" fmla="*/ 197 h 257"/>
                <a:gd name="T70" fmla="*/ 211 w 259"/>
                <a:gd name="T71" fmla="*/ 219 h 257"/>
                <a:gd name="T72" fmla="*/ 245 w 259"/>
                <a:gd name="T73" fmla="*/ 215 h 257"/>
                <a:gd name="T74" fmla="*/ 134 w 259"/>
                <a:gd name="T75" fmla="*/ 162 h 257"/>
                <a:gd name="T76" fmla="*/ 62 w 259"/>
                <a:gd name="T77" fmla="*/ 219 h 257"/>
                <a:gd name="T78" fmla="*/ 22 w 259"/>
                <a:gd name="T79" fmla="*/ 22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9" h="257">
                  <a:moveTo>
                    <a:pt x="0" y="42"/>
                  </a:moveTo>
                  <a:cubicBezTo>
                    <a:pt x="14" y="27"/>
                    <a:pt x="28" y="13"/>
                    <a:pt x="42" y="0"/>
                  </a:cubicBezTo>
                  <a:cubicBezTo>
                    <a:pt x="71" y="27"/>
                    <a:pt x="99" y="55"/>
                    <a:pt x="126" y="84"/>
                  </a:cubicBezTo>
                  <a:cubicBezTo>
                    <a:pt x="120" y="88"/>
                    <a:pt x="114" y="92"/>
                    <a:pt x="108" y="96"/>
                  </a:cubicBezTo>
                  <a:cubicBezTo>
                    <a:pt x="109" y="90"/>
                    <a:pt x="110" y="84"/>
                    <a:pt x="111" y="78"/>
                  </a:cubicBezTo>
                  <a:cubicBezTo>
                    <a:pt x="106" y="79"/>
                    <a:pt x="101" y="80"/>
                    <a:pt x="96" y="82"/>
                  </a:cubicBezTo>
                  <a:cubicBezTo>
                    <a:pt x="97" y="76"/>
                    <a:pt x="98" y="71"/>
                    <a:pt x="99" y="65"/>
                  </a:cubicBezTo>
                  <a:cubicBezTo>
                    <a:pt x="90" y="71"/>
                    <a:pt x="82" y="77"/>
                    <a:pt x="73" y="82"/>
                  </a:cubicBezTo>
                  <a:cubicBezTo>
                    <a:pt x="78" y="73"/>
                    <a:pt x="85" y="65"/>
                    <a:pt x="90" y="56"/>
                  </a:cubicBezTo>
                  <a:cubicBezTo>
                    <a:pt x="85" y="57"/>
                    <a:pt x="79" y="58"/>
                    <a:pt x="73" y="60"/>
                  </a:cubicBezTo>
                  <a:cubicBezTo>
                    <a:pt x="75" y="54"/>
                    <a:pt x="76" y="49"/>
                    <a:pt x="77" y="44"/>
                  </a:cubicBezTo>
                  <a:cubicBezTo>
                    <a:pt x="72" y="45"/>
                    <a:pt x="67" y="47"/>
                    <a:pt x="61" y="48"/>
                  </a:cubicBezTo>
                  <a:cubicBezTo>
                    <a:pt x="63" y="42"/>
                    <a:pt x="64" y="36"/>
                    <a:pt x="65" y="31"/>
                  </a:cubicBezTo>
                  <a:cubicBezTo>
                    <a:pt x="56" y="36"/>
                    <a:pt x="48" y="43"/>
                    <a:pt x="39" y="48"/>
                  </a:cubicBezTo>
                  <a:cubicBezTo>
                    <a:pt x="43" y="40"/>
                    <a:pt x="49" y="33"/>
                    <a:pt x="55" y="26"/>
                  </a:cubicBezTo>
                  <a:cubicBezTo>
                    <a:pt x="51" y="21"/>
                    <a:pt x="47" y="17"/>
                    <a:pt x="42" y="13"/>
                  </a:cubicBezTo>
                  <a:cubicBezTo>
                    <a:pt x="33" y="23"/>
                    <a:pt x="23" y="32"/>
                    <a:pt x="14" y="42"/>
                  </a:cubicBezTo>
                  <a:cubicBezTo>
                    <a:pt x="40" y="68"/>
                    <a:pt x="67" y="93"/>
                    <a:pt x="92" y="121"/>
                  </a:cubicBezTo>
                  <a:cubicBezTo>
                    <a:pt x="86" y="123"/>
                    <a:pt x="80" y="123"/>
                    <a:pt x="76" y="118"/>
                  </a:cubicBezTo>
                  <a:cubicBezTo>
                    <a:pt x="51" y="93"/>
                    <a:pt x="25" y="67"/>
                    <a:pt x="0" y="42"/>
                  </a:cubicBezTo>
                  <a:close/>
                  <a:moveTo>
                    <a:pt x="194" y="26"/>
                  </a:moveTo>
                  <a:cubicBezTo>
                    <a:pt x="141" y="79"/>
                    <a:pt x="87" y="132"/>
                    <a:pt x="35" y="186"/>
                  </a:cubicBezTo>
                  <a:cubicBezTo>
                    <a:pt x="21" y="208"/>
                    <a:pt x="10" y="232"/>
                    <a:pt x="1" y="256"/>
                  </a:cubicBezTo>
                  <a:cubicBezTo>
                    <a:pt x="16" y="253"/>
                    <a:pt x="30" y="245"/>
                    <a:pt x="44" y="239"/>
                  </a:cubicBezTo>
                  <a:cubicBezTo>
                    <a:pt x="79" y="225"/>
                    <a:pt x="100" y="192"/>
                    <a:pt x="127" y="169"/>
                  </a:cubicBezTo>
                  <a:cubicBezTo>
                    <a:pt x="157" y="198"/>
                    <a:pt x="186" y="228"/>
                    <a:pt x="216" y="257"/>
                  </a:cubicBezTo>
                  <a:cubicBezTo>
                    <a:pt x="231" y="244"/>
                    <a:pt x="245" y="230"/>
                    <a:pt x="259" y="216"/>
                  </a:cubicBezTo>
                  <a:cubicBezTo>
                    <a:pt x="231" y="186"/>
                    <a:pt x="200" y="158"/>
                    <a:pt x="172" y="128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88" y="106"/>
                    <a:pt x="207" y="89"/>
                    <a:pt x="225" y="71"/>
                  </a:cubicBezTo>
                  <a:cubicBezTo>
                    <a:pt x="235" y="60"/>
                    <a:pt x="248" y="51"/>
                    <a:pt x="253" y="36"/>
                  </a:cubicBezTo>
                  <a:cubicBezTo>
                    <a:pt x="258" y="20"/>
                    <a:pt x="242" y="2"/>
                    <a:pt x="226" y="5"/>
                  </a:cubicBezTo>
                  <a:cubicBezTo>
                    <a:pt x="212" y="6"/>
                    <a:pt x="203" y="17"/>
                    <a:pt x="194" y="26"/>
                  </a:cubicBezTo>
                  <a:close/>
                  <a:moveTo>
                    <a:pt x="203" y="30"/>
                  </a:moveTo>
                  <a:cubicBezTo>
                    <a:pt x="213" y="22"/>
                    <a:pt x="229" y="6"/>
                    <a:pt x="241" y="21"/>
                  </a:cubicBezTo>
                  <a:cubicBezTo>
                    <a:pt x="250" y="34"/>
                    <a:pt x="235" y="46"/>
                    <a:pt x="228" y="57"/>
                  </a:cubicBezTo>
                  <a:cubicBezTo>
                    <a:pt x="221" y="46"/>
                    <a:pt x="212" y="38"/>
                    <a:pt x="203" y="30"/>
                  </a:cubicBezTo>
                  <a:close/>
                  <a:moveTo>
                    <a:pt x="192" y="38"/>
                  </a:moveTo>
                  <a:cubicBezTo>
                    <a:pt x="208" y="38"/>
                    <a:pt x="220" y="51"/>
                    <a:pt x="221" y="67"/>
                  </a:cubicBezTo>
                  <a:cubicBezTo>
                    <a:pt x="211" y="57"/>
                    <a:pt x="202" y="47"/>
                    <a:pt x="192" y="38"/>
                  </a:cubicBezTo>
                  <a:close/>
                  <a:moveTo>
                    <a:pt x="167" y="67"/>
                  </a:moveTo>
                  <a:cubicBezTo>
                    <a:pt x="138" y="96"/>
                    <a:pt x="109" y="125"/>
                    <a:pt x="80" y="154"/>
                  </a:cubicBezTo>
                  <a:cubicBezTo>
                    <a:pt x="69" y="165"/>
                    <a:pt x="57" y="175"/>
                    <a:pt x="48" y="189"/>
                  </a:cubicBezTo>
                  <a:cubicBezTo>
                    <a:pt x="54" y="186"/>
                    <a:pt x="60" y="182"/>
                    <a:pt x="65" y="177"/>
                  </a:cubicBezTo>
                  <a:cubicBezTo>
                    <a:pt x="96" y="145"/>
                    <a:pt x="128" y="114"/>
                    <a:pt x="159" y="83"/>
                  </a:cubicBezTo>
                  <a:cubicBezTo>
                    <a:pt x="169" y="73"/>
                    <a:pt x="180" y="63"/>
                    <a:pt x="187" y="50"/>
                  </a:cubicBezTo>
                  <a:cubicBezTo>
                    <a:pt x="180" y="55"/>
                    <a:pt x="173" y="61"/>
                    <a:pt x="167" y="67"/>
                  </a:cubicBezTo>
                  <a:close/>
                  <a:moveTo>
                    <a:pt x="185" y="65"/>
                  </a:moveTo>
                  <a:cubicBezTo>
                    <a:pt x="150" y="100"/>
                    <a:pt x="116" y="135"/>
                    <a:pt x="81" y="169"/>
                  </a:cubicBezTo>
                  <a:cubicBezTo>
                    <a:pt x="73" y="178"/>
                    <a:pt x="62" y="186"/>
                    <a:pt x="59" y="199"/>
                  </a:cubicBezTo>
                  <a:cubicBezTo>
                    <a:pt x="73" y="195"/>
                    <a:pt x="81" y="184"/>
                    <a:pt x="91" y="174"/>
                  </a:cubicBezTo>
                  <a:cubicBezTo>
                    <a:pt x="125" y="140"/>
                    <a:pt x="159" y="107"/>
                    <a:pt x="193" y="73"/>
                  </a:cubicBezTo>
                  <a:cubicBezTo>
                    <a:pt x="198" y="68"/>
                    <a:pt x="200" y="61"/>
                    <a:pt x="202" y="55"/>
                  </a:cubicBezTo>
                  <a:cubicBezTo>
                    <a:pt x="196" y="57"/>
                    <a:pt x="190" y="60"/>
                    <a:pt x="185" y="65"/>
                  </a:cubicBezTo>
                  <a:close/>
                  <a:moveTo>
                    <a:pt x="100" y="174"/>
                  </a:moveTo>
                  <a:cubicBezTo>
                    <a:pt x="89" y="186"/>
                    <a:pt x="74" y="196"/>
                    <a:pt x="68" y="212"/>
                  </a:cubicBezTo>
                  <a:cubicBezTo>
                    <a:pt x="106" y="179"/>
                    <a:pt x="140" y="140"/>
                    <a:pt x="177" y="105"/>
                  </a:cubicBezTo>
                  <a:cubicBezTo>
                    <a:pt x="187" y="94"/>
                    <a:pt x="201" y="85"/>
                    <a:pt x="207" y="70"/>
                  </a:cubicBezTo>
                  <a:cubicBezTo>
                    <a:pt x="169" y="102"/>
                    <a:pt x="136" y="139"/>
                    <a:pt x="100" y="174"/>
                  </a:cubicBezTo>
                  <a:close/>
                  <a:moveTo>
                    <a:pt x="134" y="162"/>
                  </a:moveTo>
                  <a:cubicBezTo>
                    <a:pt x="144" y="151"/>
                    <a:pt x="155" y="141"/>
                    <a:pt x="166" y="132"/>
                  </a:cubicBezTo>
                  <a:cubicBezTo>
                    <a:pt x="167" y="138"/>
                    <a:pt x="167" y="145"/>
                    <a:pt x="167" y="151"/>
                  </a:cubicBezTo>
                  <a:cubicBezTo>
                    <a:pt x="172" y="150"/>
                    <a:pt x="176" y="149"/>
                    <a:pt x="181" y="147"/>
                  </a:cubicBezTo>
                  <a:cubicBezTo>
                    <a:pt x="179" y="153"/>
                    <a:pt x="177" y="158"/>
                    <a:pt x="175" y="163"/>
                  </a:cubicBezTo>
                  <a:cubicBezTo>
                    <a:pt x="181" y="161"/>
                    <a:pt x="187" y="160"/>
                    <a:pt x="193" y="158"/>
                  </a:cubicBezTo>
                  <a:cubicBezTo>
                    <a:pt x="188" y="167"/>
                    <a:pt x="181" y="176"/>
                    <a:pt x="176" y="185"/>
                  </a:cubicBezTo>
                  <a:cubicBezTo>
                    <a:pt x="185" y="180"/>
                    <a:pt x="192" y="172"/>
                    <a:pt x="202" y="169"/>
                  </a:cubicBezTo>
                  <a:cubicBezTo>
                    <a:pt x="202" y="174"/>
                    <a:pt x="201" y="180"/>
                    <a:pt x="200" y="185"/>
                  </a:cubicBezTo>
                  <a:cubicBezTo>
                    <a:pt x="205" y="184"/>
                    <a:pt x="210" y="183"/>
                    <a:pt x="215" y="181"/>
                  </a:cubicBezTo>
                  <a:cubicBezTo>
                    <a:pt x="213" y="186"/>
                    <a:pt x="211" y="192"/>
                    <a:pt x="209" y="197"/>
                  </a:cubicBezTo>
                  <a:cubicBezTo>
                    <a:pt x="215" y="195"/>
                    <a:pt x="221" y="194"/>
                    <a:pt x="227" y="192"/>
                  </a:cubicBezTo>
                  <a:cubicBezTo>
                    <a:pt x="222" y="201"/>
                    <a:pt x="216" y="210"/>
                    <a:pt x="211" y="219"/>
                  </a:cubicBezTo>
                  <a:cubicBezTo>
                    <a:pt x="218" y="214"/>
                    <a:pt x="225" y="208"/>
                    <a:pt x="232" y="203"/>
                  </a:cubicBezTo>
                  <a:cubicBezTo>
                    <a:pt x="237" y="207"/>
                    <a:pt x="241" y="211"/>
                    <a:pt x="245" y="215"/>
                  </a:cubicBezTo>
                  <a:cubicBezTo>
                    <a:pt x="236" y="225"/>
                    <a:pt x="226" y="235"/>
                    <a:pt x="217" y="244"/>
                  </a:cubicBezTo>
                  <a:cubicBezTo>
                    <a:pt x="189" y="217"/>
                    <a:pt x="162" y="189"/>
                    <a:pt x="134" y="162"/>
                  </a:cubicBezTo>
                  <a:close/>
                  <a:moveTo>
                    <a:pt x="39" y="195"/>
                  </a:moveTo>
                  <a:cubicBezTo>
                    <a:pt x="51" y="197"/>
                    <a:pt x="61" y="206"/>
                    <a:pt x="62" y="219"/>
                  </a:cubicBezTo>
                  <a:cubicBezTo>
                    <a:pt x="53" y="225"/>
                    <a:pt x="45" y="230"/>
                    <a:pt x="36" y="236"/>
                  </a:cubicBezTo>
                  <a:cubicBezTo>
                    <a:pt x="31" y="232"/>
                    <a:pt x="27" y="228"/>
                    <a:pt x="22" y="224"/>
                  </a:cubicBezTo>
                  <a:cubicBezTo>
                    <a:pt x="27" y="214"/>
                    <a:pt x="33" y="205"/>
                    <a:pt x="39" y="195"/>
                  </a:cubicBezTo>
                  <a:close/>
                </a:path>
              </a:pathLst>
            </a:custGeom>
            <a:solidFill>
              <a:srgbClr val="FAF8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70479" y="1844181"/>
            <a:ext cx="653168" cy="653168"/>
            <a:chOff x="7570479" y="1775864"/>
            <a:chExt cx="653168" cy="653168"/>
          </a:xfrm>
        </p:grpSpPr>
        <p:sp>
          <p:nvSpPr>
            <p:cNvPr id="32" name="椭圆 31"/>
            <p:cNvSpPr/>
            <p:nvPr/>
          </p:nvSpPr>
          <p:spPr>
            <a:xfrm>
              <a:off x="7570479" y="1775864"/>
              <a:ext cx="653168" cy="6531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871"/>
            <p:cNvSpPr>
              <a:spLocks noEditPoints="1"/>
            </p:cNvSpPr>
            <p:nvPr/>
          </p:nvSpPr>
          <p:spPr bwMode="auto">
            <a:xfrm>
              <a:off x="7729581" y="1882579"/>
              <a:ext cx="334963" cy="439738"/>
            </a:xfrm>
            <a:custGeom>
              <a:avLst/>
              <a:gdLst>
                <a:gd name="T0" fmla="*/ 79 w 218"/>
                <a:gd name="T1" fmla="*/ 0 h 286"/>
                <a:gd name="T2" fmla="*/ 36 w 218"/>
                <a:gd name="T3" fmla="*/ 30 h 286"/>
                <a:gd name="T4" fmla="*/ 56 w 218"/>
                <a:gd name="T5" fmla="*/ 77 h 286"/>
                <a:gd name="T6" fmla="*/ 81 w 218"/>
                <a:gd name="T7" fmla="*/ 120 h 286"/>
                <a:gd name="T8" fmla="*/ 96 w 218"/>
                <a:gd name="T9" fmla="*/ 149 h 286"/>
                <a:gd name="T10" fmla="*/ 137 w 218"/>
                <a:gd name="T11" fmla="*/ 87 h 286"/>
                <a:gd name="T12" fmla="*/ 89 w 218"/>
                <a:gd name="T13" fmla="*/ 23 h 286"/>
                <a:gd name="T14" fmla="*/ 61 w 218"/>
                <a:gd name="T15" fmla="*/ 51 h 286"/>
                <a:gd name="T16" fmla="*/ 119 w 218"/>
                <a:gd name="T17" fmla="*/ 92 h 286"/>
                <a:gd name="T18" fmla="*/ 84 w 218"/>
                <a:gd name="T19" fmla="*/ 92 h 286"/>
                <a:gd name="T20" fmla="*/ 66 w 218"/>
                <a:gd name="T21" fmla="*/ 61 h 286"/>
                <a:gd name="T22" fmla="*/ 67 w 218"/>
                <a:gd name="T23" fmla="*/ 74 h 286"/>
                <a:gd name="T24" fmla="*/ 67 w 218"/>
                <a:gd name="T25" fmla="*/ 74 h 286"/>
                <a:gd name="T26" fmla="*/ 124 w 218"/>
                <a:gd name="T27" fmla="*/ 100 h 286"/>
                <a:gd name="T28" fmla="*/ 108 w 218"/>
                <a:gd name="T29" fmla="*/ 133 h 286"/>
                <a:gd name="T30" fmla="*/ 10 w 218"/>
                <a:gd name="T31" fmla="*/ 178 h 286"/>
                <a:gd name="T32" fmla="*/ 58 w 218"/>
                <a:gd name="T33" fmla="*/ 96 h 286"/>
                <a:gd name="T34" fmla="*/ 55 w 218"/>
                <a:gd name="T35" fmla="*/ 183 h 286"/>
                <a:gd name="T36" fmla="*/ 99 w 218"/>
                <a:gd name="T37" fmla="*/ 240 h 286"/>
                <a:gd name="T38" fmla="*/ 131 w 218"/>
                <a:gd name="T39" fmla="*/ 204 h 286"/>
                <a:gd name="T40" fmla="*/ 118 w 218"/>
                <a:gd name="T41" fmla="*/ 191 h 286"/>
                <a:gd name="T42" fmla="*/ 215 w 218"/>
                <a:gd name="T43" fmla="*/ 202 h 286"/>
                <a:gd name="T44" fmla="*/ 164 w 218"/>
                <a:gd name="T45" fmla="*/ 231 h 286"/>
                <a:gd name="T46" fmla="*/ 210 w 218"/>
                <a:gd name="T47" fmla="*/ 272 h 286"/>
                <a:gd name="T48" fmla="*/ 3 w 218"/>
                <a:gd name="T49" fmla="*/ 284 h 286"/>
                <a:gd name="T50" fmla="*/ 70 w 218"/>
                <a:gd name="T51" fmla="*/ 272 h 286"/>
                <a:gd name="T52" fmla="*/ 6 w 218"/>
                <a:gd name="T53" fmla="*/ 209 h 286"/>
                <a:gd name="T54" fmla="*/ 23 w 218"/>
                <a:gd name="T55" fmla="*/ 185 h 286"/>
                <a:gd name="T56" fmla="*/ 23 w 218"/>
                <a:gd name="T57" fmla="*/ 185 h 286"/>
                <a:gd name="T58" fmla="*/ 157 w 218"/>
                <a:gd name="T59" fmla="*/ 216 h 286"/>
                <a:gd name="T60" fmla="*/ 143 w 218"/>
                <a:gd name="T61" fmla="*/ 204 h 286"/>
                <a:gd name="T62" fmla="*/ 149 w 218"/>
                <a:gd name="T63" fmla="*/ 128 h 286"/>
                <a:gd name="T64" fmla="*/ 148 w 218"/>
                <a:gd name="T65" fmla="*/ 149 h 286"/>
                <a:gd name="T66" fmla="*/ 135 w 218"/>
                <a:gd name="T67" fmla="*/ 161 h 286"/>
                <a:gd name="T68" fmla="*/ 116 w 218"/>
                <a:gd name="T69" fmla="*/ 1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86">
                  <a:moveTo>
                    <a:pt x="36" y="30"/>
                  </a:moveTo>
                  <a:cubicBezTo>
                    <a:pt x="41" y="13"/>
                    <a:pt x="63" y="6"/>
                    <a:pt x="79" y="0"/>
                  </a:cubicBezTo>
                  <a:cubicBezTo>
                    <a:pt x="84" y="11"/>
                    <a:pt x="68" y="21"/>
                    <a:pt x="61" y="30"/>
                  </a:cubicBezTo>
                  <a:cubicBezTo>
                    <a:pt x="53" y="30"/>
                    <a:pt x="44" y="30"/>
                    <a:pt x="36" y="30"/>
                  </a:cubicBezTo>
                  <a:close/>
                  <a:moveTo>
                    <a:pt x="48" y="47"/>
                  </a:moveTo>
                  <a:cubicBezTo>
                    <a:pt x="53" y="57"/>
                    <a:pt x="59" y="66"/>
                    <a:pt x="56" y="77"/>
                  </a:cubicBezTo>
                  <a:cubicBezTo>
                    <a:pt x="52" y="90"/>
                    <a:pt x="66" y="94"/>
                    <a:pt x="76" y="97"/>
                  </a:cubicBezTo>
                  <a:cubicBezTo>
                    <a:pt x="80" y="104"/>
                    <a:pt x="84" y="111"/>
                    <a:pt x="81" y="120"/>
                  </a:cubicBezTo>
                  <a:cubicBezTo>
                    <a:pt x="90" y="121"/>
                    <a:pt x="94" y="129"/>
                    <a:pt x="98" y="135"/>
                  </a:cubicBezTo>
                  <a:cubicBezTo>
                    <a:pt x="97" y="140"/>
                    <a:pt x="97" y="145"/>
                    <a:pt x="96" y="149"/>
                  </a:cubicBezTo>
                  <a:cubicBezTo>
                    <a:pt x="117" y="142"/>
                    <a:pt x="137" y="131"/>
                    <a:pt x="154" y="117"/>
                  </a:cubicBezTo>
                  <a:cubicBezTo>
                    <a:pt x="144" y="110"/>
                    <a:pt x="130" y="101"/>
                    <a:pt x="137" y="87"/>
                  </a:cubicBezTo>
                  <a:cubicBezTo>
                    <a:pt x="135" y="87"/>
                    <a:pt x="131" y="85"/>
                    <a:pt x="129" y="84"/>
                  </a:cubicBezTo>
                  <a:cubicBezTo>
                    <a:pt x="112" y="67"/>
                    <a:pt x="106" y="41"/>
                    <a:pt x="89" y="23"/>
                  </a:cubicBezTo>
                  <a:cubicBezTo>
                    <a:pt x="75" y="30"/>
                    <a:pt x="61" y="39"/>
                    <a:pt x="48" y="47"/>
                  </a:cubicBezTo>
                  <a:close/>
                  <a:moveTo>
                    <a:pt x="61" y="51"/>
                  </a:moveTo>
                  <a:cubicBezTo>
                    <a:pt x="70" y="46"/>
                    <a:pt x="79" y="41"/>
                    <a:pt x="87" y="36"/>
                  </a:cubicBezTo>
                  <a:cubicBezTo>
                    <a:pt x="98" y="55"/>
                    <a:pt x="109" y="73"/>
                    <a:pt x="119" y="92"/>
                  </a:cubicBezTo>
                  <a:cubicBezTo>
                    <a:pt x="111" y="97"/>
                    <a:pt x="102" y="102"/>
                    <a:pt x="93" y="107"/>
                  </a:cubicBezTo>
                  <a:cubicBezTo>
                    <a:pt x="90" y="102"/>
                    <a:pt x="87" y="97"/>
                    <a:pt x="84" y="92"/>
                  </a:cubicBezTo>
                  <a:cubicBezTo>
                    <a:pt x="86" y="84"/>
                    <a:pt x="89" y="76"/>
                    <a:pt x="84" y="68"/>
                  </a:cubicBezTo>
                  <a:cubicBezTo>
                    <a:pt x="80" y="63"/>
                    <a:pt x="72" y="63"/>
                    <a:pt x="66" y="61"/>
                  </a:cubicBezTo>
                  <a:cubicBezTo>
                    <a:pt x="64" y="57"/>
                    <a:pt x="62" y="54"/>
                    <a:pt x="61" y="51"/>
                  </a:cubicBezTo>
                  <a:close/>
                  <a:moveTo>
                    <a:pt x="67" y="74"/>
                  </a:moveTo>
                  <a:cubicBezTo>
                    <a:pt x="74" y="66"/>
                    <a:pt x="77" y="81"/>
                    <a:pt x="78" y="85"/>
                  </a:cubicBezTo>
                  <a:cubicBezTo>
                    <a:pt x="73" y="85"/>
                    <a:pt x="59" y="81"/>
                    <a:pt x="67" y="74"/>
                  </a:cubicBezTo>
                  <a:close/>
                  <a:moveTo>
                    <a:pt x="99" y="115"/>
                  </a:moveTo>
                  <a:cubicBezTo>
                    <a:pt x="107" y="110"/>
                    <a:pt x="116" y="105"/>
                    <a:pt x="124" y="100"/>
                  </a:cubicBezTo>
                  <a:cubicBezTo>
                    <a:pt x="128" y="107"/>
                    <a:pt x="131" y="113"/>
                    <a:pt x="135" y="119"/>
                  </a:cubicBezTo>
                  <a:cubicBezTo>
                    <a:pt x="126" y="124"/>
                    <a:pt x="117" y="129"/>
                    <a:pt x="108" y="133"/>
                  </a:cubicBezTo>
                  <a:cubicBezTo>
                    <a:pt x="105" y="127"/>
                    <a:pt x="102" y="121"/>
                    <a:pt x="99" y="115"/>
                  </a:cubicBezTo>
                  <a:close/>
                  <a:moveTo>
                    <a:pt x="10" y="178"/>
                  </a:moveTo>
                  <a:cubicBezTo>
                    <a:pt x="5" y="143"/>
                    <a:pt x="21" y="109"/>
                    <a:pt x="46" y="84"/>
                  </a:cubicBezTo>
                  <a:cubicBezTo>
                    <a:pt x="50" y="88"/>
                    <a:pt x="54" y="92"/>
                    <a:pt x="58" y="96"/>
                  </a:cubicBezTo>
                  <a:cubicBezTo>
                    <a:pt x="41" y="116"/>
                    <a:pt x="26" y="141"/>
                    <a:pt x="30" y="168"/>
                  </a:cubicBezTo>
                  <a:cubicBezTo>
                    <a:pt x="39" y="172"/>
                    <a:pt x="50" y="174"/>
                    <a:pt x="55" y="183"/>
                  </a:cubicBezTo>
                  <a:cubicBezTo>
                    <a:pt x="62" y="193"/>
                    <a:pt x="58" y="205"/>
                    <a:pt x="54" y="215"/>
                  </a:cubicBezTo>
                  <a:cubicBezTo>
                    <a:pt x="66" y="228"/>
                    <a:pt x="81" y="240"/>
                    <a:pt x="99" y="240"/>
                  </a:cubicBezTo>
                  <a:cubicBezTo>
                    <a:pt x="115" y="239"/>
                    <a:pt x="126" y="228"/>
                    <a:pt x="137" y="217"/>
                  </a:cubicBezTo>
                  <a:cubicBezTo>
                    <a:pt x="135" y="214"/>
                    <a:pt x="133" y="207"/>
                    <a:pt x="131" y="204"/>
                  </a:cubicBezTo>
                  <a:cubicBezTo>
                    <a:pt x="121" y="203"/>
                    <a:pt x="110" y="206"/>
                    <a:pt x="102" y="198"/>
                  </a:cubicBezTo>
                  <a:cubicBezTo>
                    <a:pt x="106" y="192"/>
                    <a:pt x="112" y="190"/>
                    <a:pt x="118" y="191"/>
                  </a:cubicBezTo>
                  <a:cubicBezTo>
                    <a:pt x="150" y="191"/>
                    <a:pt x="182" y="191"/>
                    <a:pt x="214" y="191"/>
                  </a:cubicBezTo>
                  <a:cubicBezTo>
                    <a:pt x="214" y="194"/>
                    <a:pt x="215" y="200"/>
                    <a:pt x="215" y="202"/>
                  </a:cubicBezTo>
                  <a:cubicBezTo>
                    <a:pt x="206" y="203"/>
                    <a:pt x="197" y="203"/>
                    <a:pt x="189" y="204"/>
                  </a:cubicBezTo>
                  <a:cubicBezTo>
                    <a:pt x="186" y="217"/>
                    <a:pt x="175" y="225"/>
                    <a:pt x="164" y="231"/>
                  </a:cubicBezTo>
                  <a:cubicBezTo>
                    <a:pt x="152" y="243"/>
                    <a:pt x="144" y="258"/>
                    <a:pt x="133" y="272"/>
                  </a:cubicBezTo>
                  <a:cubicBezTo>
                    <a:pt x="159" y="272"/>
                    <a:pt x="184" y="271"/>
                    <a:pt x="210" y="272"/>
                  </a:cubicBezTo>
                  <a:cubicBezTo>
                    <a:pt x="216" y="271"/>
                    <a:pt x="218" y="286"/>
                    <a:pt x="210" y="284"/>
                  </a:cubicBezTo>
                  <a:cubicBezTo>
                    <a:pt x="141" y="285"/>
                    <a:pt x="72" y="285"/>
                    <a:pt x="3" y="284"/>
                  </a:cubicBezTo>
                  <a:cubicBezTo>
                    <a:pt x="3" y="281"/>
                    <a:pt x="3" y="275"/>
                    <a:pt x="4" y="272"/>
                  </a:cubicBezTo>
                  <a:cubicBezTo>
                    <a:pt x="26" y="272"/>
                    <a:pt x="48" y="271"/>
                    <a:pt x="70" y="272"/>
                  </a:cubicBezTo>
                  <a:cubicBezTo>
                    <a:pt x="57" y="260"/>
                    <a:pt x="46" y="248"/>
                    <a:pt x="35" y="234"/>
                  </a:cubicBezTo>
                  <a:cubicBezTo>
                    <a:pt x="28" y="223"/>
                    <a:pt x="11" y="222"/>
                    <a:pt x="6" y="209"/>
                  </a:cubicBezTo>
                  <a:cubicBezTo>
                    <a:pt x="0" y="199"/>
                    <a:pt x="6" y="188"/>
                    <a:pt x="10" y="178"/>
                  </a:cubicBezTo>
                  <a:close/>
                  <a:moveTo>
                    <a:pt x="23" y="185"/>
                  </a:moveTo>
                  <a:cubicBezTo>
                    <a:pt x="7" y="195"/>
                    <a:pt x="24" y="222"/>
                    <a:pt x="39" y="210"/>
                  </a:cubicBezTo>
                  <a:cubicBezTo>
                    <a:pt x="55" y="200"/>
                    <a:pt x="39" y="174"/>
                    <a:pt x="23" y="185"/>
                  </a:cubicBezTo>
                  <a:close/>
                  <a:moveTo>
                    <a:pt x="143" y="204"/>
                  </a:moveTo>
                  <a:cubicBezTo>
                    <a:pt x="148" y="208"/>
                    <a:pt x="151" y="215"/>
                    <a:pt x="157" y="216"/>
                  </a:cubicBezTo>
                  <a:cubicBezTo>
                    <a:pt x="166" y="218"/>
                    <a:pt x="171" y="209"/>
                    <a:pt x="177" y="205"/>
                  </a:cubicBezTo>
                  <a:cubicBezTo>
                    <a:pt x="166" y="203"/>
                    <a:pt x="155" y="203"/>
                    <a:pt x="143" y="204"/>
                  </a:cubicBezTo>
                  <a:close/>
                  <a:moveTo>
                    <a:pt x="111" y="151"/>
                  </a:moveTo>
                  <a:cubicBezTo>
                    <a:pt x="123" y="143"/>
                    <a:pt x="137" y="136"/>
                    <a:pt x="149" y="128"/>
                  </a:cubicBezTo>
                  <a:cubicBezTo>
                    <a:pt x="155" y="135"/>
                    <a:pt x="161" y="140"/>
                    <a:pt x="167" y="146"/>
                  </a:cubicBezTo>
                  <a:cubicBezTo>
                    <a:pt x="160" y="147"/>
                    <a:pt x="154" y="148"/>
                    <a:pt x="148" y="149"/>
                  </a:cubicBezTo>
                  <a:cubicBezTo>
                    <a:pt x="147" y="156"/>
                    <a:pt x="146" y="163"/>
                    <a:pt x="145" y="170"/>
                  </a:cubicBezTo>
                  <a:cubicBezTo>
                    <a:pt x="142" y="167"/>
                    <a:pt x="139" y="164"/>
                    <a:pt x="135" y="161"/>
                  </a:cubicBezTo>
                  <a:cubicBezTo>
                    <a:pt x="133" y="161"/>
                    <a:pt x="129" y="162"/>
                    <a:pt x="126" y="162"/>
                  </a:cubicBezTo>
                  <a:cubicBezTo>
                    <a:pt x="123" y="166"/>
                    <a:pt x="120" y="171"/>
                    <a:pt x="116" y="176"/>
                  </a:cubicBezTo>
                  <a:cubicBezTo>
                    <a:pt x="114" y="167"/>
                    <a:pt x="112" y="159"/>
                    <a:pt x="111" y="1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4731" y="3471235"/>
            <a:ext cx="653168" cy="653168"/>
            <a:chOff x="844731" y="3402918"/>
            <a:chExt cx="653168" cy="653168"/>
          </a:xfrm>
        </p:grpSpPr>
        <p:sp>
          <p:nvSpPr>
            <p:cNvPr id="35" name="椭圆 34"/>
            <p:cNvSpPr/>
            <p:nvPr/>
          </p:nvSpPr>
          <p:spPr>
            <a:xfrm>
              <a:off x="844731" y="3402918"/>
              <a:ext cx="653168" cy="653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878"/>
            <p:cNvSpPr>
              <a:spLocks noEditPoints="1"/>
            </p:cNvSpPr>
            <p:nvPr/>
          </p:nvSpPr>
          <p:spPr bwMode="auto">
            <a:xfrm>
              <a:off x="969703" y="3515190"/>
              <a:ext cx="403225" cy="428625"/>
            </a:xfrm>
            <a:custGeom>
              <a:avLst/>
              <a:gdLst>
                <a:gd name="T0" fmla="*/ 112 w 262"/>
                <a:gd name="T1" fmla="*/ 0 h 279"/>
                <a:gd name="T2" fmla="*/ 56 w 262"/>
                <a:gd name="T3" fmla="*/ 3 h 279"/>
                <a:gd name="T4" fmla="*/ 47 w 262"/>
                <a:gd name="T5" fmla="*/ 57 h 279"/>
                <a:gd name="T6" fmla="*/ 64 w 262"/>
                <a:gd name="T7" fmla="*/ 59 h 279"/>
                <a:gd name="T8" fmla="*/ 53 w 262"/>
                <a:gd name="T9" fmla="*/ 80 h 279"/>
                <a:gd name="T10" fmla="*/ 67 w 262"/>
                <a:gd name="T11" fmla="*/ 137 h 279"/>
                <a:gd name="T12" fmla="*/ 3 w 262"/>
                <a:gd name="T13" fmla="*/ 163 h 279"/>
                <a:gd name="T14" fmla="*/ 115 w 262"/>
                <a:gd name="T15" fmla="*/ 219 h 279"/>
                <a:gd name="T16" fmla="*/ 13 w 262"/>
                <a:gd name="T17" fmla="*/ 265 h 279"/>
                <a:gd name="T18" fmla="*/ 242 w 262"/>
                <a:gd name="T19" fmla="*/ 275 h 279"/>
                <a:gd name="T20" fmla="*/ 256 w 262"/>
                <a:gd name="T21" fmla="*/ 207 h 279"/>
                <a:gd name="T22" fmla="*/ 189 w 262"/>
                <a:gd name="T23" fmla="*/ 150 h 279"/>
                <a:gd name="T24" fmla="*/ 260 w 262"/>
                <a:gd name="T25" fmla="*/ 138 h 279"/>
                <a:gd name="T26" fmla="*/ 137 w 262"/>
                <a:gd name="T27" fmla="*/ 51 h 279"/>
                <a:gd name="T28" fmla="*/ 47 w 262"/>
                <a:gd name="T29" fmla="*/ 57 h 279"/>
                <a:gd name="T30" fmla="*/ 34 w 262"/>
                <a:gd name="T31" fmla="*/ 149 h 279"/>
                <a:gd name="T32" fmla="*/ 21 w 262"/>
                <a:gd name="T33" fmla="*/ 205 h 279"/>
                <a:gd name="T34" fmla="*/ 52 w 262"/>
                <a:gd name="T35" fmla="*/ 209 h 279"/>
                <a:gd name="T36" fmla="*/ 52 w 262"/>
                <a:gd name="T37" fmla="*/ 209 h 279"/>
                <a:gd name="T38" fmla="*/ 176 w 262"/>
                <a:gd name="T39" fmla="*/ 149 h 279"/>
                <a:gd name="T40" fmla="*/ 67 w 262"/>
                <a:gd name="T41" fmla="*/ 207 h 279"/>
                <a:gd name="T42" fmla="*/ 130 w 262"/>
                <a:gd name="T43" fmla="*/ 219 h 279"/>
                <a:gd name="T44" fmla="*/ 212 w 262"/>
                <a:gd name="T45" fmla="*/ 264 h 279"/>
                <a:gd name="T46" fmla="*/ 130 w 262"/>
                <a:gd name="T47" fmla="*/ 219 h 279"/>
                <a:gd name="T48" fmla="*/ 237 w 262"/>
                <a:gd name="T49" fmla="*/ 264 h 279"/>
                <a:gd name="T50" fmla="*/ 226 w 262"/>
                <a:gd name="T51" fmla="*/ 217 h 279"/>
                <a:gd name="T52" fmla="*/ 244 w 262"/>
                <a:gd name="T53" fmla="*/ 157 h 279"/>
                <a:gd name="T54" fmla="*/ 194 w 262"/>
                <a:gd name="T55" fmla="*/ 163 h 279"/>
                <a:gd name="T56" fmla="*/ 80 w 262"/>
                <a:gd name="T57" fmla="*/ 171 h 279"/>
                <a:gd name="T58" fmla="*/ 80 w 262"/>
                <a:gd name="T59" fmla="*/ 171 h 279"/>
                <a:gd name="T60" fmla="*/ 246 w 262"/>
                <a:gd name="T61" fmla="*/ 176 h 279"/>
                <a:gd name="T62" fmla="*/ 186 w 262"/>
                <a:gd name="T63" fmla="*/ 176 h 279"/>
                <a:gd name="T64" fmla="*/ 108 w 262"/>
                <a:gd name="T65" fmla="*/ 185 h 279"/>
                <a:gd name="T66" fmla="*/ 193 w 262"/>
                <a:gd name="T67" fmla="*/ 193 h 279"/>
                <a:gd name="T68" fmla="*/ 193 w 262"/>
                <a:gd name="T69" fmla="*/ 199 h 279"/>
                <a:gd name="T70" fmla="*/ 20 w 262"/>
                <a:gd name="T71" fmla="*/ 230 h 279"/>
                <a:gd name="T72" fmla="*/ 116 w 262"/>
                <a:gd name="T73" fmla="*/ 231 h 279"/>
                <a:gd name="T74" fmla="*/ 160 w 262"/>
                <a:gd name="T75" fmla="*/ 237 h 279"/>
                <a:gd name="T76" fmla="*/ 210 w 262"/>
                <a:gd name="T77" fmla="*/ 247 h 279"/>
                <a:gd name="T78" fmla="*/ 160 w 262"/>
                <a:gd name="T79" fmla="*/ 237 h 279"/>
                <a:gd name="T80" fmla="*/ 118 w 262"/>
                <a:gd name="T81" fmla="*/ 241 h 279"/>
                <a:gd name="T82" fmla="*/ 26 w 262"/>
                <a:gd name="T83" fmla="*/ 238 h 279"/>
                <a:gd name="T84" fmla="*/ 116 w 262"/>
                <a:gd name="T85" fmla="*/ 252 h 279"/>
                <a:gd name="T86" fmla="*/ 39 w 262"/>
                <a:gd name="T87" fmla="*/ 25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2" h="279">
                  <a:moveTo>
                    <a:pt x="91" y="21"/>
                  </a:moveTo>
                  <a:cubicBezTo>
                    <a:pt x="97" y="12"/>
                    <a:pt x="103" y="5"/>
                    <a:pt x="112" y="0"/>
                  </a:cubicBezTo>
                  <a:cubicBezTo>
                    <a:pt x="104" y="14"/>
                    <a:pt x="95" y="27"/>
                    <a:pt x="93" y="43"/>
                  </a:cubicBezTo>
                  <a:cubicBezTo>
                    <a:pt x="75" y="35"/>
                    <a:pt x="59" y="23"/>
                    <a:pt x="56" y="3"/>
                  </a:cubicBezTo>
                  <a:cubicBezTo>
                    <a:pt x="70" y="4"/>
                    <a:pt x="84" y="9"/>
                    <a:pt x="91" y="21"/>
                  </a:cubicBezTo>
                  <a:close/>
                  <a:moveTo>
                    <a:pt x="47" y="57"/>
                  </a:moveTo>
                  <a:cubicBezTo>
                    <a:pt x="51" y="59"/>
                    <a:pt x="55" y="62"/>
                    <a:pt x="58" y="6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77" y="59"/>
                    <a:pt x="65" y="72"/>
                    <a:pt x="64" y="79"/>
                  </a:cubicBezTo>
                  <a:cubicBezTo>
                    <a:pt x="60" y="79"/>
                    <a:pt x="57" y="79"/>
                    <a:pt x="53" y="80"/>
                  </a:cubicBezTo>
                  <a:cubicBezTo>
                    <a:pt x="56" y="71"/>
                    <a:pt x="49" y="64"/>
                    <a:pt x="46" y="57"/>
                  </a:cubicBezTo>
                  <a:cubicBezTo>
                    <a:pt x="28" y="84"/>
                    <a:pt x="43" y="119"/>
                    <a:pt x="67" y="137"/>
                  </a:cubicBezTo>
                  <a:cubicBezTo>
                    <a:pt x="52" y="136"/>
                    <a:pt x="36" y="135"/>
                    <a:pt x="21" y="137"/>
                  </a:cubicBezTo>
                  <a:cubicBezTo>
                    <a:pt x="10" y="140"/>
                    <a:pt x="6" y="153"/>
                    <a:pt x="3" y="163"/>
                  </a:cubicBezTo>
                  <a:cubicBezTo>
                    <a:pt x="0" y="181"/>
                    <a:pt x="2" y="203"/>
                    <a:pt x="16" y="217"/>
                  </a:cubicBezTo>
                  <a:cubicBezTo>
                    <a:pt x="48" y="222"/>
                    <a:pt x="82" y="217"/>
                    <a:pt x="115" y="219"/>
                  </a:cubicBezTo>
                  <a:cubicBezTo>
                    <a:pt x="122" y="233"/>
                    <a:pt x="121" y="249"/>
                    <a:pt x="115" y="264"/>
                  </a:cubicBezTo>
                  <a:cubicBezTo>
                    <a:pt x="81" y="265"/>
                    <a:pt x="47" y="263"/>
                    <a:pt x="13" y="265"/>
                  </a:cubicBezTo>
                  <a:cubicBezTo>
                    <a:pt x="14" y="279"/>
                    <a:pt x="29" y="276"/>
                    <a:pt x="39" y="276"/>
                  </a:cubicBezTo>
                  <a:cubicBezTo>
                    <a:pt x="106" y="275"/>
                    <a:pt x="174" y="278"/>
                    <a:pt x="242" y="275"/>
                  </a:cubicBezTo>
                  <a:cubicBezTo>
                    <a:pt x="257" y="262"/>
                    <a:pt x="256" y="239"/>
                    <a:pt x="253" y="221"/>
                  </a:cubicBezTo>
                  <a:cubicBezTo>
                    <a:pt x="255" y="217"/>
                    <a:pt x="262" y="212"/>
                    <a:pt x="256" y="207"/>
                  </a:cubicBezTo>
                  <a:cubicBezTo>
                    <a:pt x="234" y="205"/>
                    <a:pt x="212" y="209"/>
                    <a:pt x="190" y="205"/>
                  </a:cubicBezTo>
                  <a:cubicBezTo>
                    <a:pt x="178" y="189"/>
                    <a:pt x="183" y="168"/>
                    <a:pt x="189" y="150"/>
                  </a:cubicBezTo>
                  <a:cubicBezTo>
                    <a:pt x="211" y="148"/>
                    <a:pt x="234" y="150"/>
                    <a:pt x="256" y="149"/>
                  </a:cubicBezTo>
                  <a:cubicBezTo>
                    <a:pt x="257" y="146"/>
                    <a:pt x="259" y="141"/>
                    <a:pt x="260" y="138"/>
                  </a:cubicBezTo>
                  <a:cubicBezTo>
                    <a:pt x="214" y="135"/>
                    <a:pt x="166" y="137"/>
                    <a:pt x="119" y="137"/>
                  </a:cubicBezTo>
                  <a:cubicBezTo>
                    <a:pt x="145" y="118"/>
                    <a:pt x="159" y="77"/>
                    <a:pt x="137" y="51"/>
                  </a:cubicBezTo>
                  <a:cubicBezTo>
                    <a:pt x="119" y="35"/>
                    <a:pt x="96" y="54"/>
                    <a:pt x="76" y="46"/>
                  </a:cubicBezTo>
                  <a:cubicBezTo>
                    <a:pt x="65" y="41"/>
                    <a:pt x="55" y="50"/>
                    <a:pt x="47" y="57"/>
                  </a:cubicBezTo>
                  <a:close/>
                  <a:moveTo>
                    <a:pt x="20" y="151"/>
                  </a:moveTo>
                  <a:cubicBezTo>
                    <a:pt x="24" y="150"/>
                    <a:pt x="31" y="149"/>
                    <a:pt x="34" y="149"/>
                  </a:cubicBezTo>
                  <a:cubicBezTo>
                    <a:pt x="28" y="168"/>
                    <a:pt x="28" y="188"/>
                    <a:pt x="34" y="207"/>
                  </a:cubicBezTo>
                  <a:cubicBezTo>
                    <a:pt x="31" y="207"/>
                    <a:pt x="24" y="206"/>
                    <a:pt x="21" y="205"/>
                  </a:cubicBezTo>
                  <a:cubicBezTo>
                    <a:pt x="13" y="188"/>
                    <a:pt x="13" y="168"/>
                    <a:pt x="20" y="151"/>
                  </a:cubicBezTo>
                  <a:close/>
                  <a:moveTo>
                    <a:pt x="52" y="209"/>
                  </a:moveTo>
                  <a:cubicBezTo>
                    <a:pt x="39" y="191"/>
                    <a:pt x="38" y="165"/>
                    <a:pt x="52" y="147"/>
                  </a:cubicBezTo>
                  <a:cubicBezTo>
                    <a:pt x="46" y="168"/>
                    <a:pt x="47" y="189"/>
                    <a:pt x="52" y="209"/>
                  </a:cubicBezTo>
                  <a:close/>
                  <a:moveTo>
                    <a:pt x="68" y="150"/>
                  </a:moveTo>
                  <a:cubicBezTo>
                    <a:pt x="104" y="148"/>
                    <a:pt x="140" y="149"/>
                    <a:pt x="176" y="149"/>
                  </a:cubicBezTo>
                  <a:cubicBezTo>
                    <a:pt x="168" y="168"/>
                    <a:pt x="169" y="188"/>
                    <a:pt x="175" y="207"/>
                  </a:cubicBezTo>
                  <a:cubicBezTo>
                    <a:pt x="139" y="206"/>
                    <a:pt x="103" y="207"/>
                    <a:pt x="67" y="207"/>
                  </a:cubicBezTo>
                  <a:cubicBezTo>
                    <a:pt x="59" y="189"/>
                    <a:pt x="55" y="166"/>
                    <a:pt x="68" y="150"/>
                  </a:cubicBezTo>
                  <a:close/>
                  <a:moveTo>
                    <a:pt x="130" y="219"/>
                  </a:moveTo>
                  <a:cubicBezTo>
                    <a:pt x="157" y="219"/>
                    <a:pt x="185" y="219"/>
                    <a:pt x="212" y="219"/>
                  </a:cubicBezTo>
                  <a:cubicBezTo>
                    <a:pt x="218" y="234"/>
                    <a:pt x="218" y="249"/>
                    <a:pt x="212" y="264"/>
                  </a:cubicBezTo>
                  <a:cubicBezTo>
                    <a:pt x="184" y="264"/>
                    <a:pt x="156" y="264"/>
                    <a:pt x="129" y="264"/>
                  </a:cubicBezTo>
                  <a:cubicBezTo>
                    <a:pt x="133" y="249"/>
                    <a:pt x="133" y="234"/>
                    <a:pt x="130" y="219"/>
                  </a:cubicBezTo>
                  <a:close/>
                  <a:moveTo>
                    <a:pt x="226" y="217"/>
                  </a:moveTo>
                  <a:cubicBezTo>
                    <a:pt x="248" y="220"/>
                    <a:pt x="244" y="249"/>
                    <a:pt x="237" y="264"/>
                  </a:cubicBezTo>
                  <a:cubicBezTo>
                    <a:pt x="234" y="264"/>
                    <a:pt x="228" y="264"/>
                    <a:pt x="226" y="264"/>
                  </a:cubicBezTo>
                  <a:cubicBezTo>
                    <a:pt x="230" y="249"/>
                    <a:pt x="229" y="233"/>
                    <a:pt x="226" y="217"/>
                  </a:cubicBezTo>
                  <a:close/>
                  <a:moveTo>
                    <a:pt x="194" y="156"/>
                  </a:moveTo>
                  <a:cubicBezTo>
                    <a:pt x="210" y="156"/>
                    <a:pt x="227" y="155"/>
                    <a:pt x="244" y="157"/>
                  </a:cubicBezTo>
                  <a:cubicBezTo>
                    <a:pt x="244" y="158"/>
                    <a:pt x="244" y="161"/>
                    <a:pt x="244" y="162"/>
                  </a:cubicBezTo>
                  <a:cubicBezTo>
                    <a:pt x="227" y="163"/>
                    <a:pt x="211" y="162"/>
                    <a:pt x="194" y="163"/>
                  </a:cubicBezTo>
                  <a:cubicBezTo>
                    <a:pt x="194" y="161"/>
                    <a:pt x="194" y="157"/>
                    <a:pt x="194" y="156"/>
                  </a:cubicBezTo>
                  <a:close/>
                  <a:moveTo>
                    <a:pt x="80" y="171"/>
                  </a:moveTo>
                  <a:cubicBezTo>
                    <a:pt x="86" y="167"/>
                    <a:pt x="101" y="166"/>
                    <a:pt x="104" y="173"/>
                  </a:cubicBezTo>
                  <a:cubicBezTo>
                    <a:pt x="98" y="176"/>
                    <a:pt x="83" y="178"/>
                    <a:pt x="80" y="171"/>
                  </a:cubicBezTo>
                  <a:close/>
                  <a:moveTo>
                    <a:pt x="186" y="176"/>
                  </a:moveTo>
                  <a:cubicBezTo>
                    <a:pt x="206" y="173"/>
                    <a:pt x="226" y="173"/>
                    <a:pt x="246" y="176"/>
                  </a:cubicBezTo>
                  <a:cubicBezTo>
                    <a:pt x="243" y="184"/>
                    <a:pt x="233" y="180"/>
                    <a:pt x="227" y="181"/>
                  </a:cubicBezTo>
                  <a:cubicBezTo>
                    <a:pt x="214" y="180"/>
                    <a:pt x="198" y="184"/>
                    <a:pt x="186" y="176"/>
                  </a:cubicBezTo>
                  <a:close/>
                  <a:moveTo>
                    <a:pt x="76" y="181"/>
                  </a:moveTo>
                  <a:cubicBezTo>
                    <a:pt x="87" y="181"/>
                    <a:pt x="99" y="177"/>
                    <a:pt x="108" y="185"/>
                  </a:cubicBezTo>
                  <a:cubicBezTo>
                    <a:pt x="97" y="186"/>
                    <a:pt x="84" y="191"/>
                    <a:pt x="76" y="181"/>
                  </a:cubicBezTo>
                  <a:close/>
                  <a:moveTo>
                    <a:pt x="193" y="193"/>
                  </a:moveTo>
                  <a:cubicBezTo>
                    <a:pt x="211" y="193"/>
                    <a:pt x="230" y="192"/>
                    <a:pt x="248" y="194"/>
                  </a:cubicBezTo>
                  <a:cubicBezTo>
                    <a:pt x="231" y="203"/>
                    <a:pt x="211" y="198"/>
                    <a:pt x="193" y="199"/>
                  </a:cubicBezTo>
                  <a:cubicBezTo>
                    <a:pt x="193" y="193"/>
                    <a:pt x="193" y="193"/>
                    <a:pt x="193" y="193"/>
                  </a:cubicBezTo>
                  <a:close/>
                  <a:moveTo>
                    <a:pt x="20" y="230"/>
                  </a:moveTo>
                  <a:cubicBezTo>
                    <a:pt x="29" y="220"/>
                    <a:pt x="46" y="227"/>
                    <a:pt x="58" y="225"/>
                  </a:cubicBezTo>
                  <a:cubicBezTo>
                    <a:pt x="77" y="227"/>
                    <a:pt x="99" y="220"/>
                    <a:pt x="116" y="231"/>
                  </a:cubicBezTo>
                  <a:cubicBezTo>
                    <a:pt x="84" y="232"/>
                    <a:pt x="52" y="233"/>
                    <a:pt x="20" y="230"/>
                  </a:cubicBezTo>
                  <a:close/>
                  <a:moveTo>
                    <a:pt x="160" y="237"/>
                  </a:moveTo>
                  <a:cubicBezTo>
                    <a:pt x="175" y="234"/>
                    <a:pt x="191" y="234"/>
                    <a:pt x="206" y="236"/>
                  </a:cubicBezTo>
                  <a:cubicBezTo>
                    <a:pt x="207" y="239"/>
                    <a:pt x="209" y="244"/>
                    <a:pt x="210" y="247"/>
                  </a:cubicBezTo>
                  <a:cubicBezTo>
                    <a:pt x="193" y="247"/>
                    <a:pt x="176" y="249"/>
                    <a:pt x="160" y="246"/>
                  </a:cubicBezTo>
                  <a:cubicBezTo>
                    <a:pt x="160" y="244"/>
                    <a:pt x="160" y="239"/>
                    <a:pt x="160" y="237"/>
                  </a:cubicBezTo>
                  <a:close/>
                  <a:moveTo>
                    <a:pt x="26" y="238"/>
                  </a:moveTo>
                  <a:cubicBezTo>
                    <a:pt x="56" y="239"/>
                    <a:pt x="88" y="234"/>
                    <a:pt x="118" y="241"/>
                  </a:cubicBezTo>
                  <a:cubicBezTo>
                    <a:pt x="88" y="249"/>
                    <a:pt x="56" y="243"/>
                    <a:pt x="26" y="245"/>
                  </a:cubicBezTo>
                  <a:cubicBezTo>
                    <a:pt x="26" y="243"/>
                    <a:pt x="26" y="240"/>
                    <a:pt x="26" y="238"/>
                  </a:cubicBezTo>
                  <a:close/>
                  <a:moveTo>
                    <a:pt x="18" y="253"/>
                  </a:moveTo>
                  <a:cubicBezTo>
                    <a:pt x="50" y="249"/>
                    <a:pt x="83" y="251"/>
                    <a:pt x="116" y="252"/>
                  </a:cubicBezTo>
                  <a:cubicBezTo>
                    <a:pt x="114" y="253"/>
                    <a:pt x="109" y="256"/>
                    <a:pt x="107" y="257"/>
                  </a:cubicBezTo>
                  <a:cubicBezTo>
                    <a:pt x="84" y="258"/>
                    <a:pt x="62" y="257"/>
                    <a:pt x="39" y="257"/>
                  </a:cubicBezTo>
                  <a:cubicBezTo>
                    <a:pt x="31" y="258"/>
                    <a:pt x="24" y="256"/>
                    <a:pt x="18" y="25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70479" y="3562568"/>
            <a:ext cx="653168" cy="653168"/>
            <a:chOff x="7570479" y="3494251"/>
            <a:chExt cx="653168" cy="653168"/>
          </a:xfrm>
        </p:grpSpPr>
        <p:sp>
          <p:nvSpPr>
            <p:cNvPr id="38" name="椭圆 37"/>
            <p:cNvSpPr/>
            <p:nvPr/>
          </p:nvSpPr>
          <p:spPr>
            <a:xfrm>
              <a:off x="7570479" y="3494251"/>
              <a:ext cx="653168" cy="6531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893"/>
            <p:cNvSpPr>
              <a:spLocks noEditPoints="1"/>
            </p:cNvSpPr>
            <p:nvPr/>
          </p:nvSpPr>
          <p:spPr bwMode="auto">
            <a:xfrm>
              <a:off x="7776407" y="3633003"/>
              <a:ext cx="241312" cy="415198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96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3787171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25" name="矩形 124"/>
          <p:cNvSpPr/>
          <p:nvPr/>
        </p:nvSpPr>
        <p:spPr>
          <a:xfrm>
            <a:off x="769213" y="3353845"/>
            <a:ext cx="16656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26" name="文本框 5"/>
          <p:cNvSpPr txBox="1">
            <a:spLocks noChangeArrowheads="1"/>
          </p:cNvSpPr>
          <p:nvPr/>
        </p:nvSpPr>
        <p:spPr bwMode="auto">
          <a:xfrm>
            <a:off x="1295268" y="3048932"/>
            <a:ext cx="6527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4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752372" y="3353845"/>
            <a:ext cx="16656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28" name="文本框 5"/>
          <p:cNvSpPr txBox="1">
            <a:spLocks noChangeArrowheads="1"/>
          </p:cNvSpPr>
          <p:nvPr/>
        </p:nvSpPr>
        <p:spPr bwMode="auto">
          <a:xfrm>
            <a:off x="3233555" y="3048932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400">
              <a:solidFill>
                <a:srgbClr val="FEC1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35531" y="3356709"/>
            <a:ext cx="16656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30" name="文本框 5"/>
          <p:cNvSpPr txBox="1">
            <a:spLocks noChangeArrowheads="1"/>
          </p:cNvSpPr>
          <p:nvPr/>
        </p:nvSpPr>
        <p:spPr bwMode="auto">
          <a:xfrm>
            <a:off x="5171039" y="3048932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4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718691" y="3353845"/>
            <a:ext cx="16656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32" name="文本框 5"/>
          <p:cNvSpPr txBox="1">
            <a:spLocks noChangeArrowheads="1"/>
          </p:cNvSpPr>
          <p:nvPr/>
        </p:nvSpPr>
        <p:spPr bwMode="auto">
          <a:xfrm>
            <a:off x="7173549" y="3048932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21B37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21B37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400">
              <a:solidFill>
                <a:srgbClr val="21B37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41479" y="1559884"/>
            <a:ext cx="1289090" cy="1289090"/>
            <a:chOff x="4841479" y="1559884"/>
            <a:chExt cx="1289090" cy="1289090"/>
          </a:xfrm>
        </p:grpSpPr>
        <p:sp>
          <p:nvSpPr>
            <p:cNvPr id="118" name="椭圆 117"/>
            <p:cNvSpPr/>
            <p:nvPr/>
          </p:nvSpPr>
          <p:spPr>
            <a:xfrm>
              <a:off x="4975237" y="1693641"/>
              <a:ext cx="1021576" cy="1021576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4841479" y="1559884"/>
              <a:ext cx="1289090" cy="1289090"/>
            </a:xfrm>
            <a:prstGeom prst="ellipse">
              <a:avLst/>
            </a:prstGeom>
            <a:noFill/>
            <a:ln>
              <a:solidFill>
                <a:srgbClr val="B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26" name="组合 17"/>
            <p:cNvGrpSpPr>
              <a:grpSpLocks/>
            </p:cNvGrpSpPr>
            <p:nvPr/>
          </p:nvGrpSpPr>
          <p:grpSpPr bwMode="auto">
            <a:xfrm rot="-2700000">
              <a:off x="5237413" y="1970553"/>
              <a:ext cx="465693" cy="467753"/>
              <a:chOff x="5394325" y="2859088"/>
              <a:chExt cx="358775" cy="360362"/>
            </a:xfrm>
            <a:solidFill>
              <a:schemeClr val="bg1"/>
            </a:solidFill>
          </p:grpSpPr>
          <p:sp>
            <p:nvSpPr>
              <p:cNvPr id="27" name="AutoShape 37"/>
              <p:cNvSpPr/>
              <p:nvPr/>
            </p:nvSpPr>
            <p:spPr bwMode="auto">
              <a:xfrm>
                <a:off x="5394485" y="2892265"/>
                <a:ext cx="327025" cy="325438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28" name="AutoShape 38"/>
              <p:cNvSpPr/>
              <p:nvPr/>
            </p:nvSpPr>
            <p:spPr bwMode="auto">
              <a:xfrm>
                <a:off x="5552105" y="3033377"/>
                <a:ext cx="55563" cy="55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29" name="AutoShape 39"/>
              <p:cNvSpPr/>
              <p:nvPr/>
            </p:nvSpPr>
            <p:spPr bwMode="auto">
              <a:xfrm>
                <a:off x="5696350" y="2852417"/>
                <a:ext cx="55563" cy="571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0" name="AutoShape 40"/>
              <p:cNvSpPr/>
              <p:nvPr/>
            </p:nvSpPr>
            <p:spPr bwMode="auto">
              <a:xfrm>
                <a:off x="5483342" y="3020412"/>
                <a:ext cx="46038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1" name="AutoShape 41"/>
              <p:cNvSpPr/>
              <p:nvPr/>
            </p:nvSpPr>
            <p:spPr bwMode="auto">
              <a:xfrm>
                <a:off x="5526118" y="3100560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2" name="AutoShape 42"/>
              <p:cNvSpPr/>
              <p:nvPr/>
            </p:nvSpPr>
            <p:spPr bwMode="auto">
              <a:xfrm>
                <a:off x="5707968" y="2932180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783419" y="1559880"/>
            <a:ext cx="1289090" cy="1289090"/>
            <a:chOff x="6783419" y="1559880"/>
            <a:chExt cx="1289090" cy="1289090"/>
          </a:xfrm>
        </p:grpSpPr>
        <p:sp>
          <p:nvSpPr>
            <p:cNvPr id="119" name="椭圆 118"/>
            <p:cNvSpPr/>
            <p:nvPr/>
          </p:nvSpPr>
          <p:spPr>
            <a:xfrm>
              <a:off x="6917176" y="1693637"/>
              <a:ext cx="1021576" cy="1021576"/>
            </a:xfrm>
            <a:prstGeom prst="ellipse">
              <a:avLst/>
            </a:prstGeom>
            <a:solidFill>
              <a:srgbClr val="9295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6783419" y="1559880"/>
              <a:ext cx="1289090" cy="1289090"/>
            </a:xfrm>
            <a:prstGeom prst="ellipse">
              <a:avLst/>
            </a:prstGeom>
            <a:noFill/>
            <a:ln>
              <a:solidFill>
                <a:srgbClr val="929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33" name="Group 69"/>
            <p:cNvGrpSpPr/>
            <p:nvPr/>
          </p:nvGrpSpPr>
          <p:grpSpPr>
            <a:xfrm>
              <a:off x="7194864" y="1985670"/>
              <a:ext cx="466200" cy="437511"/>
              <a:chOff x="10074275" y="1647825"/>
              <a:chExt cx="464344" cy="435769"/>
            </a:xfrm>
            <a:solidFill>
              <a:schemeClr val="bg1"/>
            </a:solidFill>
          </p:grpSpPr>
          <p:sp>
            <p:nvSpPr>
              <p:cNvPr id="34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5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6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7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8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9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1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2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3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899538" y="1559881"/>
            <a:ext cx="1289090" cy="1289090"/>
            <a:chOff x="2899538" y="1559881"/>
            <a:chExt cx="1289090" cy="1289090"/>
          </a:xfrm>
        </p:grpSpPr>
        <p:sp>
          <p:nvSpPr>
            <p:cNvPr id="117" name="椭圆 116"/>
            <p:cNvSpPr/>
            <p:nvPr/>
          </p:nvSpPr>
          <p:spPr>
            <a:xfrm>
              <a:off x="3033295" y="1693638"/>
              <a:ext cx="1021576" cy="1021576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2899538" y="1559881"/>
              <a:ext cx="1289090" cy="1289090"/>
            </a:xfrm>
            <a:prstGeom prst="ellipse">
              <a:avLst/>
            </a:prstGeom>
            <a:noFill/>
            <a:ln>
              <a:solidFill>
                <a:srgbClr val="FE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44" name="Group 112"/>
            <p:cNvGrpSpPr/>
            <p:nvPr/>
          </p:nvGrpSpPr>
          <p:grpSpPr>
            <a:xfrm>
              <a:off x="3310585" y="1985671"/>
              <a:ext cx="466997" cy="437511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4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57598" y="1559882"/>
            <a:ext cx="1289090" cy="1289090"/>
            <a:chOff x="957598" y="1559882"/>
            <a:chExt cx="1289090" cy="1289090"/>
          </a:xfrm>
        </p:grpSpPr>
        <p:sp>
          <p:nvSpPr>
            <p:cNvPr id="2" name="椭圆 1"/>
            <p:cNvSpPr/>
            <p:nvPr/>
          </p:nvSpPr>
          <p:spPr>
            <a:xfrm>
              <a:off x="1091355" y="1693641"/>
              <a:ext cx="1021576" cy="1021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57598" y="1559882"/>
              <a:ext cx="1289090" cy="1289090"/>
            </a:xfrm>
            <a:prstGeom prst="ellipse">
              <a:avLst/>
            </a:prstGeom>
            <a:noFill/>
            <a:ln>
              <a:solidFill>
                <a:srgbClr val="FF78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369043" y="2007956"/>
              <a:ext cx="466201" cy="466200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48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9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1664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3787171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9472" y="1449990"/>
            <a:ext cx="1903642" cy="1903642"/>
            <a:chOff x="785786" y="1643056"/>
            <a:chExt cx="1903642" cy="1903642"/>
          </a:xfrm>
        </p:grpSpPr>
        <p:sp>
          <p:nvSpPr>
            <p:cNvPr id="27" name="Arc 7"/>
            <p:cNvSpPr/>
            <p:nvPr/>
          </p:nvSpPr>
          <p:spPr>
            <a:xfrm>
              <a:off x="785786" y="1643056"/>
              <a:ext cx="1903642" cy="1903642"/>
            </a:xfrm>
            <a:prstGeom prst="arc">
              <a:avLst>
                <a:gd name="adj1" fmla="val 10782369"/>
                <a:gd name="adj2" fmla="val 0"/>
              </a:avLst>
            </a:prstGeom>
            <a:noFill/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华文细黑" panose="02010600040101010101" pitchFamily="2" charset="-122"/>
              </a:endParaRPr>
            </a:p>
          </p:txBody>
        </p:sp>
        <p:sp>
          <p:nvSpPr>
            <p:cNvPr id="28" name="Arc 16"/>
            <p:cNvSpPr/>
            <p:nvPr/>
          </p:nvSpPr>
          <p:spPr>
            <a:xfrm flipH="1">
              <a:off x="785786" y="1643056"/>
              <a:ext cx="1903642" cy="1903642"/>
            </a:xfrm>
            <a:prstGeom prst="arc">
              <a:avLst>
                <a:gd name="adj1" fmla="val 21571566"/>
                <a:gd name="adj2" fmla="val 10822907"/>
              </a:avLst>
            </a:prstGeom>
            <a:noFill/>
            <a:ln w="127000">
              <a:solidFill>
                <a:srgbClr val="FEC1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37" name="Arc 8"/>
          <p:cNvSpPr/>
          <p:nvPr/>
        </p:nvSpPr>
        <p:spPr>
          <a:xfrm>
            <a:off x="2712898" y="1449990"/>
            <a:ext cx="1903642" cy="1903642"/>
          </a:xfrm>
          <a:prstGeom prst="arc">
            <a:avLst>
              <a:gd name="adj1" fmla="val 21571566"/>
              <a:gd name="adj2" fmla="val 10822907"/>
            </a:avLst>
          </a:prstGeom>
          <a:noFill/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sp>
        <p:nvSpPr>
          <p:cNvPr id="38" name="Arc 15"/>
          <p:cNvSpPr/>
          <p:nvPr/>
        </p:nvSpPr>
        <p:spPr>
          <a:xfrm flipH="1">
            <a:off x="2712898" y="1449990"/>
            <a:ext cx="1903642" cy="1903642"/>
          </a:xfrm>
          <a:prstGeom prst="arc">
            <a:avLst>
              <a:gd name="adj1" fmla="val 10782369"/>
              <a:gd name="adj2" fmla="val 0"/>
            </a:avLst>
          </a:prstGeom>
          <a:noFill/>
          <a:ln w="127000">
            <a:solidFill>
              <a:srgbClr val="FEC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16601" y="1449990"/>
            <a:ext cx="1903642" cy="1903642"/>
            <a:chOff x="4638358" y="1643056"/>
            <a:chExt cx="1903642" cy="1903642"/>
          </a:xfrm>
        </p:grpSpPr>
        <p:sp>
          <p:nvSpPr>
            <p:cNvPr id="46" name="Arc 9"/>
            <p:cNvSpPr/>
            <p:nvPr/>
          </p:nvSpPr>
          <p:spPr>
            <a:xfrm>
              <a:off x="4638358" y="1643056"/>
              <a:ext cx="1903642" cy="1903642"/>
            </a:xfrm>
            <a:prstGeom prst="arc">
              <a:avLst>
                <a:gd name="adj1" fmla="val 10782369"/>
                <a:gd name="adj2" fmla="val 0"/>
              </a:avLst>
            </a:prstGeom>
            <a:noFill/>
            <a:ln w="127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华文细黑" panose="02010600040101010101" pitchFamily="2" charset="-122"/>
              </a:endParaRPr>
            </a:p>
          </p:txBody>
        </p:sp>
        <p:sp>
          <p:nvSpPr>
            <p:cNvPr id="47" name="Arc 14"/>
            <p:cNvSpPr/>
            <p:nvPr/>
          </p:nvSpPr>
          <p:spPr>
            <a:xfrm flipH="1">
              <a:off x="4638358" y="1643056"/>
              <a:ext cx="1903642" cy="1903642"/>
            </a:xfrm>
            <a:prstGeom prst="arc">
              <a:avLst>
                <a:gd name="adj1" fmla="val 21571566"/>
                <a:gd name="adj2" fmla="val 10822907"/>
              </a:avLst>
            </a:prstGeom>
            <a:noFill/>
            <a:ln w="127000">
              <a:solidFill>
                <a:srgbClr val="B287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19966" y="1449990"/>
            <a:ext cx="1903642" cy="1903642"/>
            <a:chOff x="6572264" y="1643056"/>
            <a:chExt cx="1903642" cy="1903642"/>
          </a:xfrm>
        </p:grpSpPr>
        <p:sp>
          <p:nvSpPr>
            <p:cNvPr id="54" name="Arc 10"/>
            <p:cNvSpPr/>
            <p:nvPr/>
          </p:nvSpPr>
          <p:spPr>
            <a:xfrm>
              <a:off x="6572264" y="1643056"/>
              <a:ext cx="1903642" cy="1903642"/>
            </a:xfrm>
            <a:prstGeom prst="arc">
              <a:avLst>
                <a:gd name="adj1" fmla="val 21571566"/>
                <a:gd name="adj2" fmla="val 10822907"/>
              </a:avLst>
            </a:prstGeom>
            <a:noFill/>
            <a:ln w="127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华文细黑" panose="02010600040101010101" pitchFamily="2" charset="-122"/>
              </a:endParaRPr>
            </a:p>
          </p:txBody>
        </p:sp>
        <p:sp>
          <p:nvSpPr>
            <p:cNvPr id="55" name="Arc 13"/>
            <p:cNvSpPr/>
            <p:nvPr/>
          </p:nvSpPr>
          <p:spPr>
            <a:xfrm flipH="1">
              <a:off x="6572264" y="1643056"/>
              <a:ext cx="1903642" cy="1903642"/>
            </a:xfrm>
            <a:prstGeom prst="arc">
              <a:avLst>
                <a:gd name="adj1" fmla="val 10782369"/>
                <a:gd name="adj2" fmla="val 0"/>
              </a:avLst>
            </a:prstGeom>
            <a:noFill/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812369" y="3529651"/>
            <a:ext cx="169163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67" name="矩形 66"/>
          <p:cNvSpPr/>
          <p:nvPr/>
        </p:nvSpPr>
        <p:spPr>
          <a:xfrm>
            <a:off x="2771796" y="3529651"/>
            <a:ext cx="169163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68" name="矩形 67"/>
          <p:cNvSpPr/>
          <p:nvPr/>
        </p:nvSpPr>
        <p:spPr>
          <a:xfrm>
            <a:off x="4731223" y="3529651"/>
            <a:ext cx="169163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69" name="矩形 68"/>
          <p:cNvSpPr/>
          <p:nvPr/>
        </p:nvSpPr>
        <p:spPr>
          <a:xfrm>
            <a:off x="6690650" y="3529651"/>
            <a:ext cx="169163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88014" y="1750687"/>
            <a:ext cx="836246" cy="836246"/>
            <a:chOff x="5189728" y="1943753"/>
            <a:chExt cx="836246" cy="836246"/>
          </a:xfrm>
        </p:grpSpPr>
        <p:sp>
          <p:nvSpPr>
            <p:cNvPr id="64" name="椭圆 63"/>
            <p:cNvSpPr/>
            <p:nvPr/>
          </p:nvSpPr>
          <p:spPr>
            <a:xfrm>
              <a:off x="5189728" y="1943753"/>
              <a:ext cx="836246" cy="836246"/>
            </a:xfrm>
            <a:prstGeom prst="ellipse">
              <a:avLst/>
            </a:prstGeom>
            <a:noFill/>
            <a:ln>
              <a:solidFill>
                <a:srgbClr val="929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26" name="组合 17"/>
            <p:cNvGrpSpPr>
              <a:grpSpLocks/>
            </p:cNvGrpSpPr>
            <p:nvPr/>
          </p:nvGrpSpPr>
          <p:grpSpPr bwMode="auto">
            <a:xfrm rot="-2700000">
              <a:off x="5371834" y="2154989"/>
              <a:ext cx="446850" cy="448827"/>
              <a:chOff x="5394325" y="2859088"/>
              <a:chExt cx="358775" cy="360362"/>
            </a:xfrm>
            <a:solidFill>
              <a:srgbClr val="92951D"/>
            </a:solidFill>
          </p:grpSpPr>
          <p:sp>
            <p:nvSpPr>
              <p:cNvPr id="29" name="AutoShape 37"/>
              <p:cNvSpPr/>
              <p:nvPr/>
            </p:nvSpPr>
            <p:spPr bwMode="auto">
              <a:xfrm>
                <a:off x="5394485" y="2892265"/>
                <a:ext cx="327025" cy="325438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0" name="AutoShape 38"/>
              <p:cNvSpPr/>
              <p:nvPr/>
            </p:nvSpPr>
            <p:spPr bwMode="auto">
              <a:xfrm>
                <a:off x="5552105" y="3033377"/>
                <a:ext cx="55563" cy="55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1" name="AutoShape 39"/>
              <p:cNvSpPr/>
              <p:nvPr/>
            </p:nvSpPr>
            <p:spPr bwMode="auto">
              <a:xfrm>
                <a:off x="5696350" y="2852417"/>
                <a:ext cx="55563" cy="571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2" name="AutoShape 40"/>
              <p:cNvSpPr/>
              <p:nvPr/>
            </p:nvSpPr>
            <p:spPr bwMode="auto">
              <a:xfrm>
                <a:off x="5483342" y="3020412"/>
                <a:ext cx="46038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3" name="AutoShape 41"/>
              <p:cNvSpPr/>
              <p:nvPr/>
            </p:nvSpPr>
            <p:spPr bwMode="auto">
              <a:xfrm>
                <a:off x="5526118" y="3100560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4" name="AutoShape 42"/>
              <p:cNvSpPr/>
              <p:nvPr/>
            </p:nvSpPr>
            <p:spPr bwMode="auto">
              <a:xfrm>
                <a:off x="5707968" y="2932180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091656" y="1750687"/>
            <a:ext cx="836246" cy="836246"/>
            <a:chOff x="7093370" y="1943753"/>
            <a:chExt cx="836246" cy="836246"/>
          </a:xfrm>
        </p:grpSpPr>
        <p:sp>
          <p:nvSpPr>
            <p:cNvPr id="65" name="椭圆 64"/>
            <p:cNvSpPr/>
            <p:nvPr/>
          </p:nvSpPr>
          <p:spPr>
            <a:xfrm>
              <a:off x="7093370" y="1943753"/>
              <a:ext cx="836246" cy="836246"/>
            </a:xfrm>
            <a:prstGeom prst="ellipse">
              <a:avLst/>
            </a:prstGeom>
            <a:noFill/>
            <a:ln>
              <a:solidFill>
                <a:srgbClr val="B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35" name="Group 69"/>
            <p:cNvGrpSpPr/>
            <p:nvPr/>
          </p:nvGrpSpPr>
          <p:grpSpPr>
            <a:xfrm>
              <a:off x="7287825" y="2143577"/>
              <a:ext cx="447336" cy="419808"/>
              <a:chOff x="10074275" y="1647825"/>
              <a:chExt cx="464344" cy="435769"/>
            </a:xfrm>
            <a:solidFill>
              <a:srgbClr val="B28743"/>
            </a:solidFill>
          </p:grpSpPr>
          <p:sp>
            <p:nvSpPr>
              <p:cNvPr id="36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39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0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1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2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3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4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5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48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221412" y="1680349"/>
            <a:ext cx="836246" cy="836246"/>
            <a:chOff x="3223126" y="1873415"/>
            <a:chExt cx="836246" cy="836246"/>
          </a:xfrm>
        </p:grpSpPr>
        <p:sp>
          <p:nvSpPr>
            <p:cNvPr id="63" name="椭圆 62"/>
            <p:cNvSpPr/>
            <p:nvPr/>
          </p:nvSpPr>
          <p:spPr>
            <a:xfrm>
              <a:off x="3223126" y="1873415"/>
              <a:ext cx="836246" cy="836246"/>
            </a:xfrm>
            <a:prstGeom prst="ellipse">
              <a:avLst/>
            </a:prstGeom>
            <a:noFill/>
            <a:ln>
              <a:solidFill>
                <a:srgbClr val="FE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49" name="Group 112"/>
            <p:cNvGrpSpPr/>
            <p:nvPr/>
          </p:nvGrpSpPr>
          <p:grpSpPr>
            <a:xfrm>
              <a:off x="3442382" y="2081634"/>
              <a:ext cx="448101" cy="419808"/>
              <a:chOff x="5368132" y="3540125"/>
              <a:chExt cx="465138" cy="435769"/>
            </a:xfrm>
            <a:solidFill>
              <a:srgbClr val="FEC160"/>
            </a:solidFill>
          </p:grpSpPr>
          <p:sp>
            <p:nvSpPr>
              <p:cNvPr id="50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51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317770" y="1680349"/>
            <a:ext cx="836246" cy="836246"/>
            <a:chOff x="1319484" y="1873415"/>
            <a:chExt cx="836246" cy="836246"/>
          </a:xfrm>
        </p:grpSpPr>
        <p:sp>
          <p:nvSpPr>
            <p:cNvPr id="3" name="椭圆 2"/>
            <p:cNvSpPr/>
            <p:nvPr/>
          </p:nvSpPr>
          <p:spPr>
            <a:xfrm>
              <a:off x="1319484" y="1873415"/>
              <a:ext cx="836246" cy="8362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513939" y="2067870"/>
              <a:ext cx="447337" cy="447336"/>
              <a:chOff x="2473104" y="2145028"/>
              <a:chExt cx="359165" cy="359165"/>
            </a:xfrm>
            <a:solidFill>
              <a:srgbClr val="FF7862"/>
            </a:solidFill>
          </p:grpSpPr>
          <p:sp>
            <p:nvSpPr>
              <p:cNvPr id="53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5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7" name="文本框 5"/>
          <p:cNvSpPr txBox="1">
            <a:spLocks noChangeArrowheads="1"/>
          </p:cNvSpPr>
          <p:nvPr/>
        </p:nvSpPr>
        <p:spPr bwMode="auto">
          <a:xfrm>
            <a:off x="1367081" y="2731687"/>
            <a:ext cx="6527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4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"/>
          <p:cNvSpPr txBox="1">
            <a:spLocks noChangeArrowheads="1"/>
          </p:cNvSpPr>
          <p:nvPr/>
        </p:nvSpPr>
        <p:spPr bwMode="auto">
          <a:xfrm>
            <a:off x="3305368" y="2731687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400">
              <a:solidFill>
                <a:srgbClr val="FEC1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文本框 5"/>
          <p:cNvSpPr txBox="1">
            <a:spLocks noChangeArrowheads="1"/>
          </p:cNvSpPr>
          <p:nvPr/>
        </p:nvSpPr>
        <p:spPr bwMode="auto">
          <a:xfrm>
            <a:off x="5242852" y="2731687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92951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92951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400">
              <a:solidFill>
                <a:srgbClr val="92951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7245362" y="2731687"/>
            <a:ext cx="652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r>
              <a:rPr lang="en-US" altLang="zh-CN" sz="14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4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3787173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cxnSp>
        <p:nvCxnSpPr>
          <p:cNvPr id="26" name="Straight Connector 7"/>
          <p:cNvCxnSpPr>
            <a:stCxn id="30" idx="6"/>
            <a:endCxn id="33" idx="2"/>
          </p:cNvCxnSpPr>
          <p:nvPr/>
        </p:nvCxnSpPr>
        <p:spPr>
          <a:xfrm>
            <a:off x="900943" y="3917770"/>
            <a:ext cx="7161454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9"/>
          <p:cNvSpPr/>
          <p:nvPr/>
        </p:nvSpPr>
        <p:spPr>
          <a:xfrm>
            <a:off x="204217" y="3569407"/>
            <a:ext cx="696726" cy="69672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sp>
        <p:nvSpPr>
          <p:cNvPr id="31" name="Isosceles Triangle 40"/>
          <p:cNvSpPr/>
          <p:nvPr/>
        </p:nvSpPr>
        <p:spPr>
          <a:xfrm rot="5400000">
            <a:off x="442159" y="3797318"/>
            <a:ext cx="279448" cy="2409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sp>
        <p:nvSpPr>
          <p:cNvPr id="33" name="Oval 20"/>
          <p:cNvSpPr/>
          <p:nvPr/>
        </p:nvSpPr>
        <p:spPr>
          <a:xfrm>
            <a:off x="8062397" y="3569407"/>
            <a:ext cx="696726" cy="69672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sp>
        <p:nvSpPr>
          <p:cNvPr id="34" name="Rectangle 42"/>
          <p:cNvSpPr/>
          <p:nvPr/>
        </p:nvSpPr>
        <p:spPr>
          <a:xfrm>
            <a:off x="8291700" y="3812091"/>
            <a:ext cx="238120" cy="238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sp>
        <p:nvSpPr>
          <p:cNvPr id="35" name="Rectangle 45"/>
          <p:cNvSpPr/>
          <p:nvPr/>
        </p:nvSpPr>
        <p:spPr>
          <a:xfrm>
            <a:off x="289527" y="432270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Open Sans" pitchFamily="34" charset="0"/>
              </a:rPr>
              <a:t>Start</a:t>
            </a:r>
          </a:p>
        </p:txBody>
      </p:sp>
      <p:sp>
        <p:nvSpPr>
          <p:cNvPr id="36" name="Rectangle 46"/>
          <p:cNvSpPr/>
          <p:nvPr/>
        </p:nvSpPr>
        <p:spPr>
          <a:xfrm>
            <a:off x="8123390" y="3210473"/>
            <a:ext cx="569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Open Sans" pitchFamily="34" charset="0"/>
              </a:rPr>
              <a:t>Finish</a:t>
            </a:r>
          </a:p>
        </p:txBody>
      </p:sp>
      <p:sp>
        <p:nvSpPr>
          <p:cNvPr id="40" name="Oval 12"/>
          <p:cNvSpPr/>
          <p:nvPr/>
        </p:nvSpPr>
        <p:spPr>
          <a:xfrm>
            <a:off x="2059729" y="3813667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cxnSp>
        <p:nvCxnSpPr>
          <p:cNvPr id="42" name="Straight Connector 26"/>
          <p:cNvCxnSpPr/>
          <p:nvPr/>
        </p:nvCxnSpPr>
        <p:spPr>
          <a:xfrm rot="16200000" flipH="1">
            <a:off x="1285716" y="2927237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ardrop 25"/>
          <p:cNvSpPr/>
          <p:nvPr/>
        </p:nvSpPr>
        <p:spPr>
          <a:xfrm rot="8100000">
            <a:off x="1954357" y="1401579"/>
            <a:ext cx="418280" cy="418280"/>
          </a:xfrm>
          <a:prstGeom prst="teardrop">
            <a:avLst>
              <a:gd name="adj" fmla="val 1316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华文细黑" panose="02010600040101010101" pitchFamily="2" charset="-122"/>
            </a:endParaRPr>
          </a:p>
        </p:txBody>
      </p:sp>
      <p:sp>
        <p:nvSpPr>
          <p:cNvPr id="51" name="Oval 16"/>
          <p:cNvSpPr/>
          <p:nvPr/>
        </p:nvSpPr>
        <p:spPr>
          <a:xfrm>
            <a:off x="5131563" y="3813667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cxnSp>
        <p:nvCxnSpPr>
          <p:cNvPr id="52" name="Straight Connector 38"/>
          <p:cNvCxnSpPr/>
          <p:nvPr/>
        </p:nvCxnSpPr>
        <p:spPr>
          <a:xfrm rot="16200000" flipH="1">
            <a:off x="4357550" y="2927237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ardrop 37"/>
          <p:cNvSpPr/>
          <p:nvPr/>
        </p:nvSpPr>
        <p:spPr>
          <a:xfrm rot="8100000">
            <a:off x="5026191" y="1401579"/>
            <a:ext cx="418280" cy="418280"/>
          </a:xfrm>
          <a:prstGeom prst="teardrop">
            <a:avLst>
              <a:gd name="adj" fmla="val 1316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华文细黑" panose="02010600040101010101" pitchFamily="2" charset="-122"/>
            </a:endParaRPr>
          </a:p>
        </p:txBody>
      </p:sp>
      <p:sp>
        <p:nvSpPr>
          <p:cNvPr id="62" name="Oval 14"/>
          <p:cNvSpPr/>
          <p:nvPr/>
        </p:nvSpPr>
        <p:spPr>
          <a:xfrm>
            <a:off x="3559927" y="3813667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cxnSp>
        <p:nvCxnSpPr>
          <p:cNvPr id="70" name="Straight Connector 34"/>
          <p:cNvCxnSpPr/>
          <p:nvPr/>
        </p:nvCxnSpPr>
        <p:spPr>
          <a:xfrm rot="5400000">
            <a:off x="3199634" y="3348179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ardrop 33"/>
          <p:cNvSpPr/>
          <p:nvPr/>
        </p:nvSpPr>
        <p:spPr>
          <a:xfrm rot="8100000">
            <a:off x="3455254" y="2208032"/>
            <a:ext cx="418280" cy="418280"/>
          </a:xfrm>
          <a:prstGeom prst="teardrop">
            <a:avLst>
              <a:gd name="adj" fmla="val 13161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华文细黑" panose="02010600040101010101" pitchFamily="2" charset="-122"/>
            </a:endParaRPr>
          </a:p>
        </p:txBody>
      </p:sp>
      <p:sp>
        <p:nvSpPr>
          <p:cNvPr id="78" name="Oval 18"/>
          <p:cNvSpPr/>
          <p:nvPr/>
        </p:nvSpPr>
        <p:spPr>
          <a:xfrm>
            <a:off x="6703199" y="3813667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华文细黑" panose="02010600040101010101" pitchFamily="2" charset="-122"/>
            </a:endParaRPr>
          </a:p>
        </p:txBody>
      </p:sp>
      <p:cxnSp>
        <p:nvCxnSpPr>
          <p:cNvPr id="79" name="Straight Connector 24"/>
          <p:cNvCxnSpPr/>
          <p:nvPr/>
        </p:nvCxnSpPr>
        <p:spPr>
          <a:xfrm rot="5400000">
            <a:off x="6342906" y="3348179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ardrop 21"/>
          <p:cNvSpPr/>
          <p:nvPr/>
        </p:nvSpPr>
        <p:spPr>
          <a:xfrm rot="8100000">
            <a:off x="6598526" y="2208032"/>
            <a:ext cx="418280" cy="418280"/>
          </a:xfrm>
          <a:prstGeom prst="teardrop">
            <a:avLst>
              <a:gd name="adj" fmla="val 131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4527" y="4128036"/>
            <a:ext cx="152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54" name="矩形 53"/>
          <p:cNvSpPr/>
          <p:nvPr/>
        </p:nvSpPr>
        <p:spPr>
          <a:xfrm>
            <a:off x="2938932" y="4140096"/>
            <a:ext cx="152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55" name="矩形 54"/>
          <p:cNvSpPr/>
          <p:nvPr/>
        </p:nvSpPr>
        <p:spPr>
          <a:xfrm>
            <a:off x="4483337" y="4140096"/>
            <a:ext cx="152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61" name="矩形 60"/>
          <p:cNvSpPr/>
          <p:nvPr/>
        </p:nvSpPr>
        <p:spPr>
          <a:xfrm>
            <a:off x="6027743" y="4125976"/>
            <a:ext cx="152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</a:p>
        </p:txBody>
      </p: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1758215" y="108713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研究课题</a:t>
            </a:r>
          </a:p>
        </p:txBody>
      </p:sp>
      <p:sp>
        <p:nvSpPr>
          <p:cNvPr id="64" name="文本框 5"/>
          <p:cNvSpPr txBox="1">
            <a:spLocks noChangeArrowheads="1"/>
          </p:cNvSpPr>
          <p:nvPr/>
        </p:nvSpPr>
        <p:spPr bwMode="auto">
          <a:xfrm>
            <a:off x="3288800" y="1918765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92951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探索发现</a:t>
            </a:r>
          </a:p>
        </p:txBody>
      </p:sp>
      <p:sp>
        <p:nvSpPr>
          <p:cNvPr id="65" name="文本框 5"/>
          <p:cNvSpPr txBox="1">
            <a:spLocks noChangeArrowheads="1"/>
          </p:cNvSpPr>
          <p:nvPr/>
        </p:nvSpPr>
        <p:spPr bwMode="auto">
          <a:xfrm>
            <a:off x="4834713" y="1104713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撰写论文</a:t>
            </a:r>
          </a:p>
        </p:txBody>
      </p:sp>
      <p:sp>
        <p:nvSpPr>
          <p:cNvPr id="66" name="文本框 5"/>
          <p:cNvSpPr txBox="1">
            <a:spLocks noChangeArrowheads="1"/>
          </p:cNvSpPr>
          <p:nvPr/>
        </p:nvSpPr>
        <p:spPr bwMode="auto">
          <a:xfrm>
            <a:off x="6426795" y="1894033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检查调整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2029542" y="1506528"/>
            <a:ext cx="257564" cy="2575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68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69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  <p:grpSp>
        <p:nvGrpSpPr>
          <p:cNvPr id="77" name="组合 17"/>
          <p:cNvGrpSpPr>
            <a:grpSpLocks/>
          </p:cNvGrpSpPr>
          <p:nvPr/>
        </p:nvGrpSpPr>
        <p:grpSpPr bwMode="auto">
          <a:xfrm rot="-2700000">
            <a:off x="3536485" y="2338648"/>
            <a:ext cx="230391" cy="231410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88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89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90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91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92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93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  <p:sp>
        <p:nvSpPr>
          <p:cNvPr id="94" name="AutoShape 112"/>
          <p:cNvSpPr/>
          <p:nvPr/>
        </p:nvSpPr>
        <p:spPr bwMode="auto">
          <a:xfrm>
            <a:off x="5101349" y="1496950"/>
            <a:ext cx="269497" cy="26830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686149" y="2317854"/>
            <a:ext cx="240620" cy="240620"/>
            <a:chOff x="5394312" y="2141343"/>
            <a:chExt cx="359165" cy="359165"/>
          </a:xfrm>
          <a:solidFill>
            <a:sysClr val="window" lastClr="FFFFFF"/>
          </a:solidFill>
        </p:grpSpPr>
        <p:sp>
          <p:nvSpPr>
            <p:cNvPr id="96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97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98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9785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593793" y="2350902"/>
            <a:ext cx="3913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  <a:endParaRPr lang="zh-CN" altLang="en-US" sz="28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7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4012968" y="1466855"/>
            <a:ext cx="1447749" cy="1431827"/>
          </a:xfrm>
          <a:custGeom>
            <a:avLst/>
            <a:gdLst>
              <a:gd name="connsiteX0" fmla="*/ 1021508 w 1447749"/>
              <a:gd name="connsiteY0" fmla="*/ 0 h 1431827"/>
              <a:gd name="connsiteX1" fmla="*/ 1447749 w 1447749"/>
              <a:gd name="connsiteY1" fmla="*/ 426241 h 1431827"/>
              <a:gd name="connsiteX2" fmla="*/ 1021508 w 1447749"/>
              <a:gd name="connsiteY2" fmla="*/ 852482 h 1431827"/>
              <a:gd name="connsiteX3" fmla="*/ 986004 w 1447749"/>
              <a:gd name="connsiteY3" fmla="*/ 848903 h 1431827"/>
              <a:gd name="connsiteX4" fmla="*/ 988438 w 1447749"/>
              <a:gd name="connsiteY4" fmla="*/ 851394 h 1431827"/>
              <a:gd name="connsiteX5" fmla="*/ 578130 w 1447749"/>
              <a:gd name="connsiteY5" fmla="*/ 1164812 h 1431827"/>
              <a:gd name="connsiteX6" fmla="*/ 577161 w 1447749"/>
              <a:gd name="connsiteY6" fmla="*/ 1163822 h 1431827"/>
              <a:gd name="connsiteX7" fmla="*/ 573461 w 1447749"/>
              <a:gd name="connsiteY7" fmla="*/ 1200533 h 1431827"/>
              <a:gd name="connsiteX8" fmla="*/ 289673 w 1447749"/>
              <a:gd name="connsiteY8" fmla="*/ 1431827 h 1431827"/>
              <a:gd name="connsiteX9" fmla="*/ 0 w 1447749"/>
              <a:gd name="connsiteY9" fmla="*/ 1142154 h 1431827"/>
              <a:gd name="connsiteX10" fmla="*/ 231294 w 1447749"/>
              <a:gd name="connsiteY10" fmla="*/ 858366 h 1431827"/>
              <a:gd name="connsiteX11" fmla="*/ 274089 w 1447749"/>
              <a:gd name="connsiteY11" fmla="*/ 854052 h 1431827"/>
              <a:gd name="connsiteX12" fmla="*/ 273138 w 1447749"/>
              <a:gd name="connsiteY12" fmla="*/ 853080 h 1431827"/>
              <a:gd name="connsiteX13" fmla="*/ 595824 w 1447749"/>
              <a:gd name="connsiteY13" fmla="*/ 449512 h 1431827"/>
              <a:gd name="connsiteX14" fmla="*/ 597819 w 1447749"/>
              <a:gd name="connsiteY14" fmla="*/ 451555 h 1431827"/>
              <a:gd name="connsiteX15" fmla="*/ 595267 w 1447749"/>
              <a:gd name="connsiteY15" fmla="*/ 426241 h 1431827"/>
              <a:gd name="connsiteX16" fmla="*/ 1021508 w 1447749"/>
              <a:gd name="connsiteY16" fmla="*/ 0 h 143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7749" h="1431827">
                <a:moveTo>
                  <a:pt x="1021508" y="0"/>
                </a:moveTo>
                <a:cubicBezTo>
                  <a:pt x="1256914" y="0"/>
                  <a:pt x="1447749" y="190835"/>
                  <a:pt x="1447749" y="426241"/>
                </a:cubicBezTo>
                <a:cubicBezTo>
                  <a:pt x="1447749" y="661647"/>
                  <a:pt x="1256914" y="852482"/>
                  <a:pt x="1021508" y="852482"/>
                </a:cubicBezTo>
                <a:lnTo>
                  <a:pt x="986004" y="848903"/>
                </a:lnTo>
                <a:lnTo>
                  <a:pt x="988438" y="851394"/>
                </a:lnTo>
                <a:cubicBezTo>
                  <a:pt x="681761" y="826961"/>
                  <a:pt x="594138" y="956710"/>
                  <a:pt x="578130" y="1164812"/>
                </a:cubicBezTo>
                <a:lnTo>
                  <a:pt x="577161" y="1163822"/>
                </a:lnTo>
                <a:lnTo>
                  <a:pt x="573461" y="1200533"/>
                </a:lnTo>
                <a:cubicBezTo>
                  <a:pt x="546450" y="1332532"/>
                  <a:pt x="429657" y="1431827"/>
                  <a:pt x="289673" y="1431827"/>
                </a:cubicBezTo>
                <a:cubicBezTo>
                  <a:pt x="129691" y="1431827"/>
                  <a:pt x="0" y="1302136"/>
                  <a:pt x="0" y="1142154"/>
                </a:cubicBezTo>
                <a:cubicBezTo>
                  <a:pt x="0" y="1002170"/>
                  <a:pt x="99294" y="885377"/>
                  <a:pt x="231294" y="858366"/>
                </a:cubicBezTo>
                <a:lnTo>
                  <a:pt x="274089" y="854052"/>
                </a:lnTo>
                <a:lnTo>
                  <a:pt x="273138" y="853080"/>
                </a:lnTo>
                <a:cubicBezTo>
                  <a:pt x="482083" y="841284"/>
                  <a:pt x="612674" y="757032"/>
                  <a:pt x="595824" y="449512"/>
                </a:cubicBezTo>
                <a:lnTo>
                  <a:pt x="597819" y="451555"/>
                </a:lnTo>
                <a:lnTo>
                  <a:pt x="595267" y="426241"/>
                </a:lnTo>
                <a:cubicBezTo>
                  <a:pt x="595267" y="190835"/>
                  <a:pt x="786102" y="0"/>
                  <a:pt x="1021508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11" name="任意多边形 15"/>
          <p:cNvSpPr>
            <a:spLocks noChangeArrowheads="1"/>
          </p:cNvSpPr>
          <p:nvPr/>
        </p:nvSpPr>
        <p:spPr bwMode="auto">
          <a:xfrm>
            <a:off x="3041679" y="2119688"/>
            <a:ext cx="1430601" cy="1447750"/>
          </a:xfrm>
          <a:custGeom>
            <a:avLst/>
            <a:gdLst>
              <a:gd name="connsiteX0" fmla="*/ 426241 w 1430601"/>
              <a:gd name="connsiteY0" fmla="*/ 0 h 1447750"/>
              <a:gd name="connsiteX1" fmla="*/ 852482 w 1430601"/>
              <a:gd name="connsiteY1" fmla="*/ 426241 h 1447750"/>
              <a:gd name="connsiteX2" fmla="*/ 849018 w 1430601"/>
              <a:gd name="connsiteY2" fmla="*/ 460604 h 1447750"/>
              <a:gd name="connsiteX3" fmla="*/ 850338 w 1430601"/>
              <a:gd name="connsiteY3" fmla="*/ 459311 h 1447750"/>
              <a:gd name="connsiteX4" fmla="*/ 1163588 w 1430601"/>
              <a:gd name="connsiteY4" fmla="*/ 869619 h 1447750"/>
              <a:gd name="connsiteX5" fmla="*/ 1162650 w 1430601"/>
              <a:gd name="connsiteY5" fmla="*/ 870537 h 1447750"/>
              <a:gd name="connsiteX6" fmla="*/ 1199797 w 1430601"/>
              <a:gd name="connsiteY6" fmla="*/ 874289 h 1447750"/>
              <a:gd name="connsiteX7" fmla="*/ 1430601 w 1430601"/>
              <a:gd name="connsiteY7" fmla="*/ 1158077 h 1447750"/>
              <a:gd name="connsiteX8" fmla="*/ 1141541 w 1430601"/>
              <a:gd name="connsiteY8" fmla="*/ 1447750 h 1447750"/>
              <a:gd name="connsiteX9" fmla="*/ 858354 w 1430601"/>
              <a:gd name="connsiteY9" fmla="*/ 1216456 h 1447750"/>
              <a:gd name="connsiteX10" fmla="*/ 853954 w 1430601"/>
              <a:gd name="connsiteY10" fmla="*/ 1172720 h 1447750"/>
              <a:gd name="connsiteX11" fmla="*/ 852022 w 1430601"/>
              <a:gd name="connsiteY11" fmla="*/ 1174611 h 1447750"/>
              <a:gd name="connsiteX12" fmla="*/ 449512 w 1430601"/>
              <a:gd name="connsiteY12" fmla="*/ 851925 h 1447750"/>
              <a:gd name="connsiteX13" fmla="*/ 451548 w 1430601"/>
              <a:gd name="connsiteY13" fmla="*/ 849931 h 1447750"/>
              <a:gd name="connsiteX14" fmla="*/ 426241 w 1430601"/>
              <a:gd name="connsiteY14" fmla="*/ 852482 h 1447750"/>
              <a:gd name="connsiteX15" fmla="*/ 0 w 1430601"/>
              <a:gd name="connsiteY15" fmla="*/ 426241 h 1447750"/>
              <a:gd name="connsiteX16" fmla="*/ 426241 w 1430601"/>
              <a:gd name="connsiteY16" fmla="*/ 0 h 14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0601" h="1447750">
                <a:moveTo>
                  <a:pt x="426241" y="0"/>
                </a:moveTo>
                <a:cubicBezTo>
                  <a:pt x="661647" y="0"/>
                  <a:pt x="852482" y="190835"/>
                  <a:pt x="852482" y="426241"/>
                </a:cubicBezTo>
                <a:lnTo>
                  <a:pt x="849018" y="460604"/>
                </a:lnTo>
                <a:lnTo>
                  <a:pt x="850338" y="459311"/>
                </a:lnTo>
                <a:cubicBezTo>
                  <a:pt x="825917" y="765988"/>
                  <a:pt x="955597" y="853611"/>
                  <a:pt x="1163588" y="869619"/>
                </a:cubicBezTo>
                <a:lnTo>
                  <a:pt x="1162650" y="870537"/>
                </a:lnTo>
                <a:lnTo>
                  <a:pt x="1199797" y="874289"/>
                </a:lnTo>
                <a:cubicBezTo>
                  <a:pt x="1331516" y="901300"/>
                  <a:pt x="1430601" y="1018093"/>
                  <a:pt x="1430601" y="1158077"/>
                </a:cubicBezTo>
                <a:cubicBezTo>
                  <a:pt x="1430601" y="1318059"/>
                  <a:pt x="1301184" y="1447750"/>
                  <a:pt x="1141541" y="1447750"/>
                </a:cubicBezTo>
                <a:cubicBezTo>
                  <a:pt x="1001854" y="1447750"/>
                  <a:pt x="885308" y="1348455"/>
                  <a:pt x="858354" y="1216456"/>
                </a:cubicBezTo>
                <a:lnTo>
                  <a:pt x="853954" y="1172720"/>
                </a:lnTo>
                <a:lnTo>
                  <a:pt x="852022" y="1174611"/>
                </a:lnTo>
                <a:cubicBezTo>
                  <a:pt x="840233" y="965666"/>
                  <a:pt x="756026" y="834233"/>
                  <a:pt x="449512" y="851925"/>
                </a:cubicBezTo>
                <a:lnTo>
                  <a:pt x="451548" y="849931"/>
                </a:lnTo>
                <a:lnTo>
                  <a:pt x="426241" y="852482"/>
                </a:lnTo>
                <a:cubicBezTo>
                  <a:pt x="190835" y="852482"/>
                  <a:pt x="0" y="661647"/>
                  <a:pt x="0" y="426241"/>
                </a:cubicBezTo>
                <a:cubicBezTo>
                  <a:pt x="0" y="190835"/>
                  <a:pt x="190835" y="0"/>
                  <a:pt x="426241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12" name="任意多边形 16"/>
          <p:cNvSpPr>
            <a:spLocks noChangeArrowheads="1"/>
          </p:cNvSpPr>
          <p:nvPr/>
        </p:nvSpPr>
        <p:spPr bwMode="auto">
          <a:xfrm>
            <a:off x="3803523" y="3089753"/>
            <a:ext cx="1447749" cy="1431827"/>
          </a:xfrm>
          <a:custGeom>
            <a:avLst/>
            <a:gdLst>
              <a:gd name="connsiteX0" fmla="*/ 1158689 w 1447749"/>
              <a:gd name="connsiteY0" fmla="*/ 0 h 1431827"/>
              <a:gd name="connsiteX1" fmla="*/ 1447749 w 1447749"/>
              <a:gd name="connsiteY1" fmla="*/ 289673 h 1431827"/>
              <a:gd name="connsiteX2" fmla="*/ 1216945 w 1447749"/>
              <a:gd name="connsiteY2" fmla="*/ 573461 h 1431827"/>
              <a:gd name="connsiteX3" fmla="*/ 1173716 w 1447749"/>
              <a:gd name="connsiteY3" fmla="*/ 577828 h 1431827"/>
              <a:gd name="connsiteX4" fmla="*/ 1174611 w 1447749"/>
              <a:gd name="connsiteY4" fmla="*/ 578745 h 1431827"/>
              <a:gd name="connsiteX5" fmla="*/ 851926 w 1447749"/>
              <a:gd name="connsiteY5" fmla="*/ 982313 h 1431827"/>
              <a:gd name="connsiteX6" fmla="*/ 849930 w 1447749"/>
              <a:gd name="connsiteY6" fmla="*/ 980270 h 1431827"/>
              <a:gd name="connsiteX7" fmla="*/ 852482 w 1447749"/>
              <a:gd name="connsiteY7" fmla="*/ 1005586 h 1431827"/>
              <a:gd name="connsiteX8" fmla="*/ 426241 w 1447749"/>
              <a:gd name="connsiteY8" fmla="*/ 1431827 h 1431827"/>
              <a:gd name="connsiteX9" fmla="*/ 0 w 1447749"/>
              <a:gd name="connsiteY9" fmla="*/ 1005586 h 1431827"/>
              <a:gd name="connsiteX10" fmla="*/ 426241 w 1447749"/>
              <a:gd name="connsiteY10" fmla="*/ 579345 h 1431827"/>
              <a:gd name="connsiteX11" fmla="*/ 461747 w 1447749"/>
              <a:gd name="connsiteY11" fmla="*/ 582924 h 1431827"/>
              <a:gd name="connsiteX12" fmla="*/ 459311 w 1447749"/>
              <a:gd name="connsiteY12" fmla="*/ 580431 h 1431827"/>
              <a:gd name="connsiteX13" fmla="*/ 870461 w 1447749"/>
              <a:gd name="connsiteY13" fmla="*/ 267013 h 1431827"/>
              <a:gd name="connsiteX14" fmla="*/ 871773 w 1447749"/>
              <a:gd name="connsiteY14" fmla="*/ 268358 h 1431827"/>
              <a:gd name="connsiteX15" fmla="*/ 875502 w 1447749"/>
              <a:gd name="connsiteY15" fmla="*/ 231294 h 1431827"/>
              <a:gd name="connsiteX16" fmla="*/ 1158689 w 1447749"/>
              <a:gd name="connsiteY16" fmla="*/ 0 h 143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7749" h="1431827">
                <a:moveTo>
                  <a:pt x="1158689" y="0"/>
                </a:moveTo>
                <a:cubicBezTo>
                  <a:pt x="1318332" y="0"/>
                  <a:pt x="1447749" y="129691"/>
                  <a:pt x="1447749" y="289673"/>
                </a:cubicBezTo>
                <a:cubicBezTo>
                  <a:pt x="1447749" y="429657"/>
                  <a:pt x="1348664" y="546450"/>
                  <a:pt x="1216945" y="573461"/>
                </a:cubicBezTo>
                <a:lnTo>
                  <a:pt x="1173716" y="577828"/>
                </a:lnTo>
                <a:lnTo>
                  <a:pt x="1174611" y="578745"/>
                </a:lnTo>
                <a:cubicBezTo>
                  <a:pt x="966509" y="590541"/>
                  <a:pt x="835075" y="674793"/>
                  <a:pt x="851926" y="982313"/>
                </a:cubicBezTo>
                <a:lnTo>
                  <a:pt x="849930" y="980270"/>
                </a:lnTo>
                <a:lnTo>
                  <a:pt x="852482" y="1005586"/>
                </a:lnTo>
                <a:cubicBezTo>
                  <a:pt x="852482" y="1240992"/>
                  <a:pt x="661647" y="1431827"/>
                  <a:pt x="426241" y="1431827"/>
                </a:cubicBezTo>
                <a:cubicBezTo>
                  <a:pt x="190835" y="1431827"/>
                  <a:pt x="0" y="1240992"/>
                  <a:pt x="0" y="1005586"/>
                </a:cubicBezTo>
                <a:cubicBezTo>
                  <a:pt x="0" y="770180"/>
                  <a:pt x="190835" y="579345"/>
                  <a:pt x="426241" y="579345"/>
                </a:cubicBezTo>
                <a:lnTo>
                  <a:pt x="461747" y="582924"/>
                </a:lnTo>
                <a:lnTo>
                  <a:pt x="459311" y="580431"/>
                </a:lnTo>
                <a:cubicBezTo>
                  <a:pt x="765989" y="604864"/>
                  <a:pt x="853611" y="475115"/>
                  <a:pt x="870461" y="267013"/>
                </a:cubicBezTo>
                <a:lnTo>
                  <a:pt x="871773" y="268358"/>
                </a:lnTo>
                <a:lnTo>
                  <a:pt x="875502" y="231294"/>
                </a:lnTo>
                <a:cubicBezTo>
                  <a:pt x="902456" y="99295"/>
                  <a:pt x="1019002" y="0"/>
                  <a:pt x="1158689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03026" y="3080034"/>
            <a:ext cx="681318" cy="68131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4688" y="3761352"/>
            <a:ext cx="681318" cy="681318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24194" y="2200555"/>
            <a:ext cx="681318" cy="68131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16" name="AutoShape 112"/>
          <p:cNvSpPr>
            <a:spLocks/>
          </p:cNvSpPr>
          <p:nvPr/>
        </p:nvSpPr>
        <p:spPr bwMode="auto">
          <a:xfrm>
            <a:off x="3284672" y="2361827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7" name="AutoShape 113"/>
          <p:cNvSpPr>
            <a:spLocks/>
          </p:cNvSpPr>
          <p:nvPr/>
        </p:nvSpPr>
        <p:spPr bwMode="auto">
          <a:xfrm>
            <a:off x="4091942" y="3922122"/>
            <a:ext cx="246811" cy="3597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8" name="AutoShape 114"/>
          <p:cNvSpPr>
            <a:spLocks/>
          </p:cNvSpPr>
          <p:nvPr/>
        </p:nvSpPr>
        <p:spPr bwMode="auto">
          <a:xfrm>
            <a:off x="4147811" y="3978606"/>
            <a:ext cx="73061" cy="730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717370" y="1547070"/>
            <a:ext cx="681318" cy="681318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78447" y="1708147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1" name="AutoShape 123"/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124"/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125"/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4" name="AutoShape 126"/>
          <p:cNvSpPr>
            <a:spLocks/>
          </p:cNvSpPr>
          <p:nvPr/>
        </p:nvSpPr>
        <p:spPr bwMode="auto">
          <a:xfrm>
            <a:off x="5564103" y="3241111"/>
            <a:ext cx="359165" cy="3591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499" y="14850"/>
                </a:moveTo>
                <a:cubicBezTo>
                  <a:pt x="9772" y="14850"/>
                  <a:pt x="6749" y="11827"/>
                  <a:pt x="6749" y="8100"/>
                </a:cubicBezTo>
                <a:cubicBezTo>
                  <a:pt x="6749" y="4372"/>
                  <a:pt x="9772" y="1350"/>
                  <a:pt x="13499" y="1350"/>
                </a:cubicBezTo>
                <a:cubicBezTo>
                  <a:pt x="17227" y="1350"/>
                  <a:pt x="20249" y="4372"/>
                  <a:pt x="20249" y="8100"/>
                </a:cubicBezTo>
                <a:cubicBezTo>
                  <a:pt x="20249" y="11827"/>
                  <a:pt x="17227" y="14850"/>
                  <a:pt x="13499" y="14850"/>
                </a:cubicBezTo>
                <a:moveTo>
                  <a:pt x="3236" y="20042"/>
                </a:moveTo>
                <a:cubicBezTo>
                  <a:pt x="3019" y="20266"/>
                  <a:pt x="2718" y="20408"/>
                  <a:pt x="2382" y="20408"/>
                </a:cubicBezTo>
                <a:cubicBezTo>
                  <a:pt x="1724" y="20408"/>
                  <a:pt x="1191" y="19875"/>
                  <a:pt x="1191" y="19218"/>
                </a:cubicBezTo>
                <a:cubicBezTo>
                  <a:pt x="1191" y="18881"/>
                  <a:pt x="1332" y="18580"/>
                  <a:pt x="1557" y="18363"/>
                </a:cubicBezTo>
                <a:lnTo>
                  <a:pt x="1551" y="18358"/>
                </a:lnTo>
                <a:lnTo>
                  <a:pt x="6996" y="12913"/>
                </a:lnTo>
                <a:cubicBezTo>
                  <a:pt x="7472" y="13555"/>
                  <a:pt x="8039" y="14122"/>
                  <a:pt x="8680" y="14599"/>
                </a:cubicBezTo>
                <a:cubicBezTo>
                  <a:pt x="8680" y="14599"/>
                  <a:pt x="3236" y="20042"/>
                  <a:pt x="3236" y="20042"/>
                </a:cubicBezTo>
                <a:close/>
                <a:moveTo>
                  <a:pt x="13499" y="0"/>
                </a:moveTo>
                <a:cubicBezTo>
                  <a:pt x="9026" y="0"/>
                  <a:pt x="5399" y="3626"/>
                  <a:pt x="5399" y="8100"/>
                </a:cubicBezTo>
                <a:cubicBezTo>
                  <a:pt x="5399" y="9467"/>
                  <a:pt x="5742" y="10754"/>
                  <a:pt x="6341" y="11884"/>
                </a:cubicBezTo>
                <a:lnTo>
                  <a:pt x="709" y="17515"/>
                </a:lnTo>
                <a:lnTo>
                  <a:pt x="713" y="17520"/>
                </a:lnTo>
                <a:cubicBezTo>
                  <a:pt x="274" y="17953"/>
                  <a:pt x="0" y="18552"/>
                  <a:pt x="0" y="19218"/>
                </a:cubicBezTo>
                <a:cubicBezTo>
                  <a:pt x="0" y="20533"/>
                  <a:pt x="1066" y="21599"/>
                  <a:pt x="2382" y="21599"/>
                </a:cubicBezTo>
                <a:cubicBezTo>
                  <a:pt x="3047" y="21599"/>
                  <a:pt x="3647" y="21326"/>
                  <a:pt x="4079" y="20885"/>
                </a:cubicBezTo>
                <a:lnTo>
                  <a:pt x="4078" y="20884"/>
                </a:lnTo>
                <a:lnTo>
                  <a:pt x="9708" y="15255"/>
                </a:lnTo>
                <a:cubicBezTo>
                  <a:pt x="10839" y="15856"/>
                  <a:pt x="12128" y="16200"/>
                  <a:pt x="13499" y="16200"/>
                </a:cubicBezTo>
                <a:cubicBezTo>
                  <a:pt x="17973" y="16200"/>
                  <a:pt x="21600" y="12573"/>
                  <a:pt x="21600" y="8100"/>
                </a:cubicBezTo>
                <a:cubicBezTo>
                  <a:pt x="21600" y="3626"/>
                  <a:pt x="17973" y="0"/>
                  <a:pt x="134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25" name="AutoShape 127"/>
          <p:cNvSpPr>
            <a:spLocks/>
          </p:cNvSpPr>
          <p:nvPr/>
        </p:nvSpPr>
        <p:spPr bwMode="auto">
          <a:xfrm>
            <a:off x="5709610" y="3296980"/>
            <a:ext cx="84727" cy="84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160" y="0"/>
                </a:moveTo>
                <a:cubicBezTo>
                  <a:pt x="9025" y="0"/>
                  <a:pt x="0" y="9025"/>
                  <a:pt x="0" y="20160"/>
                </a:cubicBezTo>
                <a:cubicBezTo>
                  <a:pt x="0" y="20954"/>
                  <a:pt x="644" y="21600"/>
                  <a:pt x="1440" y="21600"/>
                </a:cubicBezTo>
                <a:cubicBezTo>
                  <a:pt x="2235" y="21600"/>
                  <a:pt x="2880" y="20954"/>
                  <a:pt x="2880" y="20160"/>
                </a:cubicBezTo>
                <a:cubicBezTo>
                  <a:pt x="2880" y="10618"/>
                  <a:pt x="10617" y="2880"/>
                  <a:pt x="20160" y="2880"/>
                </a:cubicBezTo>
                <a:cubicBezTo>
                  <a:pt x="20955" y="2880"/>
                  <a:pt x="21599" y="2234"/>
                  <a:pt x="21599" y="1440"/>
                </a:cubicBezTo>
                <a:cubicBezTo>
                  <a:pt x="21599" y="645"/>
                  <a:pt x="20955" y="0"/>
                  <a:pt x="201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26" name="任意多边形 35"/>
          <p:cNvSpPr>
            <a:spLocks noChangeArrowheads="1"/>
          </p:cNvSpPr>
          <p:nvPr/>
        </p:nvSpPr>
        <p:spPr bwMode="auto">
          <a:xfrm>
            <a:off x="4740517" y="2400175"/>
            <a:ext cx="1431827" cy="1447749"/>
          </a:xfrm>
          <a:custGeom>
            <a:avLst/>
            <a:gdLst>
              <a:gd name="connsiteX0" fmla="*/ 289673 w 1431827"/>
              <a:gd name="connsiteY0" fmla="*/ 0 h 1447749"/>
              <a:gd name="connsiteX1" fmla="*/ 573461 w 1431827"/>
              <a:gd name="connsiteY1" fmla="*/ 231294 h 1447749"/>
              <a:gd name="connsiteX2" fmla="*/ 577802 w 1431827"/>
              <a:gd name="connsiteY2" fmla="*/ 274359 h 1447749"/>
              <a:gd name="connsiteX3" fmla="*/ 579053 w 1431827"/>
              <a:gd name="connsiteY3" fmla="*/ 273136 h 1447749"/>
              <a:gd name="connsiteX4" fmla="*/ 981089 w 1431827"/>
              <a:gd name="connsiteY4" fmla="*/ 596664 h 1447749"/>
              <a:gd name="connsiteX5" fmla="*/ 978477 w 1431827"/>
              <a:gd name="connsiteY5" fmla="*/ 599220 h 1447749"/>
              <a:gd name="connsiteX6" fmla="*/ 1005586 w 1431827"/>
              <a:gd name="connsiteY6" fmla="*/ 596491 h 1447749"/>
              <a:gd name="connsiteX7" fmla="*/ 1431827 w 1431827"/>
              <a:gd name="connsiteY7" fmla="*/ 1022120 h 1447749"/>
              <a:gd name="connsiteX8" fmla="*/ 1005586 w 1431827"/>
              <a:gd name="connsiteY8" fmla="*/ 1447749 h 1447749"/>
              <a:gd name="connsiteX9" fmla="*/ 579345 w 1431827"/>
              <a:gd name="connsiteY9" fmla="*/ 1022120 h 1447749"/>
              <a:gd name="connsiteX10" fmla="*/ 582966 w 1431827"/>
              <a:gd name="connsiteY10" fmla="*/ 986254 h 1447749"/>
              <a:gd name="connsiteX11" fmla="*/ 580736 w 1431827"/>
              <a:gd name="connsiteY11" fmla="*/ 988436 h 1447749"/>
              <a:gd name="connsiteX12" fmla="*/ 267013 w 1431827"/>
              <a:gd name="connsiteY12" fmla="*/ 578128 h 1447749"/>
              <a:gd name="connsiteX13" fmla="*/ 268002 w 1431827"/>
              <a:gd name="connsiteY13" fmla="*/ 577161 h 1447749"/>
              <a:gd name="connsiteX14" fmla="*/ 231294 w 1431827"/>
              <a:gd name="connsiteY14" fmla="*/ 573461 h 1447749"/>
              <a:gd name="connsiteX15" fmla="*/ 0 w 1431827"/>
              <a:gd name="connsiteY15" fmla="*/ 289673 h 1447749"/>
              <a:gd name="connsiteX16" fmla="*/ 289673 w 1431827"/>
              <a:gd name="connsiteY16" fmla="*/ 0 h 144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827" h="1447749">
                <a:moveTo>
                  <a:pt x="289673" y="0"/>
                </a:moveTo>
                <a:cubicBezTo>
                  <a:pt x="429657" y="0"/>
                  <a:pt x="546450" y="99295"/>
                  <a:pt x="573461" y="231294"/>
                </a:cubicBezTo>
                <a:lnTo>
                  <a:pt x="577802" y="274359"/>
                </a:lnTo>
                <a:lnTo>
                  <a:pt x="579053" y="273136"/>
                </a:lnTo>
                <a:cubicBezTo>
                  <a:pt x="589988" y="482081"/>
                  <a:pt x="674937" y="613514"/>
                  <a:pt x="981089" y="596664"/>
                </a:cubicBezTo>
                <a:lnTo>
                  <a:pt x="978477" y="599220"/>
                </a:lnTo>
                <a:lnTo>
                  <a:pt x="1005586" y="596491"/>
                </a:lnTo>
                <a:cubicBezTo>
                  <a:pt x="1240992" y="596491"/>
                  <a:pt x="1431827" y="787052"/>
                  <a:pt x="1431827" y="1022120"/>
                </a:cubicBezTo>
                <a:cubicBezTo>
                  <a:pt x="1431827" y="1257188"/>
                  <a:pt x="1240992" y="1447749"/>
                  <a:pt x="1005586" y="1447749"/>
                </a:cubicBezTo>
                <a:cubicBezTo>
                  <a:pt x="770180" y="1447749"/>
                  <a:pt x="579345" y="1257188"/>
                  <a:pt x="579345" y="1022120"/>
                </a:cubicBezTo>
                <a:lnTo>
                  <a:pt x="582966" y="986254"/>
                </a:lnTo>
                <a:lnTo>
                  <a:pt x="580736" y="988436"/>
                </a:lnTo>
                <a:cubicBezTo>
                  <a:pt x="604286" y="681759"/>
                  <a:pt x="475600" y="594979"/>
                  <a:pt x="267013" y="578128"/>
                </a:cubicBezTo>
                <a:lnTo>
                  <a:pt x="268002" y="577161"/>
                </a:lnTo>
                <a:lnTo>
                  <a:pt x="231294" y="573461"/>
                </a:lnTo>
                <a:cubicBezTo>
                  <a:pt x="99294" y="546450"/>
                  <a:pt x="0" y="429657"/>
                  <a:pt x="0" y="289673"/>
                </a:cubicBezTo>
                <a:cubicBezTo>
                  <a:pt x="0" y="129691"/>
                  <a:pt x="129691" y="0"/>
                  <a:pt x="289673" y="0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4367" y="2200555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9213" y="2021627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>
                <a:solidFill>
                  <a:schemeClr val="accent1"/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1"/>
                </a:solidFill>
                <a:latin typeface="方正兰亭黑_GBK"/>
                <a:ea typeface="方正兰亭黑_GBK"/>
              </a:rPr>
              <a:t>1</a:t>
            </a:r>
            <a:endParaRPr lang="zh-CN" altLang="en-US" sz="1100">
              <a:solidFill>
                <a:schemeClr val="accent1"/>
              </a:solidFill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93872" y="1680849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3872" y="1501921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2</a:t>
            </a:r>
            <a:endParaRPr lang="zh-CN" altLang="en-US" sz="1100">
              <a:solidFill>
                <a:schemeClr val="accent2">
                  <a:lumMod val="75000"/>
                </a:schemeClr>
              </a:solidFill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88266" y="3163047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88266" y="2984119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4">
                    <a:lumMod val="75000"/>
                  </a:schemeClr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方正兰亭黑_GBK"/>
                <a:ea typeface="方正兰亭黑_GBK"/>
              </a:rPr>
              <a:t>3</a:t>
            </a:r>
            <a:endParaRPr lang="zh-CN" altLang="en-US" sz="1100">
              <a:solidFill>
                <a:schemeClr val="accent4">
                  <a:lumMod val="75000"/>
                </a:schemeClr>
              </a:solidFill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5934" y="3759312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50780" y="3580384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>
                <a:solidFill>
                  <a:schemeClr val="accent3"/>
                </a:solidFill>
                <a:latin typeface="方正兰亭黑_GBK"/>
                <a:ea typeface="方正兰亭黑_GBK"/>
              </a:rPr>
              <a:t>方法</a:t>
            </a:r>
            <a:r>
              <a:rPr lang="en-US" altLang="zh-CN" sz="1400">
                <a:solidFill>
                  <a:schemeClr val="accent3"/>
                </a:solidFill>
                <a:latin typeface="方正兰亭黑_GBK"/>
                <a:ea typeface="方正兰亭黑_GBK"/>
              </a:rPr>
              <a:t>4</a:t>
            </a:r>
            <a:endParaRPr lang="zh-CN" altLang="en-US" sz="1100">
              <a:solidFill>
                <a:schemeClr val="accent3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130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9595" y="1825355"/>
            <a:ext cx="505967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rgbClr val="9B785C"/>
                </a:solidFill>
                <a:ea typeface="微软雅黑"/>
                <a:cs typeface="Arial" panose="020B0604020202020204" pitchFamily="34" charset="0"/>
              </a:rPr>
              <a:t>Aenean massa. Cum sociis natoque penatibus et magnis dis parturient montes, nascetur ridiculus mus. Donec quam felis. Aenean massa. Aenean massa. Cum sociis natoque penatibus et magnis dis parturient montes</a:t>
            </a:r>
          </a:p>
        </p:txBody>
      </p:sp>
      <p:sp>
        <p:nvSpPr>
          <p:cNvPr id="11" name="矩形 10"/>
          <p:cNvSpPr/>
          <p:nvPr/>
        </p:nvSpPr>
        <p:spPr>
          <a:xfrm>
            <a:off x="3829595" y="15181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rgbClr val="EB8374"/>
                </a:solidFill>
                <a:latin typeface="方正兰亭黑_GBK"/>
                <a:ea typeface="方正兰亭黑_GBK"/>
              </a:rPr>
              <a:t>国内研究现状</a:t>
            </a:r>
            <a:endParaRPr lang="zh-CN" altLang="en-US">
              <a:solidFill>
                <a:srgbClr val="EB8374"/>
              </a:solidFill>
              <a:ea typeface="微软雅黑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9286" y="1518174"/>
            <a:ext cx="3365176" cy="2752663"/>
            <a:chOff x="205338" y="1366523"/>
            <a:chExt cx="3811460" cy="311771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1" r="27491"/>
            <a:stretch/>
          </p:blipFill>
          <p:spPr>
            <a:xfrm>
              <a:off x="205338" y="1366523"/>
              <a:ext cx="1870630" cy="311771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r="29995"/>
            <a:stretch/>
          </p:blipFill>
          <p:spPr>
            <a:xfrm>
              <a:off x="2146168" y="1366523"/>
              <a:ext cx="1870630" cy="3117717"/>
            </a:xfrm>
            <a:prstGeom prst="rect">
              <a:avLst/>
            </a:prstGeom>
          </p:spPr>
        </p:pic>
      </p:grpSp>
      <p:sp>
        <p:nvSpPr>
          <p:cNvPr id="15" name="椭圆 14"/>
          <p:cNvSpPr/>
          <p:nvPr/>
        </p:nvSpPr>
        <p:spPr>
          <a:xfrm>
            <a:off x="3960222" y="2894505"/>
            <a:ext cx="735844" cy="735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6067" y="3262427"/>
            <a:ext cx="15893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rgbClr val="9B785C"/>
                </a:solidFill>
                <a:ea typeface="微软雅黑"/>
                <a:cs typeface="Arial" panose="020B0604020202020204" pitchFamily="34" charset="0"/>
              </a:rPr>
              <a:t>Aenean massa. Cum sociis natoque penatibus et magnis dis parturient montes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80083" y="3262427"/>
            <a:ext cx="15893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rgbClr val="9B785C"/>
                </a:solidFill>
                <a:ea typeface="微软雅黑"/>
                <a:cs typeface="Arial" panose="020B0604020202020204" pitchFamily="34" charset="0"/>
              </a:rPr>
              <a:t>Aenean massa. Cum sociis natoque penatibus et magnis dis parturient montes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96066" y="3013643"/>
            <a:ext cx="110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EB8374"/>
                </a:solidFill>
                <a:ea typeface="微软雅黑"/>
                <a:cs typeface="Arial" panose="020B0604020202020204" pitchFamily="34" charset="0"/>
              </a:rPr>
              <a:t>lorem ipsum </a:t>
            </a:r>
            <a:endParaRPr lang="zh-CN" altLang="en-US" sz="1800" b="1">
              <a:solidFill>
                <a:srgbClr val="EB837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0083" y="3013643"/>
            <a:ext cx="110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3"/>
                </a:solidFill>
                <a:ea typeface="微软雅黑"/>
                <a:cs typeface="Arial" panose="020B0604020202020204" pitchFamily="34" charset="0"/>
              </a:rPr>
              <a:t>lorem ipsum </a:t>
            </a:r>
            <a:endParaRPr lang="zh-CN" altLang="en-US" sz="1800" b="1">
              <a:solidFill>
                <a:schemeClr val="accent3"/>
              </a:solidFill>
            </a:endParaRPr>
          </a:p>
        </p:txBody>
      </p:sp>
      <p:grpSp>
        <p:nvGrpSpPr>
          <p:cNvPr id="20" name="组合 17"/>
          <p:cNvGrpSpPr>
            <a:grpSpLocks/>
          </p:cNvGrpSpPr>
          <p:nvPr/>
        </p:nvGrpSpPr>
        <p:grpSpPr bwMode="auto">
          <a:xfrm rot="-2700000">
            <a:off x="4148757" y="3141239"/>
            <a:ext cx="358775" cy="360362"/>
            <a:chOff x="5394325" y="2859088"/>
            <a:chExt cx="358775" cy="360362"/>
          </a:xfrm>
          <a:solidFill>
            <a:sysClr val="window" lastClr="FFFFFF"/>
          </a:solidFill>
        </p:grpSpPr>
        <p:sp>
          <p:nvSpPr>
            <p:cNvPr id="21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85411" y="2894505"/>
            <a:ext cx="735844" cy="735844"/>
            <a:chOff x="6339840" y="3026259"/>
            <a:chExt cx="735844" cy="735844"/>
          </a:xfrm>
        </p:grpSpPr>
        <p:sp>
          <p:nvSpPr>
            <p:cNvPr id="28" name="椭圆 27"/>
            <p:cNvSpPr/>
            <p:nvPr/>
          </p:nvSpPr>
          <p:spPr>
            <a:xfrm>
              <a:off x="6339840" y="3026259"/>
              <a:ext cx="735844" cy="7358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871"/>
            <p:cNvSpPr>
              <a:spLocks noEditPoints="1"/>
            </p:cNvSpPr>
            <p:nvPr/>
          </p:nvSpPr>
          <p:spPr bwMode="auto">
            <a:xfrm>
              <a:off x="6540281" y="3174312"/>
              <a:ext cx="334963" cy="439738"/>
            </a:xfrm>
            <a:custGeom>
              <a:avLst/>
              <a:gdLst>
                <a:gd name="T0" fmla="*/ 79 w 218"/>
                <a:gd name="T1" fmla="*/ 0 h 286"/>
                <a:gd name="T2" fmla="*/ 36 w 218"/>
                <a:gd name="T3" fmla="*/ 30 h 286"/>
                <a:gd name="T4" fmla="*/ 56 w 218"/>
                <a:gd name="T5" fmla="*/ 77 h 286"/>
                <a:gd name="T6" fmla="*/ 81 w 218"/>
                <a:gd name="T7" fmla="*/ 120 h 286"/>
                <a:gd name="T8" fmla="*/ 96 w 218"/>
                <a:gd name="T9" fmla="*/ 149 h 286"/>
                <a:gd name="T10" fmla="*/ 137 w 218"/>
                <a:gd name="T11" fmla="*/ 87 h 286"/>
                <a:gd name="T12" fmla="*/ 89 w 218"/>
                <a:gd name="T13" fmla="*/ 23 h 286"/>
                <a:gd name="T14" fmla="*/ 61 w 218"/>
                <a:gd name="T15" fmla="*/ 51 h 286"/>
                <a:gd name="T16" fmla="*/ 119 w 218"/>
                <a:gd name="T17" fmla="*/ 92 h 286"/>
                <a:gd name="T18" fmla="*/ 84 w 218"/>
                <a:gd name="T19" fmla="*/ 92 h 286"/>
                <a:gd name="T20" fmla="*/ 66 w 218"/>
                <a:gd name="T21" fmla="*/ 61 h 286"/>
                <a:gd name="T22" fmla="*/ 67 w 218"/>
                <a:gd name="T23" fmla="*/ 74 h 286"/>
                <a:gd name="T24" fmla="*/ 67 w 218"/>
                <a:gd name="T25" fmla="*/ 74 h 286"/>
                <a:gd name="T26" fmla="*/ 124 w 218"/>
                <a:gd name="T27" fmla="*/ 100 h 286"/>
                <a:gd name="T28" fmla="*/ 108 w 218"/>
                <a:gd name="T29" fmla="*/ 133 h 286"/>
                <a:gd name="T30" fmla="*/ 10 w 218"/>
                <a:gd name="T31" fmla="*/ 178 h 286"/>
                <a:gd name="T32" fmla="*/ 58 w 218"/>
                <a:gd name="T33" fmla="*/ 96 h 286"/>
                <a:gd name="T34" fmla="*/ 55 w 218"/>
                <a:gd name="T35" fmla="*/ 183 h 286"/>
                <a:gd name="T36" fmla="*/ 99 w 218"/>
                <a:gd name="T37" fmla="*/ 240 h 286"/>
                <a:gd name="T38" fmla="*/ 131 w 218"/>
                <a:gd name="T39" fmla="*/ 204 h 286"/>
                <a:gd name="T40" fmla="*/ 118 w 218"/>
                <a:gd name="T41" fmla="*/ 191 h 286"/>
                <a:gd name="T42" fmla="*/ 215 w 218"/>
                <a:gd name="T43" fmla="*/ 202 h 286"/>
                <a:gd name="T44" fmla="*/ 164 w 218"/>
                <a:gd name="T45" fmla="*/ 231 h 286"/>
                <a:gd name="T46" fmla="*/ 210 w 218"/>
                <a:gd name="T47" fmla="*/ 272 h 286"/>
                <a:gd name="T48" fmla="*/ 3 w 218"/>
                <a:gd name="T49" fmla="*/ 284 h 286"/>
                <a:gd name="T50" fmla="*/ 70 w 218"/>
                <a:gd name="T51" fmla="*/ 272 h 286"/>
                <a:gd name="T52" fmla="*/ 6 w 218"/>
                <a:gd name="T53" fmla="*/ 209 h 286"/>
                <a:gd name="T54" fmla="*/ 23 w 218"/>
                <a:gd name="T55" fmla="*/ 185 h 286"/>
                <a:gd name="T56" fmla="*/ 23 w 218"/>
                <a:gd name="T57" fmla="*/ 185 h 286"/>
                <a:gd name="T58" fmla="*/ 157 w 218"/>
                <a:gd name="T59" fmla="*/ 216 h 286"/>
                <a:gd name="T60" fmla="*/ 143 w 218"/>
                <a:gd name="T61" fmla="*/ 204 h 286"/>
                <a:gd name="T62" fmla="*/ 149 w 218"/>
                <a:gd name="T63" fmla="*/ 128 h 286"/>
                <a:gd name="T64" fmla="*/ 148 w 218"/>
                <a:gd name="T65" fmla="*/ 149 h 286"/>
                <a:gd name="T66" fmla="*/ 135 w 218"/>
                <a:gd name="T67" fmla="*/ 161 h 286"/>
                <a:gd name="T68" fmla="*/ 116 w 218"/>
                <a:gd name="T69" fmla="*/ 1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86">
                  <a:moveTo>
                    <a:pt x="36" y="30"/>
                  </a:moveTo>
                  <a:cubicBezTo>
                    <a:pt x="41" y="13"/>
                    <a:pt x="63" y="6"/>
                    <a:pt x="79" y="0"/>
                  </a:cubicBezTo>
                  <a:cubicBezTo>
                    <a:pt x="84" y="11"/>
                    <a:pt x="68" y="21"/>
                    <a:pt x="61" y="30"/>
                  </a:cubicBezTo>
                  <a:cubicBezTo>
                    <a:pt x="53" y="30"/>
                    <a:pt x="44" y="30"/>
                    <a:pt x="36" y="30"/>
                  </a:cubicBezTo>
                  <a:close/>
                  <a:moveTo>
                    <a:pt x="48" y="47"/>
                  </a:moveTo>
                  <a:cubicBezTo>
                    <a:pt x="53" y="57"/>
                    <a:pt x="59" y="66"/>
                    <a:pt x="56" y="77"/>
                  </a:cubicBezTo>
                  <a:cubicBezTo>
                    <a:pt x="52" y="90"/>
                    <a:pt x="66" y="94"/>
                    <a:pt x="76" y="97"/>
                  </a:cubicBezTo>
                  <a:cubicBezTo>
                    <a:pt x="80" y="104"/>
                    <a:pt x="84" y="111"/>
                    <a:pt x="81" y="120"/>
                  </a:cubicBezTo>
                  <a:cubicBezTo>
                    <a:pt x="90" y="121"/>
                    <a:pt x="94" y="129"/>
                    <a:pt x="98" y="135"/>
                  </a:cubicBezTo>
                  <a:cubicBezTo>
                    <a:pt x="97" y="140"/>
                    <a:pt x="97" y="145"/>
                    <a:pt x="96" y="149"/>
                  </a:cubicBezTo>
                  <a:cubicBezTo>
                    <a:pt x="117" y="142"/>
                    <a:pt x="137" y="131"/>
                    <a:pt x="154" y="117"/>
                  </a:cubicBezTo>
                  <a:cubicBezTo>
                    <a:pt x="144" y="110"/>
                    <a:pt x="130" y="101"/>
                    <a:pt x="137" y="87"/>
                  </a:cubicBezTo>
                  <a:cubicBezTo>
                    <a:pt x="135" y="87"/>
                    <a:pt x="131" y="85"/>
                    <a:pt x="129" y="84"/>
                  </a:cubicBezTo>
                  <a:cubicBezTo>
                    <a:pt x="112" y="67"/>
                    <a:pt x="106" y="41"/>
                    <a:pt x="89" y="23"/>
                  </a:cubicBezTo>
                  <a:cubicBezTo>
                    <a:pt x="75" y="30"/>
                    <a:pt x="61" y="39"/>
                    <a:pt x="48" y="47"/>
                  </a:cubicBezTo>
                  <a:close/>
                  <a:moveTo>
                    <a:pt x="61" y="51"/>
                  </a:moveTo>
                  <a:cubicBezTo>
                    <a:pt x="70" y="46"/>
                    <a:pt x="79" y="41"/>
                    <a:pt x="87" y="36"/>
                  </a:cubicBezTo>
                  <a:cubicBezTo>
                    <a:pt x="98" y="55"/>
                    <a:pt x="109" y="73"/>
                    <a:pt x="119" y="92"/>
                  </a:cubicBezTo>
                  <a:cubicBezTo>
                    <a:pt x="111" y="97"/>
                    <a:pt x="102" y="102"/>
                    <a:pt x="93" y="107"/>
                  </a:cubicBezTo>
                  <a:cubicBezTo>
                    <a:pt x="90" y="102"/>
                    <a:pt x="87" y="97"/>
                    <a:pt x="84" y="92"/>
                  </a:cubicBezTo>
                  <a:cubicBezTo>
                    <a:pt x="86" y="84"/>
                    <a:pt x="89" y="76"/>
                    <a:pt x="84" y="68"/>
                  </a:cubicBezTo>
                  <a:cubicBezTo>
                    <a:pt x="80" y="63"/>
                    <a:pt x="72" y="63"/>
                    <a:pt x="66" y="61"/>
                  </a:cubicBezTo>
                  <a:cubicBezTo>
                    <a:pt x="64" y="57"/>
                    <a:pt x="62" y="54"/>
                    <a:pt x="61" y="51"/>
                  </a:cubicBezTo>
                  <a:close/>
                  <a:moveTo>
                    <a:pt x="67" y="74"/>
                  </a:moveTo>
                  <a:cubicBezTo>
                    <a:pt x="74" y="66"/>
                    <a:pt x="77" y="81"/>
                    <a:pt x="78" y="85"/>
                  </a:cubicBezTo>
                  <a:cubicBezTo>
                    <a:pt x="73" y="85"/>
                    <a:pt x="59" y="81"/>
                    <a:pt x="67" y="74"/>
                  </a:cubicBezTo>
                  <a:close/>
                  <a:moveTo>
                    <a:pt x="99" y="115"/>
                  </a:moveTo>
                  <a:cubicBezTo>
                    <a:pt x="107" y="110"/>
                    <a:pt x="116" y="105"/>
                    <a:pt x="124" y="100"/>
                  </a:cubicBezTo>
                  <a:cubicBezTo>
                    <a:pt x="128" y="107"/>
                    <a:pt x="131" y="113"/>
                    <a:pt x="135" y="119"/>
                  </a:cubicBezTo>
                  <a:cubicBezTo>
                    <a:pt x="126" y="124"/>
                    <a:pt x="117" y="129"/>
                    <a:pt x="108" y="133"/>
                  </a:cubicBezTo>
                  <a:cubicBezTo>
                    <a:pt x="105" y="127"/>
                    <a:pt x="102" y="121"/>
                    <a:pt x="99" y="115"/>
                  </a:cubicBezTo>
                  <a:close/>
                  <a:moveTo>
                    <a:pt x="10" y="178"/>
                  </a:moveTo>
                  <a:cubicBezTo>
                    <a:pt x="5" y="143"/>
                    <a:pt x="21" y="109"/>
                    <a:pt x="46" y="84"/>
                  </a:cubicBezTo>
                  <a:cubicBezTo>
                    <a:pt x="50" y="88"/>
                    <a:pt x="54" y="92"/>
                    <a:pt x="58" y="96"/>
                  </a:cubicBezTo>
                  <a:cubicBezTo>
                    <a:pt x="41" y="116"/>
                    <a:pt x="26" y="141"/>
                    <a:pt x="30" y="168"/>
                  </a:cubicBezTo>
                  <a:cubicBezTo>
                    <a:pt x="39" y="172"/>
                    <a:pt x="50" y="174"/>
                    <a:pt x="55" y="183"/>
                  </a:cubicBezTo>
                  <a:cubicBezTo>
                    <a:pt x="62" y="193"/>
                    <a:pt x="58" y="205"/>
                    <a:pt x="54" y="215"/>
                  </a:cubicBezTo>
                  <a:cubicBezTo>
                    <a:pt x="66" y="228"/>
                    <a:pt x="81" y="240"/>
                    <a:pt x="99" y="240"/>
                  </a:cubicBezTo>
                  <a:cubicBezTo>
                    <a:pt x="115" y="239"/>
                    <a:pt x="126" y="228"/>
                    <a:pt x="137" y="217"/>
                  </a:cubicBezTo>
                  <a:cubicBezTo>
                    <a:pt x="135" y="214"/>
                    <a:pt x="133" y="207"/>
                    <a:pt x="131" y="204"/>
                  </a:cubicBezTo>
                  <a:cubicBezTo>
                    <a:pt x="121" y="203"/>
                    <a:pt x="110" y="206"/>
                    <a:pt x="102" y="198"/>
                  </a:cubicBezTo>
                  <a:cubicBezTo>
                    <a:pt x="106" y="192"/>
                    <a:pt x="112" y="190"/>
                    <a:pt x="118" y="191"/>
                  </a:cubicBezTo>
                  <a:cubicBezTo>
                    <a:pt x="150" y="191"/>
                    <a:pt x="182" y="191"/>
                    <a:pt x="214" y="191"/>
                  </a:cubicBezTo>
                  <a:cubicBezTo>
                    <a:pt x="214" y="194"/>
                    <a:pt x="215" y="200"/>
                    <a:pt x="215" y="202"/>
                  </a:cubicBezTo>
                  <a:cubicBezTo>
                    <a:pt x="206" y="203"/>
                    <a:pt x="197" y="203"/>
                    <a:pt x="189" y="204"/>
                  </a:cubicBezTo>
                  <a:cubicBezTo>
                    <a:pt x="186" y="217"/>
                    <a:pt x="175" y="225"/>
                    <a:pt x="164" y="231"/>
                  </a:cubicBezTo>
                  <a:cubicBezTo>
                    <a:pt x="152" y="243"/>
                    <a:pt x="144" y="258"/>
                    <a:pt x="133" y="272"/>
                  </a:cubicBezTo>
                  <a:cubicBezTo>
                    <a:pt x="159" y="272"/>
                    <a:pt x="184" y="271"/>
                    <a:pt x="210" y="272"/>
                  </a:cubicBezTo>
                  <a:cubicBezTo>
                    <a:pt x="216" y="271"/>
                    <a:pt x="218" y="286"/>
                    <a:pt x="210" y="284"/>
                  </a:cubicBezTo>
                  <a:cubicBezTo>
                    <a:pt x="141" y="285"/>
                    <a:pt x="72" y="285"/>
                    <a:pt x="3" y="284"/>
                  </a:cubicBezTo>
                  <a:cubicBezTo>
                    <a:pt x="3" y="281"/>
                    <a:pt x="3" y="275"/>
                    <a:pt x="4" y="272"/>
                  </a:cubicBezTo>
                  <a:cubicBezTo>
                    <a:pt x="26" y="272"/>
                    <a:pt x="48" y="271"/>
                    <a:pt x="70" y="272"/>
                  </a:cubicBezTo>
                  <a:cubicBezTo>
                    <a:pt x="57" y="260"/>
                    <a:pt x="46" y="248"/>
                    <a:pt x="35" y="234"/>
                  </a:cubicBezTo>
                  <a:cubicBezTo>
                    <a:pt x="28" y="223"/>
                    <a:pt x="11" y="222"/>
                    <a:pt x="6" y="209"/>
                  </a:cubicBezTo>
                  <a:cubicBezTo>
                    <a:pt x="0" y="199"/>
                    <a:pt x="6" y="188"/>
                    <a:pt x="10" y="178"/>
                  </a:cubicBezTo>
                  <a:close/>
                  <a:moveTo>
                    <a:pt x="23" y="185"/>
                  </a:moveTo>
                  <a:cubicBezTo>
                    <a:pt x="7" y="195"/>
                    <a:pt x="24" y="222"/>
                    <a:pt x="39" y="210"/>
                  </a:cubicBezTo>
                  <a:cubicBezTo>
                    <a:pt x="55" y="200"/>
                    <a:pt x="39" y="174"/>
                    <a:pt x="23" y="185"/>
                  </a:cubicBezTo>
                  <a:close/>
                  <a:moveTo>
                    <a:pt x="143" y="204"/>
                  </a:moveTo>
                  <a:cubicBezTo>
                    <a:pt x="148" y="208"/>
                    <a:pt x="151" y="215"/>
                    <a:pt x="157" y="216"/>
                  </a:cubicBezTo>
                  <a:cubicBezTo>
                    <a:pt x="166" y="218"/>
                    <a:pt x="171" y="209"/>
                    <a:pt x="177" y="205"/>
                  </a:cubicBezTo>
                  <a:cubicBezTo>
                    <a:pt x="166" y="203"/>
                    <a:pt x="155" y="203"/>
                    <a:pt x="143" y="204"/>
                  </a:cubicBezTo>
                  <a:close/>
                  <a:moveTo>
                    <a:pt x="111" y="151"/>
                  </a:moveTo>
                  <a:cubicBezTo>
                    <a:pt x="123" y="143"/>
                    <a:pt x="137" y="136"/>
                    <a:pt x="149" y="128"/>
                  </a:cubicBezTo>
                  <a:cubicBezTo>
                    <a:pt x="155" y="135"/>
                    <a:pt x="161" y="140"/>
                    <a:pt x="167" y="146"/>
                  </a:cubicBezTo>
                  <a:cubicBezTo>
                    <a:pt x="160" y="147"/>
                    <a:pt x="154" y="148"/>
                    <a:pt x="148" y="149"/>
                  </a:cubicBezTo>
                  <a:cubicBezTo>
                    <a:pt x="147" y="156"/>
                    <a:pt x="146" y="163"/>
                    <a:pt x="145" y="170"/>
                  </a:cubicBezTo>
                  <a:cubicBezTo>
                    <a:pt x="142" y="167"/>
                    <a:pt x="139" y="164"/>
                    <a:pt x="135" y="161"/>
                  </a:cubicBezTo>
                  <a:cubicBezTo>
                    <a:pt x="133" y="161"/>
                    <a:pt x="129" y="162"/>
                    <a:pt x="126" y="162"/>
                  </a:cubicBezTo>
                  <a:cubicBezTo>
                    <a:pt x="123" y="166"/>
                    <a:pt x="120" y="171"/>
                    <a:pt x="116" y="176"/>
                  </a:cubicBezTo>
                  <a:cubicBezTo>
                    <a:pt x="114" y="167"/>
                    <a:pt x="112" y="159"/>
                    <a:pt x="111" y="15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99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5"/>
          <p:cNvSpPr txBox="1">
            <a:spLocks noChangeArrowheads="1"/>
          </p:cNvSpPr>
          <p:nvPr/>
        </p:nvSpPr>
        <p:spPr bwMode="auto">
          <a:xfrm>
            <a:off x="437890" y="2250397"/>
            <a:ext cx="2518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3600" b="1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文本框 6"/>
          <p:cNvSpPr txBox="1">
            <a:spLocks noChangeArrowheads="1"/>
          </p:cNvSpPr>
          <p:nvPr/>
        </p:nvSpPr>
        <p:spPr bwMode="auto">
          <a:xfrm>
            <a:off x="486149" y="2799728"/>
            <a:ext cx="403593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consectetur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Donec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luctus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sem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venenatis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bibendum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orci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050" dirty="0" err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pulvinar</a:t>
            </a:r>
            <a:r>
              <a:rPr lang="en-US" altLang="zh-CN" sz="105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43" name="文本框 6"/>
          <p:cNvSpPr txBox="1">
            <a:spLocks noChangeArrowheads="1"/>
          </p:cNvSpPr>
          <p:nvPr/>
        </p:nvSpPr>
        <p:spPr bwMode="auto">
          <a:xfrm>
            <a:off x="4951950" y="1438563"/>
            <a:ext cx="2315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44" name="文本框 12"/>
          <p:cNvSpPr txBox="1">
            <a:spLocks noChangeArrowheads="1"/>
          </p:cNvSpPr>
          <p:nvPr/>
        </p:nvSpPr>
        <p:spPr bwMode="auto">
          <a:xfrm>
            <a:off x="4951950" y="2250397"/>
            <a:ext cx="2315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45" name="文本框 14"/>
          <p:cNvSpPr txBox="1">
            <a:spLocks noChangeArrowheads="1"/>
          </p:cNvSpPr>
          <p:nvPr/>
        </p:nvSpPr>
        <p:spPr bwMode="auto">
          <a:xfrm>
            <a:off x="4951950" y="2990364"/>
            <a:ext cx="2343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46" name="文本框 14"/>
          <p:cNvSpPr txBox="1">
            <a:spLocks noChangeArrowheads="1"/>
          </p:cNvSpPr>
          <p:nvPr/>
        </p:nvSpPr>
        <p:spPr bwMode="auto">
          <a:xfrm>
            <a:off x="4951950" y="3712819"/>
            <a:ext cx="2315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04.</a:t>
            </a:r>
            <a:r>
              <a:rPr lang="zh-CN" altLang="en-US" sz="16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</p:spTree>
    <p:extLst>
      <p:ext uri="{BB962C8B-B14F-4D97-AF65-F5344CB8AC3E}">
        <p14:creationId xmlns:p14="http://schemas.microsoft.com/office/powerpoint/2010/main" val="322851840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Freeform 5"/>
          <p:cNvSpPr>
            <a:spLocks noChangeAspect="1"/>
          </p:cNvSpPr>
          <p:nvPr/>
        </p:nvSpPr>
        <p:spPr bwMode="auto">
          <a:xfrm>
            <a:off x="2734827" y="2896435"/>
            <a:ext cx="540000" cy="54146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Freeform 5"/>
          <p:cNvSpPr>
            <a:spLocks noChangeAspect="1"/>
          </p:cNvSpPr>
          <p:nvPr/>
        </p:nvSpPr>
        <p:spPr bwMode="auto">
          <a:xfrm>
            <a:off x="4056910" y="2306872"/>
            <a:ext cx="1508400" cy="15124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260030" y="3530903"/>
            <a:ext cx="711257" cy="7131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598674" y="1366522"/>
            <a:ext cx="485734" cy="4870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endParaRPr lang="zh-CN" alt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5"/>
          <p:cNvSpPr>
            <a:spLocks noChangeAspect="1"/>
          </p:cNvSpPr>
          <p:nvPr/>
        </p:nvSpPr>
        <p:spPr bwMode="auto">
          <a:xfrm>
            <a:off x="3639181" y="3437900"/>
            <a:ext cx="322373" cy="32324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5"/>
          <p:cNvSpPr>
            <a:spLocks noChangeAspect="1"/>
          </p:cNvSpPr>
          <p:nvPr/>
        </p:nvSpPr>
        <p:spPr bwMode="auto">
          <a:xfrm>
            <a:off x="4622956" y="1629832"/>
            <a:ext cx="626400" cy="628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4529852" y="4363978"/>
            <a:ext cx="597600" cy="5962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5"/>
          <p:cNvSpPr>
            <a:spLocks noChangeAspect="1"/>
          </p:cNvSpPr>
          <p:nvPr/>
        </p:nvSpPr>
        <p:spPr bwMode="auto">
          <a:xfrm>
            <a:off x="5660666" y="2307610"/>
            <a:ext cx="999107" cy="10018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4797" y="1683975"/>
            <a:ext cx="213526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2"/>
                </a:solidFill>
                <a:cs typeface="Arial" panose="020B0604020202020204" pitchFamily="34" charset="0"/>
              </a:rPr>
              <a:t>Aenean massa. Cum sociis natoque penatibus et magnis dis parturient montes, nascetur ridiculus mus. </a:t>
            </a:r>
          </a:p>
        </p:txBody>
      </p:sp>
      <p:sp>
        <p:nvSpPr>
          <p:cNvPr id="19" name="矩形 18"/>
          <p:cNvSpPr/>
          <p:nvPr/>
        </p:nvSpPr>
        <p:spPr>
          <a:xfrm>
            <a:off x="2422970" y="148861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kern="0">
                <a:solidFill>
                  <a:srgbClr val="EB8374"/>
                </a:solidFill>
                <a:latin typeface="方正兰亭黑_GBK"/>
                <a:ea typeface="方正兰亭黑_GBK"/>
                <a:cs typeface="Arial" pitchFamily="34" charset="0"/>
              </a:rPr>
              <a:t>意义一</a:t>
            </a:r>
            <a:endParaRPr lang="zh-CN" altLang="en-US" sz="1200">
              <a:solidFill>
                <a:srgbClr val="EB8374"/>
              </a:solidFill>
              <a:latin typeface="方正兰亭黑_GBK"/>
              <a:ea typeface="方正兰亭黑_GBK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10776" y="4034079"/>
            <a:ext cx="213526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2"/>
                </a:solidFill>
                <a:cs typeface="Arial" panose="020B0604020202020204" pitchFamily="34" charset="0"/>
              </a:rPr>
              <a:t>Aenean massa. Cum sociis natoque penatibus et magnis dis parturient montes, nascetur ridiculus mus. </a:t>
            </a:r>
          </a:p>
        </p:txBody>
      </p:sp>
      <p:sp>
        <p:nvSpPr>
          <p:cNvPr id="21" name="矩形 20"/>
          <p:cNvSpPr/>
          <p:nvPr/>
        </p:nvSpPr>
        <p:spPr>
          <a:xfrm>
            <a:off x="2618949" y="3838721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kern="0">
                <a:solidFill>
                  <a:srgbClr val="608C7D"/>
                </a:solidFill>
                <a:latin typeface="方正兰亭黑_GBK"/>
                <a:ea typeface="方正兰亭黑_GBK"/>
                <a:cs typeface="Arial" pitchFamily="34" charset="0"/>
              </a:rPr>
              <a:t>意义三</a:t>
            </a:r>
            <a:endParaRPr lang="zh-CN" altLang="en-US" sz="1200">
              <a:solidFill>
                <a:srgbClr val="608C7D"/>
              </a:solidFill>
              <a:latin typeface="方正兰亭黑_GBK"/>
              <a:ea typeface="方正兰亭黑_GBK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59773" y="2618445"/>
            <a:ext cx="213526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2"/>
                </a:solidFill>
                <a:cs typeface="Arial" panose="020B0604020202020204" pitchFamily="34" charset="0"/>
              </a:rPr>
              <a:t>Aenean massa. Cum sociis natoque penatibus et magnis dis parturient montes, nascetur ridiculus mus. </a:t>
            </a:r>
          </a:p>
        </p:txBody>
      </p:sp>
      <p:sp>
        <p:nvSpPr>
          <p:cNvPr id="23" name="矩形 22"/>
          <p:cNvSpPr/>
          <p:nvPr/>
        </p:nvSpPr>
        <p:spPr>
          <a:xfrm>
            <a:off x="6659773" y="242308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>
                <a:solidFill>
                  <a:srgbClr val="EDCC85">
                    <a:lumMod val="75000"/>
                  </a:srgbClr>
                </a:solidFill>
                <a:latin typeface="方正兰亭黑_GBK"/>
                <a:ea typeface="方正兰亭黑_GBK"/>
                <a:cs typeface="Arial" pitchFamily="34" charset="0"/>
              </a:rPr>
              <a:t>意义二</a:t>
            </a:r>
            <a:endParaRPr lang="zh-CN" altLang="en-US" sz="1200">
              <a:solidFill>
                <a:srgbClr val="EDCC85">
                  <a:lumMod val="75000"/>
                </a:srgbClr>
              </a:solidFill>
              <a:latin typeface="方正兰亭黑_GBK"/>
              <a:ea typeface="方正兰亭黑_GBK"/>
            </a:endParaRPr>
          </a:p>
        </p:txBody>
      </p:sp>
      <p:sp>
        <p:nvSpPr>
          <p:cNvPr id="24" name="AutoShape 4"/>
          <p:cNvSpPr/>
          <p:nvPr/>
        </p:nvSpPr>
        <p:spPr bwMode="auto">
          <a:xfrm>
            <a:off x="5932600" y="2579861"/>
            <a:ext cx="455239" cy="4573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98037" y="1455272"/>
            <a:ext cx="1044000" cy="1042326"/>
            <a:chOff x="3173346" y="1233585"/>
            <a:chExt cx="1044000" cy="1042326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173346" y="1233585"/>
              <a:ext cx="1044000" cy="10423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460196" y="1519598"/>
              <a:ext cx="470300" cy="470300"/>
              <a:chOff x="5394312" y="2141343"/>
              <a:chExt cx="359165" cy="359165"/>
            </a:xfrm>
            <a:solidFill>
              <a:schemeClr val="bg1"/>
            </a:solidFill>
          </p:grpSpPr>
          <p:sp>
            <p:nvSpPr>
              <p:cNvPr id="28" name="AutoShape 56"/>
              <p:cNvSpPr/>
              <p:nvPr/>
            </p:nvSpPr>
            <p:spPr bwMode="auto">
              <a:xfrm>
                <a:off x="5394312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9" name="AutoShape 57"/>
              <p:cNvSpPr/>
              <p:nvPr/>
            </p:nvSpPr>
            <p:spPr bwMode="auto">
              <a:xfrm>
                <a:off x="5641124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30" name="AutoShape 58"/>
              <p:cNvSpPr/>
              <p:nvPr/>
            </p:nvSpPr>
            <p:spPr bwMode="auto">
              <a:xfrm>
                <a:off x="5517718" y="2141343"/>
                <a:ext cx="11235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3425274" y="3838721"/>
            <a:ext cx="972000" cy="970097"/>
            <a:chOff x="3300583" y="3617034"/>
            <a:chExt cx="972000" cy="970097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300583" y="3617034"/>
              <a:ext cx="972000" cy="97009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AutoShape 59"/>
            <p:cNvSpPr/>
            <p:nvPr/>
          </p:nvSpPr>
          <p:spPr bwMode="auto">
            <a:xfrm>
              <a:off x="3550650" y="3867188"/>
              <a:ext cx="471867" cy="46978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137688" y="287606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kern="0">
                <a:solidFill>
                  <a:prstClr val="white"/>
                </a:solidFill>
                <a:latin typeface="方正兰亭黑_GBK"/>
                <a:ea typeface="方正兰亭黑_GBK"/>
                <a:cs typeface="Arial" pitchFamily="34" charset="0"/>
              </a:rPr>
              <a:t>选题的意义</a:t>
            </a:r>
            <a:endParaRPr lang="zh-CN" altLang="en-US" sz="4400" b="1" kern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442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" y="1744672"/>
            <a:ext cx="2921462" cy="194715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11889" y="1744672"/>
            <a:ext cx="2945025" cy="1954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43212" y="2284537"/>
            <a:ext cx="2882378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white"/>
                </a:solidFill>
                <a:ea typeface="微软雅黑"/>
                <a:cs typeface="Arial" panose="020B0604020202020204" pitchFamily="34" charset="0"/>
              </a:rPr>
              <a:t>Aenean massa. Cum sociis natoque penatibus et magnis dis parturient montes, nascetur ridiculus mus. Donec quam felis. Aenean massa. Aenean massa. Cum sociis natoque penatibus et magnis dis parturient montes</a:t>
            </a:r>
          </a:p>
        </p:txBody>
      </p:sp>
      <p:sp>
        <p:nvSpPr>
          <p:cNvPr id="13" name="矩形 12"/>
          <p:cNvSpPr/>
          <p:nvPr/>
        </p:nvSpPr>
        <p:spPr>
          <a:xfrm>
            <a:off x="6914987" y="19910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prstClr val="white"/>
                </a:solidFill>
                <a:latin typeface="方正兰亭黑_GBK"/>
                <a:ea typeface="方正兰亭黑_GBK"/>
              </a:rPr>
              <a:t>选题的背景</a:t>
            </a:r>
            <a:endParaRPr lang="zh-CN" altLang="en-US">
              <a:solidFill>
                <a:prstClr val="white"/>
              </a:solidFill>
              <a:ea typeface="微软雅黑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0" r="-18"/>
          <a:stretch/>
        </p:blipFill>
        <p:spPr>
          <a:xfrm>
            <a:off x="3105473" y="1744672"/>
            <a:ext cx="2918872" cy="19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3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0" name="矩形 9"/>
          <p:cNvSpPr/>
          <p:nvPr/>
        </p:nvSpPr>
        <p:spPr>
          <a:xfrm>
            <a:off x="1459891" y="1389777"/>
            <a:ext cx="1446068" cy="1701256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2195" y="1457827"/>
            <a:ext cx="1301461" cy="1105816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000" r="-1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532195" y="2563644"/>
            <a:ext cx="1301461" cy="459339"/>
          </a:xfrm>
          <a:custGeom>
            <a:avLst/>
            <a:gdLst>
              <a:gd name="connsiteX0" fmla="*/ 0 w 1301461"/>
              <a:gd name="connsiteY0" fmla="*/ 0 h 459339"/>
              <a:gd name="connsiteX1" fmla="*/ 1301461 w 1301461"/>
              <a:gd name="connsiteY1" fmla="*/ 0 h 459339"/>
              <a:gd name="connsiteX2" fmla="*/ 1301461 w 1301461"/>
              <a:gd name="connsiteY2" fmla="*/ 459339 h 459339"/>
              <a:gd name="connsiteX3" fmla="*/ 0 w 1301461"/>
              <a:gd name="connsiteY3" fmla="*/ 459339 h 459339"/>
              <a:gd name="connsiteX4" fmla="*/ 0 w 1301461"/>
              <a:gd name="connsiteY4" fmla="*/ 0 h 45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461" h="459339">
                <a:moveTo>
                  <a:pt x="0" y="0"/>
                </a:moveTo>
                <a:lnTo>
                  <a:pt x="1301461" y="0"/>
                </a:lnTo>
                <a:lnTo>
                  <a:pt x="1301461" y="459339"/>
                </a:lnTo>
                <a:lnTo>
                  <a:pt x="0" y="459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8261" y="1389777"/>
            <a:ext cx="1446068" cy="1701256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0564" y="1457827"/>
            <a:ext cx="1301461" cy="110581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00" r="-1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140564" y="2563644"/>
            <a:ext cx="1301461" cy="459339"/>
          </a:xfrm>
          <a:custGeom>
            <a:avLst/>
            <a:gdLst>
              <a:gd name="connsiteX0" fmla="*/ 0 w 1301461"/>
              <a:gd name="connsiteY0" fmla="*/ 0 h 459339"/>
              <a:gd name="connsiteX1" fmla="*/ 1301461 w 1301461"/>
              <a:gd name="connsiteY1" fmla="*/ 0 h 459339"/>
              <a:gd name="connsiteX2" fmla="*/ 1301461 w 1301461"/>
              <a:gd name="connsiteY2" fmla="*/ 459339 h 459339"/>
              <a:gd name="connsiteX3" fmla="*/ 0 w 1301461"/>
              <a:gd name="connsiteY3" fmla="*/ 459339 h 459339"/>
              <a:gd name="connsiteX4" fmla="*/ 0 w 1301461"/>
              <a:gd name="connsiteY4" fmla="*/ 0 h 45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461" h="459339">
                <a:moveTo>
                  <a:pt x="0" y="0"/>
                </a:moveTo>
                <a:lnTo>
                  <a:pt x="1301461" y="0"/>
                </a:lnTo>
                <a:lnTo>
                  <a:pt x="1301461" y="459339"/>
                </a:lnTo>
                <a:lnTo>
                  <a:pt x="0" y="459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21117" y="1389777"/>
            <a:ext cx="1446068" cy="1701256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93421" y="1457827"/>
            <a:ext cx="1301461" cy="1105816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000" r="-1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693421" y="2563644"/>
            <a:ext cx="1301461" cy="459339"/>
          </a:xfrm>
          <a:custGeom>
            <a:avLst/>
            <a:gdLst>
              <a:gd name="connsiteX0" fmla="*/ 0 w 1301461"/>
              <a:gd name="connsiteY0" fmla="*/ 0 h 459339"/>
              <a:gd name="connsiteX1" fmla="*/ 1301461 w 1301461"/>
              <a:gd name="connsiteY1" fmla="*/ 0 h 459339"/>
              <a:gd name="connsiteX2" fmla="*/ 1301461 w 1301461"/>
              <a:gd name="connsiteY2" fmla="*/ 459339 h 459339"/>
              <a:gd name="connsiteX3" fmla="*/ 0 w 1301461"/>
              <a:gd name="connsiteY3" fmla="*/ 459339 h 459339"/>
              <a:gd name="connsiteX4" fmla="*/ 0 w 1301461"/>
              <a:gd name="connsiteY4" fmla="*/ 0 h 45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461" h="459339">
                <a:moveTo>
                  <a:pt x="0" y="0"/>
                </a:moveTo>
                <a:lnTo>
                  <a:pt x="1301461" y="0"/>
                </a:lnTo>
                <a:lnTo>
                  <a:pt x="1301461" y="459339"/>
                </a:lnTo>
                <a:lnTo>
                  <a:pt x="0" y="459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73973" y="1389662"/>
            <a:ext cx="1446068" cy="1701256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6276" y="1457712"/>
            <a:ext cx="1301461" cy="1105816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000" r="-1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246276" y="2563529"/>
            <a:ext cx="1301461" cy="459339"/>
          </a:xfrm>
          <a:custGeom>
            <a:avLst/>
            <a:gdLst>
              <a:gd name="connsiteX0" fmla="*/ 0 w 1301461"/>
              <a:gd name="connsiteY0" fmla="*/ 0 h 459339"/>
              <a:gd name="connsiteX1" fmla="*/ 1301461 w 1301461"/>
              <a:gd name="connsiteY1" fmla="*/ 0 h 459339"/>
              <a:gd name="connsiteX2" fmla="*/ 1301461 w 1301461"/>
              <a:gd name="connsiteY2" fmla="*/ 459339 h 459339"/>
              <a:gd name="connsiteX3" fmla="*/ 0 w 1301461"/>
              <a:gd name="connsiteY3" fmla="*/ 459339 h 459339"/>
              <a:gd name="connsiteX4" fmla="*/ 0 w 1301461"/>
              <a:gd name="connsiteY4" fmla="*/ 0 h 45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461" h="459339">
                <a:moveTo>
                  <a:pt x="0" y="0"/>
                </a:moveTo>
                <a:lnTo>
                  <a:pt x="1301461" y="0"/>
                </a:lnTo>
                <a:lnTo>
                  <a:pt x="1301461" y="459339"/>
                </a:lnTo>
                <a:lnTo>
                  <a:pt x="0" y="4593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9914" y="2726105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成果展示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02018" y="2726105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成果展示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94886" y="2709560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成果展示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51476" y="2709445"/>
            <a:ext cx="894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成果展示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5"/>
          <p:cNvSpPr txBox="1">
            <a:spLocks noChangeArrowheads="1"/>
          </p:cNvSpPr>
          <p:nvPr/>
        </p:nvSpPr>
        <p:spPr bwMode="auto">
          <a:xfrm>
            <a:off x="1414199" y="3171315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研究成果说明</a:t>
            </a:r>
          </a:p>
        </p:txBody>
      </p:sp>
      <p:sp>
        <p:nvSpPr>
          <p:cNvPr id="45" name="文本框 6"/>
          <p:cNvSpPr txBox="1">
            <a:spLocks noChangeArrowheads="1"/>
          </p:cNvSpPr>
          <p:nvPr/>
        </p:nvSpPr>
        <p:spPr bwMode="auto">
          <a:xfrm>
            <a:off x="1415289" y="3448314"/>
            <a:ext cx="62242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46" name="文本框 6"/>
          <p:cNvSpPr txBox="1">
            <a:spLocks noChangeArrowheads="1"/>
          </p:cNvSpPr>
          <p:nvPr/>
        </p:nvSpPr>
        <p:spPr bwMode="auto">
          <a:xfrm>
            <a:off x="1415289" y="3886783"/>
            <a:ext cx="62242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48" name="椭圆 47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3" y="1548976"/>
            <a:ext cx="4129050" cy="274752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751659" y="2232005"/>
            <a:ext cx="361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36" name="矩形 35"/>
          <p:cNvSpPr/>
          <p:nvPr/>
        </p:nvSpPr>
        <p:spPr>
          <a:xfrm>
            <a:off x="4751659" y="3033421"/>
            <a:ext cx="361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37" name="矩形 36"/>
          <p:cNvSpPr/>
          <p:nvPr/>
        </p:nvSpPr>
        <p:spPr>
          <a:xfrm>
            <a:off x="4751658" y="3834837"/>
            <a:ext cx="361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38" name="矩形 37"/>
          <p:cNvSpPr/>
          <p:nvPr/>
        </p:nvSpPr>
        <p:spPr>
          <a:xfrm>
            <a:off x="4751658" y="1988326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1658" y="280134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51658" y="3588662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42" name="椭圆 4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32796" y="1916853"/>
            <a:ext cx="419947" cy="419947"/>
            <a:chOff x="4232796" y="1916853"/>
            <a:chExt cx="419947" cy="419947"/>
          </a:xfrm>
        </p:grpSpPr>
        <p:sp>
          <p:nvSpPr>
            <p:cNvPr id="32" name="椭圆 31"/>
            <p:cNvSpPr/>
            <p:nvPr/>
          </p:nvSpPr>
          <p:spPr>
            <a:xfrm>
              <a:off x="4232796" y="1916853"/>
              <a:ext cx="419947" cy="419947"/>
            </a:xfrm>
            <a:prstGeom prst="ellips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47" name="AutoShape 4"/>
            <p:cNvSpPr/>
            <p:nvPr/>
          </p:nvSpPr>
          <p:spPr bwMode="auto">
            <a:xfrm>
              <a:off x="4332650" y="2013551"/>
              <a:ext cx="225522" cy="2265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32795" y="3470487"/>
            <a:ext cx="419947" cy="419947"/>
            <a:chOff x="4232795" y="3470487"/>
            <a:chExt cx="419947" cy="419947"/>
          </a:xfrm>
        </p:grpSpPr>
        <p:sp>
          <p:nvSpPr>
            <p:cNvPr id="34" name="椭圆 33"/>
            <p:cNvSpPr/>
            <p:nvPr/>
          </p:nvSpPr>
          <p:spPr>
            <a:xfrm>
              <a:off x="4232795" y="3470487"/>
              <a:ext cx="419947" cy="419947"/>
            </a:xfrm>
            <a:prstGeom prst="ellips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326403" y="3585721"/>
              <a:ext cx="232730" cy="189479"/>
              <a:chOff x="7550150" y="3613150"/>
              <a:chExt cx="358775" cy="292100"/>
            </a:xfrm>
          </p:grpSpPr>
          <p:sp>
            <p:nvSpPr>
              <p:cNvPr id="49" name="AutoShape 5"/>
              <p:cNvSpPr/>
              <p:nvPr/>
            </p:nvSpPr>
            <p:spPr bwMode="auto">
              <a:xfrm>
                <a:off x="7796213" y="3702050"/>
                <a:ext cx="68262" cy="90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50" name="AutoShape 6"/>
              <p:cNvSpPr/>
              <p:nvPr/>
            </p:nvSpPr>
            <p:spPr bwMode="auto">
              <a:xfrm>
                <a:off x="7550150" y="3613150"/>
                <a:ext cx="358775" cy="292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232796" y="2693670"/>
            <a:ext cx="419947" cy="419947"/>
            <a:chOff x="4232796" y="2693670"/>
            <a:chExt cx="419947" cy="419947"/>
          </a:xfrm>
        </p:grpSpPr>
        <p:sp>
          <p:nvSpPr>
            <p:cNvPr id="33" name="椭圆 32"/>
            <p:cNvSpPr/>
            <p:nvPr/>
          </p:nvSpPr>
          <p:spPr>
            <a:xfrm>
              <a:off x="4232796" y="2693670"/>
              <a:ext cx="419947" cy="419947"/>
            </a:xfrm>
            <a:prstGeom prst="ellips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51" name="AutoShape 28"/>
            <p:cNvSpPr/>
            <p:nvPr/>
          </p:nvSpPr>
          <p:spPr bwMode="auto">
            <a:xfrm>
              <a:off x="4332650" y="2786763"/>
              <a:ext cx="233759" cy="2337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16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8" name="椭圆 57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3292890" y="1634334"/>
            <a:ext cx="2739764" cy="2736922"/>
          </a:xfrm>
          <a:custGeom>
            <a:avLst/>
            <a:gdLst>
              <a:gd name="T0" fmla="*/ 870 w 935"/>
              <a:gd name="T1" fmla="*/ 608 h 935"/>
              <a:gd name="T2" fmla="*/ 870 w 935"/>
              <a:gd name="T3" fmla="*/ 608 h 935"/>
              <a:gd name="T4" fmla="*/ 806 w 935"/>
              <a:gd name="T5" fmla="*/ 468 h 935"/>
              <a:gd name="T6" fmla="*/ 870 w 935"/>
              <a:gd name="T7" fmla="*/ 327 h 935"/>
              <a:gd name="T8" fmla="*/ 870 w 935"/>
              <a:gd name="T9" fmla="*/ 327 h 935"/>
              <a:gd name="T10" fmla="*/ 935 w 935"/>
              <a:gd name="T11" fmla="*/ 186 h 935"/>
              <a:gd name="T12" fmla="*/ 750 w 935"/>
              <a:gd name="T13" fmla="*/ 0 h 935"/>
              <a:gd name="T14" fmla="*/ 608 w 935"/>
              <a:gd name="T15" fmla="*/ 65 h 935"/>
              <a:gd name="T16" fmla="*/ 608 w 935"/>
              <a:gd name="T17" fmla="*/ 65 h 935"/>
              <a:gd name="T18" fmla="*/ 468 w 935"/>
              <a:gd name="T19" fmla="*/ 129 h 935"/>
              <a:gd name="T20" fmla="*/ 328 w 935"/>
              <a:gd name="T21" fmla="*/ 65 h 935"/>
              <a:gd name="T22" fmla="*/ 328 w 935"/>
              <a:gd name="T23" fmla="*/ 65 h 935"/>
              <a:gd name="T24" fmla="*/ 186 w 935"/>
              <a:gd name="T25" fmla="*/ 0 h 935"/>
              <a:gd name="T26" fmla="*/ 0 w 935"/>
              <a:gd name="T27" fmla="*/ 186 h 935"/>
              <a:gd name="T28" fmla="*/ 66 w 935"/>
              <a:gd name="T29" fmla="*/ 327 h 935"/>
              <a:gd name="T30" fmla="*/ 66 w 935"/>
              <a:gd name="T31" fmla="*/ 327 h 935"/>
              <a:gd name="T32" fmla="*/ 130 w 935"/>
              <a:gd name="T33" fmla="*/ 468 h 935"/>
              <a:gd name="T34" fmla="*/ 66 w 935"/>
              <a:gd name="T35" fmla="*/ 608 h 935"/>
              <a:gd name="T36" fmla="*/ 66 w 935"/>
              <a:gd name="T37" fmla="*/ 608 h 935"/>
              <a:gd name="T38" fmla="*/ 0 w 935"/>
              <a:gd name="T39" fmla="*/ 749 h 935"/>
              <a:gd name="T40" fmla="*/ 186 w 935"/>
              <a:gd name="T41" fmla="*/ 935 h 935"/>
              <a:gd name="T42" fmla="*/ 328 w 935"/>
              <a:gd name="T43" fmla="*/ 870 h 935"/>
              <a:gd name="T44" fmla="*/ 328 w 935"/>
              <a:gd name="T45" fmla="*/ 870 h 935"/>
              <a:gd name="T46" fmla="*/ 468 w 935"/>
              <a:gd name="T47" fmla="*/ 806 h 935"/>
              <a:gd name="T48" fmla="*/ 608 w 935"/>
              <a:gd name="T49" fmla="*/ 870 h 935"/>
              <a:gd name="T50" fmla="*/ 608 w 935"/>
              <a:gd name="T51" fmla="*/ 870 h 935"/>
              <a:gd name="T52" fmla="*/ 750 w 935"/>
              <a:gd name="T53" fmla="*/ 935 h 935"/>
              <a:gd name="T54" fmla="*/ 935 w 935"/>
              <a:gd name="T55" fmla="*/ 749 h 935"/>
              <a:gd name="T56" fmla="*/ 870 w 935"/>
              <a:gd name="T57" fmla="*/ 608 h 935"/>
              <a:gd name="T58" fmla="*/ 468 w 935"/>
              <a:gd name="T59" fmla="*/ 681 h 935"/>
              <a:gd name="T60" fmla="*/ 255 w 935"/>
              <a:gd name="T61" fmla="*/ 468 h 935"/>
              <a:gd name="T62" fmla="*/ 468 w 935"/>
              <a:gd name="T63" fmla="*/ 255 h 935"/>
              <a:gd name="T64" fmla="*/ 681 w 935"/>
              <a:gd name="T65" fmla="*/ 468 h 935"/>
              <a:gd name="T66" fmla="*/ 468 w 935"/>
              <a:gd name="T67" fmla="*/ 681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35" h="935">
                <a:moveTo>
                  <a:pt x="870" y="608"/>
                </a:moveTo>
                <a:cubicBezTo>
                  <a:pt x="870" y="608"/>
                  <a:pt x="870" y="608"/>
                  <a:pt x="870" y="608"/>
                </a:cubicBezTo>
                <a:cubicBezTo>
                  <a:pt x="831" y="574"/>
                  <a:pt x="806" y="524"/>
                  <a:pt x="806" y="468"/>
                </a:cubicBezTo>
                <a:cubicBezTo>
                  <a:pt x="806" y="412"/>
                  <a:pt x="831" y="362"/>
                  <a:pt x="870" y="327"/>
                </a:cubicBezTo>
                <a:cubicBezTo>
                  <a:pt x="870" y="327"/>
                  <a:pt x="870" y="327"/>
                  <a:pt x="870" y="327"/>
                </a:cubicBezTo>
                <a:cubicBezTo>
                  <a:pt x="910" y="293"/>
                  <a:pt x="935" y="243"/>
                  <a:pt x="935" y="186"/>
                </a:cubicBezTo>
                <a:cubicBezTo>
                  <a:pt x="935" y="83"/>
                  <a:pt x="852" y="0"/>
                  <a:pt x="750" y="0"/>
                </a:cubicBezTo>
                <a:cubicBezTo>
                  <a:pt x="693" y="0"/>
                  <a:pt x="642" y="25"/>
                  <a:pt x="608" y="65"/>
                </a:cubicBezTo>
                <a:cubicBezTo>
                  <a:pt x="608" y="65"/>
                  <a:pt x="608" y="65"/>
                  <a:pt x="608" y="65"/>
                </a:cubicBezTo>
                <a:cubicBezTo>
                  <a:pt x="574" y="105"/>
                  <a:pt x="524" y="129"/>
                  <a:pt x="468" y="129"/>
                </a:cubicBezTo>
                <a:cubicBezTo>
                  <a:pt x="412" y="129"/>
                  <a:pt x="362" y="105"/>
                  <a:pt x="328" y="65"/>
                </a:cubicBezTo>
                <a:cubicBezTo>
                  <a:pt x="328" y="65"/>
                  <a:pt x="328" y="65"/>
                  <a:pt x="328" y="65"/>
                </a:cubicBezTo>
                <a:cubicBezTo>
                  <a:pt x="294" y="25"/>
                  <a:pt x="243" y="0"/>
                  <a:pt x="186" y="0"/>
                </a:cubicBezTo>
                <a:cubicBezTo>
                  <a:pt x="83" y="0"/>
                  <a:pt x="0" y="83"/>
                  <a:pt x="0" y="186"/>
                </a:cubicBezTo>
                <a:cubicBezTo>
                  <a:pt x="0" y="243"/>
                  <a:pt x="26" y="293"/>
                  <a:pt x="66" y="327"/>
                </a:cubicBezTo>
                <a:cubicBezTo>
                  <a:pt x="66" y="327"/>
                  <a:pt x="66" y="327"/>
                  <a:pt x="66" y="327"/>
                </a:cubicBezTo>
                <a:cubicBezTo>
                  <a:pt x="105" y="362"/>
                  <a:pt x="130" y="412"/>
                  <a:pt x="130" y="468"/>
                </a:cubicBezTo>
                <a:cubicBezTo>
                  <a:pt x="130" y="524"/>
                  <a:pt x="105" y="574"/>
                  <a:pt x="66" y="608"/>
                </a:cubicBezTo>
                <a:cubicBezTo>
                  <a:pt x="66" y="608"/>
                  <a:pt x="66" y="608"/>
                  <a:pt x="66" y="608"/>
                </a:cubicBezTo>
                <a:cubicBezTo>
                  <a:pt x="26" y="642"/>
                  <a:pt x="0" y="693"/>
                  <a:pt x="0" y="749"/>
                </a:cubicBezTo>
                <a:cubicBezTo>
                  <a:pt x="0" y="852"/>
                  <a:pt x="83" y="935"/>
                  <a:pt x="186" y="935"/>
                </a:cubicBezTo>
                <a:cubicBezTo>
                  <a:pt x="243" y="935"/>
                  <a:pt x="294" y="910"/>
                  <a:pt x="328" y="870"/>
                </a:cubicBezTo>
                <a:cubicBezTo>
                  <a:pt x="328" y="870"/>
                  <a:pt x="328" y="870"/>
                  <a:pt x="328" y="870"/>
                </a:cubicBezTo>
                <a:cubicBezTo>
                  <a:pt x="362" y="831"/>
                  <a:pt x="412" y="806"/>
                  <a:pt x="468" y="806"/>
                </a:cubicBezTo>
                <a:cubicBezTo>
                  <a:pt x="524" y="806"/>
                  <a:pt x="574" y="831"/>
                  <a:pt x="608" y="870"/>
                </a:cubicBezTo>
                <a:cubicBezTo>
                  <a:pt x="608" y="870"/>
                  <a:pt x="608" y="870"/>
                  <a:pt x="608" y="870"/>
                </a:cubicBezTo>
                <a:cubicBezTo>
                  <a:pt x="642" y="910"/>
                  <a:pt x="693" y="935"/>
                  <a:pt x="750" y="935"/>
                </a:cubicBezTo>
                <a:cubicBezTo>
                  <a:pt x="852" y="935"/>
                  <a:pt x="935" y="852"/>
                  <a:pt x="935" y="749"/>
                </a:cubicBezTo>
                <a:cubicBezTo>
                  <a:pt x="935" y="693"/>
                  <a:pt x="910" y="642"/>
                  <a:pt x="870" y="608"/>
                </a:cubicBezTo>
                <a:close/>
                <a:moveTo>
                  <a:pt x="468" y="681"/>
                </a:moveTo>
                <a:cubicBezTo>
                  <a:pt x="350" y="681"/>
                  <a:pt x="255" y="585"/>
                  <a:pt x="255" y="468"/>
                </a:cubicBezTo>
                <a:cubicBezTo>
                  <a:pt x="255" y="350"/>
                  <a:pt x="350" y="255"/>
                  <a:pt x="468" y="255"/>
                </a:cubicBezTo>
                <a:cubicBezTo>
                  <a:pt x="585" y="255"/>
                  <a:pt x="681" y="350"/>
                  <a:pt x="681" y="468"/>
                </a:cubicBezTo>
                <a:cubicBezTo>
                  <a:pt x="681" y="585"/>
                  <a:pt x="585" y="681"/>
                  <a:pt x="468" y="6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2336" y="1899784"/>
            <a:ext cx="1793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50" name="矩形 49"/>
          <p:cNvSpPr/>
          <p:nvPr/>
        </p:nvSpPr>
        <p:spPr>
          <a:xfrm>
            <a:off x="1445614" y="3472640"/>
            <a:ext cx="1793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51" name="矩形 50"/>
          <p:cNvSpPr/>
          <p:nvPr/>
        </p:nvSpPr>
        <p:spPr>
          <a:xfrm>
            <a:off x="5994335" y="1899783"/>
            <a:ext cx="1793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52" name="矩形 51"/>
          <p:cNvSpPr/>
          <p:nvPr/>
        </p:nvSpPr>
        <p:spPr>
          <a:xfrm>
            <a:off x="5994336" y="3472640"/>
            <a:ext cx="1793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53" name="矩形 52"/>
          <p:cNvSpPr/>
          <p:nvPr/>
        </p:nvSpPr>
        <p:spPr>
          <a:xfrm>
            <a:off x="2704154" y="1739308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20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33408" y="3315077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200">
              <a:solidFill>
                <a:srgbClr val="FEC1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66933" y="1719606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200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78703" y="3315077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92951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</a:t>
            </a:r>
            <a:r>
              <a:rPr lang="en-US" altLang="zh-CN" sz="1200">
                <a:solidFill>
                  <a:srgbClr val="92951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200">
              <a:solidFill>
                <a:srgbClr val="92951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91926" y="1790648"/>
            <a:ext cx="794362" cy="790098"/>
            <a:chOff x="5039894" y="1650916"/>
            <a:chExt cx="887413" cy="882650"/>
          </a:xfrm>
        </p:grpSpPr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5039894" y="1650916"/>
              <a:ext cx="887413" cy="882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华文细黑" panose="02010600040101010101" pitchFamily="2" charset="-122"/>
              </a:endParaRPr>
            </a:p>
          </p:txBody>
        </p:sp>
        <p:sp>
          <p:nvSpPr>
            <p:cNvPr id="63" name="AutoShape 4"/>
            <p:cNvSpPr/>
            <p:nvPr/>
          </p:nvSpPr>
          <p:spPr bwMode="auto">
            <a:xfrm>
              <a:off x="5309768" y="1917616"/>
              <a:ext cx="347663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91926" y="3439054"/>
            <a:ext cx="794362" cy="792940"/>
            <a:chOff x="5039894" y="3492416"/>
            <a:chExt cx="887413" cy="885825"/>
          </a:xfrm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039894" y="3492416"/>
              <a:ext cx="887413" cy="8858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华文细黑" panose="02010600040101010101" pitchFamily="2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304213" y="3789278"/>
              <a:ext cx="358775" cy="292100"/>
              <a:chOff x="7550150" y="3613150"/>
              <a:chExt cx="358775" cy="292100"/>
            </a:xfrm>
          </p:grpSpPr>
          <p:sp>
            <p:nvSpPr>
              <p:cNvPr id="65" name="AutoShape 5"/>
              <p:cNvSpPr/>
              <p:nvPr/>
            </p:nvSpPr>
            <p:spPr bwMode="auto">
              <a:xfrm>
                <a:off x="7796213" y="3702050"/>
                <a:ext cx="68262" cy="90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66" name="AutoShape 6"/>
              <p:cNvSpPr/>
              <p:nvPr/>
            </p:nvSpPr>
            <p:spPr bwMode="auto">
              <a:xfrm>
                <a:off x="7550150" y="3613150"/>
                <a:ext cx="358775" cy="292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442100" y="3439054"/>
            <a:ext cx="791519" cy="792940"/>
            <a:chOff x="3196807" y="3492416"/>
            <a:chExt cx="884237" cy="885825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3196807" y="3492416"/>
              <a:ext cx="884237" cy="8858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华文细黑" panose="02010600040101010101" pitchFamily="2" charset="-122"/>
              </a:endParaRPr>
            </a:p>
          </p:txBody>
        </p:sp>
        <p:sp>
          <p:nvSpPr>
            <p:cNvPr id="67" name="AutoShape 28"/>
            <p:cNvSpPr/>
            <p:nvPr/>
          </p:nvSpPr>
          <p:spPr bwMode="auto">
            <a:xfrm>
              <a:off x="3458744" y="3754801"/>
              <a:ext cx="360362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42100" y="1790648"/>
            <a:ext cx="791519" cy="790098"/>
            <a:chOff x="3196807" y="1650916"/>
            <a:chExt cx="884237" cy="882650"/>
          </a:xfrm>
        </p:grpSpPr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196807" y="1650916"/>
              <a:ext cx="884237" cy="8826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华文细黑" panose="02010600040101010101" pitchFamily="2" charset="-122"/>
              </a:endParaRPr>
            </a:p>
          </p:txBody>
        </p:sp>
        <p:grpSp>
          <p:nvGrpSpPr>
            <p:cNvPr id="68" name="Group 112"/>
            <p:cNvGrpSpPr/>
            <p:nvPr/>
          </p:nvGrpSpPr>
          <p:grpSpPr>
            <a:xfrm>
              <a:off x="3459036" y="1926201"/>
              <a:ext cx="359779" cy="337063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69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  <p:sp>
            <p:nvSpPr>
              <p:cNvPr id="70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华文细黑" panose="02010600040101010101" pitchFamily="2" charset="-122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615375" y="2350902"/>
            <a:ext cx="3913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  <a:endParaRPr lang="zh-CN" altLang="en-US" sz="28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4" r="49"/>
          <a:stretch/>
        </p:blipFill>
        <p:spPr>
          <a:xfrm>
            <a:off x="0" y="1935946"/>
            <a:ext cx="5303520" cy="20418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03520" y="1935946"/>
            <a:ext cx="3840480" cy="2041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89376" y="2299858"/>
            <a:ext cx="266184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89376" y="210828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微软雅黑"/>
              </a:rPr>
              <a:t>论文总结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5489376" y="2779973"/>
            <a:ext cx="266184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89376" y="3270784"/>
            <a:ext cx="266184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bg1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bg1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6510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897578" y="2001635"/>
            <a:ext cx="468775" cy="468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rgbClr val="FAF8F5"/>
                </a:solidFill>
              </a:rPr>
              <a:t>01</a:t>
            </a:r>
            <a:endParaRPr lang="zh-CN" altLang="en-US" sz="1200">
              <a:solidFill>
                <a:srgbClr val="FAF8F5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97578" y="3455849"/>
            <a:ext cx="468775" cy="468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rgbClr val="FAF8F5"/>
                </a:solidFill>
              </a:rPr>
              <a:t>03</a:t>
            </a:r>
            <a:endParaRPr lang="zh-CN" altLang="en-US" sz="1200">
              <a:solidFill>
                <a:srgbClr val="FAF8F5"/>
              </a:solidFill>
            </a:endParaRPr>
          </a:p>
        </p:txBody>
      </p:sp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2376082" y="1964551"/>
            <a:ext cx="1415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accent1"/>
                </a:solidFill>
                <a:latin typeface="方正兰亭黑_GBK"/>
                <a:ea typeface="方正兰亭黑_GBK"/>
              </a:rPr>
              <a:t>选题的背景与意义</a:t>
            </a:r>
          </a:p>
        </p:txBody>
      </p:sp>
      <p:sp>
        <p:nvSpPr>
          <p:cNvPr id="19" name="矩形 18"/>
          <p:cNvSpPr/>
          <p:nvPr/>
        </p:nvSpPr>
        <p:spPr>
          <a:xfrm>
            <a:off x="2380518" y="2226982"/>
            <a:ext cx="1600811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88" kern="0">
                <a:solidFill>
                  <a:schemeClr val="tx2"/>
                </a:solidFill>
              </a:rPr>
              <a:t>Donec luctus nibh sit amet sem vulputate venenatis </a:t>
            </a:r>
            <a:endParaRPr lang="zh-CN" altLang="en-US" kern="0">
              <a:solidFill>
                <a:schemeClr val="tx2"/>
              </a:solidFill>
            </a:endParaRPr>
          </a:p>
        </p:txBody>
      </p:sp>
      <p:sp>
        <p:nvSpPr>
          <p:cNvPr id="20" name="文本框 14"/>
          <p:cNvSpPr txBox="1">
            <a:spLocks noChangeArrowheads="1"/>
          </p:cNvSpPr>
          <p:nvPr/>
        </p:nvSpPr>
        <p:spPr bwMode="auto">
          <a:xfrm>
            <a:off x="2366354" y="3393041"/>
            <a:ext cx="15696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accent1"/>
                </a:solidFill>
                <a:latin typeface="方正兰亭黑_GBK"/>
                <a:ea typeface="方正兰亭黑_GBK"/>
              </a:rPr>
              <a:t>研究成果展示及应用</a:t>
            </a:r>
          </a:p>
        </p:txBody>
      </p:sp>
      <p:sp>
        <p:nvSpPr>
          <p:cNvPr id="21" name="矩形 20"/>
          <p:cNvSpPr/>
          <p:nvPr/>
        </p:nvSpPr>
        <p:spPr>
          <a:xfrm>
            <a:off x="2376081" y="3646784"/>
            <a:ext cx="1600811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88" kern="0">
                <a:solidFill>
                  <a:schemeClr val="tx2"/>
                </a:solidFill>
              </a:rPr>
              <a:t>Donec luctus nibh sit amet sem vulputate venenatis </a:t>
            </a:r>
            <a:endParaRPr lang="zh-CN" altLang="en-US" kern="0">
              <a:solidFill>
                <a:schemeClr val="tx2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47513" y="2001634"/>
            <a:ext cx="468775" cy="468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02</a:t>
            </a:r>
            <a:endParaRPr lang="zh-CN" altLang="en-US" sz="1200"/>
          </a:p>
        </p:txBody>
      </p:sp>
      <p:sp>
        <p:nvSpPr>
          <p:cNvPr id="23" name="椭圆 22"/>
          <p:cNvSpPr/>
          <p:nvPr/>
        </p:nvSpPr>
        <p:spPr>
          <a:xfrm>
            <a:off x="5347513" y="3455849"/>
            <a:ext cx="468775" cy="468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04</a:t>
            </a:r>
            <a:endParaRPr lang="zh-CN" altLang="en-US" sz="120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5816288" y="1974101"/>
            <a:ext cx="12618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accent1"/>
                </a:solidFill>
                <a:latin typeface="方正兰亭黑_GBK"/>
                <a:ea typeface="方正兰亭黑_GBK"/>
              </a:rPr>
              <a:t>研究方法及过程</a:t>
            </a:r>
          </a:p>
        </p:txBody>
      </p:sp>
      <p:sp>
        <p:nvSpPr>
          <p:cNvPr id="25" name="矩形 24"/>
          <p:cNvSpPr/>
          <p:nvPr/>
        </p:nvSpPr>
        <p:spPr>
          <a:xfrm>
            <a:off x="5816288" y="2236532"/>
            <a:ext cx="1600811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88" kern="0">
                <a:solidFill>
                  <a:schemeClr val="tx2"/>
                </a:solidFill>
              </a:rPr>
              <a:t>Donec luctus nibh sit amet sem vulputate venenatis </a:t>
            </a:r>
            <a:endParaRPr lang="zh-CN" altLang="en-US" kern="0">
              <a:solidFill>
                <a:schemeClr val="tx2"/>
              </a:solidFill>
            </a:endParaRPr>
          </a:p>
        </p:txBody>
      </p:sp>
      <p:sp>
        <p:nvSpPr>
          <p:cNvPr id="26" name="文本框 14"/>
          <p:cNvSpPr txBox="1">
            <a:spLocks noChangeArrowheads="1"/>
          </p:cNvSpPr>
          <p:nvPr/>
        </p:nvSpPr>
        <p:spPr bwMode="auto">
          <a:xfrm>
            <a:off x="5816289" y="3402591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accent1"/>
                </a:solidFill>
                <a:latin typeface="方正兰亭黑_GBK"/>
                <a:ea typeface="方正兰亭黑_GBK"/>
              </a:rPr>
              <a:t>论文总结</a:t>
            </a:r>
          </a:p>
        </p:txBody>
      </p:sp>
      <p:sp>
        <p:nvSpPr>
          <p:cNvPr id="27" name="矩形 26"/>
          <p:cNvSpPr/>
          <p:nvPr/>
        </p:nvSpPr>
        <p:spPr>
          <a:xfrm>
            <a:off x="5816288" y="3613510"/>
            <a:ext cx="1600811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788" kern="0">
                <a:solidFill>
                  <a:schemeClr val="tx2"/>
                </a:solidFill>
              </a:rPr>
              <a:t>Donec luctus nibh sit amet sem vulputate venenatis </a:t>
            </a:r>
            <a:endParaRPr lang="zh-CN" altLang="en-US" ker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3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412718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063614" y="1447422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56761" y="2742576"/>
            <a:ext cx="170414" cy="231090"/>
            <a:chOff x="9774238" y="912813"/>
            <a:chExt cx="209551" cy="284163"/>
          </a:xfrm>
        </p:grpSpPr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39902" y="2743644"/>
            <a:ext cx="232380" cy="232380"/>
            <a:chOff x="11363326" y="-2538413"/>
            <a:chExt cx="285750" cy="285750"/>
          </a:xfrm>
        </p:grpSpPr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07676" y="2755975"/>
            <a:ext cx="232380" cy="207852"/>
            <a:chOff x="7043738" y="-1533525"/>
            <a:chExt cx="285750" cy="255588"/>
          </a:xfrm>
        </p:grpSpPr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898368" y="2737062"/>
            <a:ext cx="179898" cy="242118"/>
            <a:chOff x="9758363" y="1408113"/>
            <a:chExt cx="211138" cy="284163"/>
          </a:xfrm>
        </p:grpSpPr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76741" y="2726041"/>
            <a:ext cx="225584" cy="268876"/>
            <a:chOff x="6932613" y="-3332163"/>
            <a:chExt cx="314325" cy="374650"/>
          </a:xfrm>
        </p:grpSpPr>
        <p:sp>
          <p:nvSpPr>
            <p:cNvPr id="52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95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Freeform 12"/>
          <p:cNvSpPr>
            <a:spLocks/>
          </p:cNvSpPr>
          <p:nvPr/>
        </p:nvSpPr>
        <p:spPr bwMode="auto">
          <a:xfrm>
            <a:off x="755651" y="1463511"/>
            <a:ext cx="2894013" cy="1446658"/>
          </a:xfrm>
          <a:custGeom>
            <a:avLst/>
            <a:gdLst>
              <a:gd name="T0" fmla="*/ 512 w 1024"/>
              <a:gd name="T1" fmla="*/ 109 h 512"/>
              <a:gd name="T2" fmla="*/ 914 w 1024"/>
              <a:gd name="T3" fmla="*/ 512 h 512"/>
              <a:gd name="T4" fmla="*/ 1024 w 1024"/>
              <a:gd name="T5" fmla="*/ 512 h 512"/>
              <a:gd name="T6" fmla="*/ 512 w 1024"/>
              <a:gd name="T7" fmla="*/ 0 h 512"/>
              <a:gd name="T8" fmla="*/ 0 w 1024"/>
              <a:gd name="T9" fmla="*/ 512 h 512"/>
              <a:gd name="T10" fmla="*/ 109 w 1024"/>
              <a:gd name="T11" fmla="*/ 512 h 512"/>
              <a:gd name="T12" fmla="*/ 512 w 1024"/>
              <a:gd name="T13" fmla="*/ 1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" h="512">
                <a:moveTo>
                  <a:pt x="512" y="109"/>
                </a:moveTo>
                <a:cubicBezTo>
                  <a:pt x="734" y="109"/>
                  <a:pt x="914" y="289"/>
                  <a:pt x="914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229"/>
                  <a:pt x="794" y="0"/>
                  <a:pt x="512" y="0"/>
                </a:cubicBezTo>
                <a:cubicBezTo>
                  <a:pt x="229" y="0"/>
                  <a:pt x="0" y="229"/>
                  <a:pt x="0" y="512"/>
                </a:cubicBezTo>
                <a:cubicBezTo>
                  <a:pt x="109" y="512"/>
                  <a:pt x="109" y="512"/>
                  <a:pt x="109" y="512"/>
                </a:cubicBezTo>
                <a:cubicBezTo>
                  <a:pt x="109" y="289"/>
                  <a:pt x="289" y="109"/>
                  <a:pt x="512" y="109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1139825" y="1847805"/>
            <a:ext cx="2122488" cy="1062365"/>
          </a:xfrm>
          <a:custGeom>
            <a:avLst/>
            <a:gdLst>
              <a:gd name="T0" fmla="*/ 376 w 751"/>
              <a:gd name="T1" fmla="*/ 118 h 376"/>
              <a:gd name="T2" fmla="*/ 633 w 751"/>
              <a:gd name="T3" fmla="*/ 376 h 376"/>
              <a:gd name="T4" fmla="*/ 751 w 751"/>
              <a:gd name="T5" fmla="*/ 376 h 376"/>
              <a:gd name="T6" fmla="*/ 376 w 751"/>
              <a:gd name="T7" fmla="*/ 0 h 376"/>
              <a:gd name="T8" fmla="*/ 0 w 751"/>
              <a:gd name="T9" fmla="*/ 376 h 376"/>
              <a:gd name="T10" fmla="*/ 118 w 751"/>
              <a:gd name="T11" fmla="*/ 376 h 376"/>
              <a:gd name="T12" fmla="*/ 376 w 751"/>
              <a:gd name="T13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76">
                <a:moveTo>
                  <a:pt x="376" y="118"/>
                </a:moveTo>
                <a:cubicBezTo>
                  <a:pt x="518" y="118"/>
                  <a:pt x="633" y="234"/>
                  <a:pt x="633" y="376"/>
                </a:cubicBezTo>
                <a:cubicBezTo>
                  <a:pt x="751" y="376"/>
                  <a:pt x="751" y="376"/>
                  <a:pt x="751" y="376"/>
                </a:cubicBezTo>
                <a:cubicBezTo>
                  <a:pt x="751" y="168"/>
                  <a:pt x="583" y="0"/>
                  <a:pt x="376" y="0"/>
                </a:cubicBezTo>
                <a:cubicBezTo>
                  <a:pt x="168" y="0"/>
                  <a:pt x="0" y="168"/>
                  <a:pt x="0" y="376"/>
                </a:cubicBezTo>
                <a:cubicBezTo>
                  <a:pt x="118" y="376"/>
                  <a:pt x="118" y="376"/>
                  <a:pt x="118" y="376"/>
                </a:cubicBezTo>
                <a:cubicBezTo>
                  <a:pt x="118" y="234"/>
                  <a:pt x="234" y="118"/>
                  <a:pt x="376" y="11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563688" y="2271797"/>
            <a:ext cx="1274762" cy="638372"/>
          </a:xfrm>
          <a:custGeom>
            <a:avLst/>
            <a:gdLst>
              <a:gd name="T0" fmla="*/ 226 w 451"/>
              <a:gd name="T1" fmla="*/ 86 h 226"/>
              <a:gd name="T2" fmla="*/ 365 w 451"/>
              <a:gd name="T3" fmla="*/ 226 h 226"/>
              <a:gd name="T4" fmla="*/ 451 w 451"/>
              <a:gd name="T5" fmla="*/ 226 h 226"/>
              <a:gd name="T6" fmla="*/ 226 w 451"/>
              <a:gd name="T7" fmla="*/ 0 h 226"/>
              <a:gd name="T8" fmla="*/ 0 w 451"/>
              <a:gd name="T9" fmla="*/ 226 h 226"/>
              <a:gd name="T10" fmla="*/ 86 w 451"/>
              <a:gd name="T11" fmla="*/ 226 h 226"/>
              <a:gd name="T12" fmla="*/ 226 w 451"/>
              <a:gd name="T13" fmla="*/ 8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226">
                <a:moveTo>
                  <a:pt x="226" y="86"/>
                </a:moveTo>
                <a:cubicBezTo>
                  <a:pt x="303" y="86"/>
                  <a:pt x="365" y="149"/>
                  <a:pt x="365" y="22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51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149"/>
                  <a:pt x="149" y="86"/>
                  <a:pt x="226" y="86"/>
                </a:cubicBez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882775" y="2590984"/>
            <a:ext cx="636588" cy="319185"/>
          </a:xfrm>
          <a:custGeom>
            <a:avLst/>
            <a:gdLst>
              <a:gd name="T0" fmla="*/ 113 w 225"/>
              <a:gd name="T1" fmla="*/ 65 h 113"/>
              <a:gd name="T2" fmla="*/ 160 w 225"/>
              <a:gd name="T3" fmla="*/ 113 h 113"/>
              <a:gd name="T4" fmla="*/ 225 w 225"/>
              <a:gd name="T5" fmla="*/ 113 h 113"/>
              <a:gd name="T6" fmla="*/ 113 w 225"/>
              <a:gd name="T7" fmla="*/ 0 h 113"/>
              <a:gd name="T8" fmla="*/ 0 w 225"/>
              <a:gd name="T9" fmla="*/ 113 h 113"/>
              <a:gd name="T10" fmla="*/ 65 w 225"/>
              <a:gd name="T11" fmla="*/ 113 h 113"/>
              <a:gd name="T12" fmla="*/ 113 w 225"/>
              <a:gd name="T13" fmla="*/ 6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13">
                <a:moveTo>
                  <a:pt x="113" y="65"/>
                </a:moveTo>
                <a:cubicBezTo>
                  <a:pt x="139" y="65"/>
                  <a:pt x="160" y="87"/>
                  <a:pt x="160" y="113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25" y="50"/>
                  <a:pt x="175" y="0"/>
                  <a:pt x="113" y="0"/>
                </a:cubicBezTo>
                <a:cubicBezTo>
                  <a:pt x="50" y="0"/>
                  <a:pt x="0" y="50"/>
                  <a:pt x="0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87"/>
                  <a:pt x="87" y="65"/>
                  <a:pt x="113" y="65"/>
                </a:cubicBezTo>
                <a:close/>
              </a:path>
            </a:pathLst>
          </a:cu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1309688" y="3057852"/>
            <a:ext cx="893762" cy="813051"/>
          </a:xfrm>
          <a:custGeom>
            <a:avLst/>
            <a:gdLst>
              <a:gd name="T0" fmla="*/ 316 w 316"/>
              <a:gd name="T1" fmla="*/ 288 h 288"/>
              <a:gd name="T2" fmla="*/ 0 w 316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88">
                <a:moveTo>
                  <a:pt x="316" y="288"/>
                </a:moveTo>
                <a:cubicBezTo>
                  <a:pt x="150" y="288"/>
                  <a:pt x="15" y="161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906464" y="3057852"/>
            <a:ext cx="1296987" cy="1217988"/>
          </a:xfrm>
          <a:custGeom>
            <a:avLst/>
            <a:gdLst>
              <a:gd name="T0" fmla="*/ 0 w 459"/>
              <a:gd name="T1" fmla="*/ 0 h 431"/>
              <a:gd name="T2" fmla="*/ 459 w 459"/>
              <a:gd name="T3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" h="431">
                <a:moveTo>
                  <a:pt x="0" y="0"/>
                </a:moveTo>
                <a:cubicBezTo>
                  <a:pt x="15" y="240"/>
                  <a:pt x="214" y="431"/>
                  <a:pt x="459" y="431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1685926" y="3057853"/>
            <a:ext cx="517525" cy="441461"/>
          </a:xfrm>
          <a:custGeom>
            <a:avLst/>
            <a:gdLst>
              <a:gd name="T0" fmla="*/ 183 w 183"/>
              <a:gd name="T1" fmla="*/ 156 h 156"/>
              <a:gd name="T2" fmla="*/ 0 w 183"/>
              <a:gd name="T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56">
                <a:moveTo>
                  <a:pt x="183" y="156"/>
                </a:moveTo>
                <a:cubicBezTo>
                  <a:pt x="90" y="156"/>
                  <a:pt x="14" y="88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1987550" y="3057853"/>
            <a:ext cx="215900" cy="147683"/>
          </a:xfrm>
          <a:custGeom>
            <a:avLst/>
            <a:gdLst>
              <a:gd name="T0" fmla="*/ 76 w 76"/>
              <a:gd name="T1" fmla="*/ 52 h 52"/>
              <a:gd name="T2" fmla="*/ 0 w 76"/>
              <a:gd name="T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" h="52">
                <a:moveTo>
                  <a:pt x="76" y="52"/>
                </a:moveTo>
                <a:cubicBezTo>
                  <a:pt x="41" y="52"/>
                  <a:pt x="12" y="3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759323" y="2927637"/>
            <a:ext cx="406400" cy="408113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5719762" y="2927637"/>
            <a:ext cx="407987" cy="40811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751636" y="2927637"/>
            <a:ext cx="406400" cy="408113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7783511" y="2927637"/>
            <a:ext cx="406400" cy="408113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567236" y="1401579"/>
            <a:ext cx="396081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accent1">
                    <a:lumMod val="90000"/>
                  </a:schemeClr>
                </a:solidFill>
              </a:rPr>
              <a:t>WHAT MAKES US</a:t>
            </a:r>
            <a:r>
              <a:rPr lang="zh-CN" altLang="en-US" sz="1200" b="1" dirty="0">
                <a:solidFill>
                  <a:schemeClr val="accent1">
                    <a:lumMod val="90000"/>
                  </a:schemeClr>
                </a:solidFill>
              </a:rPr>
              <a:t> DIFFERENT</a:t>
            </a:r>
            <a:r>
              <a:rPr lang="en-US" altLang="zh-CN" sz="1200" b="1" dirty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accent1">
                    <a:lumMod val="90000"/>
                  </a:schemeClr>
                </a:solidFill>
              </a:rPr>
              <a:t>？</a:t>
            </a:r>
            <a:endParaRPr lang="zh-CN" altLang="zh-CN" sz="1200" dirty="0">
              <a:solidFill>
                <a:schemeClr val="accent1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578350" y="3775624"/>
            <a:ext cx="395763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4513260" y="3446910"/>
            <a:ext cx="898525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5591174" y="3446910"/>
            <a:ext cx="665162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6638129" y="3446910"/>
            <a:ext cx="633413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7627936" y="3446910"/>
            <a:ext cx="71755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295526" y="3049912"/>
            <a:ext cx="1109663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2295526" y="3380214"/>
            <a:ext cx="8921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</a:p>
        </p:txBody>
      </p:sp>
      <p:sp>
        <p:nvSpPr>
          <p:cNvPr id="30" name="Rectangle 52"/>
          <p:cNvSpPr>
            <a:spLocks noChangeArrowheads="1"/>
          </p:cNvSpPr>
          <p:nvPr/>
        </p:nvSpPr>
        <p:spPr bwMode="auto">
          <a:xfrm>
            <a:off x="2295525" y="3748628"/>
            <a:ext cx="857250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2295526" y="4136097"/>
            <a:ext cx="9302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884368" y="3039947"/>
            <a:ext cx="209202" cy="176476"/>
            <a:chOff x="11055351" y="-214312"/>
            <a:chExt cx="284163" cy="239712"/>
          </a:xfrm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1055351" y="-214312"/>
              <a:ext cx="254000" cy="157163"/>
            </a:xfrm>
            <a:custGeom>
              <a:avLst/>
              <a:gdLst>
                <a:gd name="T0" fmla="*/ 68 w 68"/>
                <a:gd name="T1" fmla="*/ 18 h 42"/>
                <a:gd name="T2" fmla="*/ 68 w 68"/>
                <a:gd name="T3" fmla="*/ 10 h 42"/>
                <a:gd name="T4" fmla="*/ 66 w 68"/>
                <a:gd name="T5" fmla="*/ 8 h 42"/>
                <a:gd name="T6" fmla="*/ 30 w 68"/>
                <a:gd name="T7" fmla="*/ 8 h 42"/>
                <a:gd name="T8" fmla="*/ 26 w 68"/>
                <a:gd name="T9" fmla="*/ 2 h 42"/>
                <a:gd name="T10" fmla="*/ 24 w 68"/>
                <a:gd name="T11" fmla="*/ 0 h 42"/>
                <a:gd name="T12" fmla="*/ 5 w 68"/>
                <a:gd name="T13" fmla="*/ 0 h 42"/>
                <a:gd name="T14" fmla="*/ 2 w 68"/>
                <a:gd name="T15" fmla="*/ 2 h 42"/>
                <a:gd name="T16" fmla="*/ 0 w 68"/>
                <a:gd name="T17" fmla="*/ 11 h 42"/>
                <a:gd name="T18" fmla="*/ 0 w 68"/>
                <a:gd name="T19" fmla="*/ 18 h 42"/>
                <a:gd name="T20" fmla="*/ 0 w 6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2">
                  <a:moveTo>
                    <a:pt x="68" y="18"/>
                  </a:move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7" y="8"/>
                    <a:pt x="6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8"/>
                    <a:pt x="27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2" y="4"/>
                    <a:pt x="0" y="10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1055351" y="-123825"/>
              <a:ext cx="284163" cy="149225"/>
            </a:xfrm>
            <a:custGeom>
              <a:avLst/>
              <a:gdLst>
                <a:gd name="T0" fmla="*/ 67 w 76"/>
                <a:gd name="T1" fmla="*/ 38 h 40"/>
                <a:gd name="T2" fmla="*/ 65 w 76"/>
                <a:gd name="T3" fmla="*/ 40 h 40"/>
                <a:gd name="T4" fmla="*/ 2 w 76"/>
                <a:gd name="T5" fmla="*/ 40 h 40"/>
                <a:gd name="T6" fmla="*/ 0 w 76"/>
                <a:gd name="T7" fmla="*/ 38 h 40"/>
                <a:gd name="T8" fmla="*/ 9 w 76"/>
                <a:gd name="T9" fmla="*/ 2 h 40"/>
                <a:gd name="T10" fmla="*/ 11 w 76"/>
                <a:gd name="T11" fmla="*/ 0 h 40"/>
                <a:gd name="T12" fmla="*/ 74 w 76"/>
                <a:gd name="T13" fmla="*/ 0 h 40"/>
                <a:gd name="T14" fmla="*/ 76 w 76"/>
                <a:gd name="T15" fmla="*/ 2 h 40"/>
                <a:gd name="T16" fmla="*/ 76 w 76"/>
                <a:gd name="T17" fmla="*/ 2 h 40"/>
                <a:gd name="T18" fmla="*/ 67 w 76"/>
                <a:gd name="T1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">
                  <a:moveTo>
                    <a:pt x="67" y="38"/>
                  </a:moveTo>
                  <a:cubicBezTo>
                    <a:pt x="67" y="39"/>
                    <a:pt x="66" y="40"/>
                    <a:pt x="6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6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5"/>
                    <a:pt x="67" y="38"/>
                    <a:pt x="67" y="3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0234" y="3029696"/>
            <a:ext cx="209202" cy="204526"/>
            <a:chOff x="11055351" y="-2201863"/>
            <a:chExt cx="284163" cy="277813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1063288" y="-2119313"/>
              <a:ext cx="2698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11201401" y="-2074863"/>
              <a:ext cx="63500" cy="104775"/>
            </a:xfrm>
            <a:custGeom>
              <a:avLst/>
              <a:gdLst>
                <a:gd name="T0" fmla="*/ 0 w 17"/>
                <a:gd name="T1" fmla="*/ 3 h 28"/>
                <a:gd name="T2" fmla="*/ 8 w 17"/>
                <a:gd name="T3" fmla="*/ 0 h 28"/>
                <a:gd name="T4" fmla="*/ 17 w 17"/>
                <a:gd name="T5" fmla="*/ 8 h 28"/>
                <a:gd name="T6" fmla="*/ 2 w 17"/>
                <a:gd name="T7" fmla="*/ 26 h 28"/>
                <a:gd name="T8" fmla="*/ 0 w 17"/>
                <a:gd name="T9" fmla="*/ 28 h 28"/>
                <a:gd name="T10" fmla="*/ 0 w 17"/>
                <a:gd name="T11" fmla="*/ 28 h 28"/>
                <a:gd name="T12" fmla="*/ 17 w 1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5" y="0"/>
                    <a:pt x="17" y="5"/>
                    <a:pt x="17" y="8"/>
                  </a:cubicBezTo>
                  <a:cubicBezTo>
                    <a:pt x="17" y="14"/>
                    <a:pt x="10" y="18"/>
                    <a:pt x="2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11152188" y="-2179638"/>
              <a:ext cx="904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11129963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11264901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11055351" y="-2179638"/>
              <a:ext cx="284163" cy="255588"/>
            </a:xfrm>
            <a:custGeom>
              <a:avLst/>
              <a:gdLst>
                <a:gd name="T0" fmla="*/ 14 w 76"/>
                <a:gd name="T1" fmla="*/ 0 h 68"/>
                <a:gd name="T2" fmla="*/ 2 w 76"/>
                <a:gd name="T3" fmla="*/ 0 h 68"/>
                <a:gd name="T4" fmla="*/ 0 w 76"/>
                <a:gd name="T5" fmla="*/ 2 h 68"/>
                <a:gd name="T6" fmla="*/ 0 w 76"/>
                <a:gd name="T7" fmla="*/ 66 h 68"/>
                <a:gd name="T8" fmla="*/ 2 w 76"/>
                <a:gd name="T9" fmla="*/ 68 h 68"/>
                <a:gd name="T10" fmla="*/ 74 w 76"/>
                <a:gd name="T11" fmla="*/ 68 h 68"/>
                <a:gd name="T12" fmla="*/ 76 w 76"/>
                <a:gd name="T13" fmla="*/ 66 h 68"/>
                <a:gd name="T14" fmla="*/ 76 w 76"/>
                <a:gd name="T15" fmla="*/ 2 h 68"/>
                <a:gd name="T16" fmla="*/ 74 w 76"/>
                <a:gd name="T17" fmla="*/ 0 h 68"/>
                <a:gd name="T18" fmla="*/ 62 w 76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68"/>
                    <a:pt x="76" y="67"/>
                    <a:pt x="76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11122026" y="-2074863"/>
              <a:ext cx="23813" cy="104775"/>
            </a:xfrm>
            <a:custGeom>
              <a:avLst/>
              <a:gdLst>
                <a:gd name="T0" fmla="*/ 0 w 15"/>
                <a:gd name="T1" fmla="*/ 10 h 66"/>
                <a:gd name="T2" fmla="*/ 15 w 15"/>
                <a:gd name="T3" fmla="*/ 0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10"/>
                  </a:moveTo>
                  <a:lnTo>
                    <a:pt x="15" y="0"/>
                  </a:lnTo>
                  <a:lnTo>
                    <a:pt x="15" y="6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63181" y="3021832"/>
            <a:ext cx="198684" cy="209202"/>
            <a:chOff x="8355013" y="-2193925"/>
            <a:chExt cx="269875" cy="284163"/>
          </a:xfrm>
        </p:grpSpPr>
        <p:sp>
          <p:nvSpPr>
            <p:cNvPr id="44" name="Oval 20"/>
            <p:cNvSpPr>
              <a:spLocks noChangeArrowheads="1"/>
            </p:cNvSpPr>
            <p:nvPr/>
          </p:nvSpPr>
          <p:spPr bwMode="auto">
            <a:xfrm>
              <a:off x="8459788" y="-2105025"/>
              <a:ext cx="60325" cy="60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8528051" y="-1995488"/>
              <a:ext cx="17463" cy="190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355013" y="-2193925"/>
              <a:ext cx="269875" cy="284163"/>
            </a:xfrm>
            <a:custGeom>
              <a:avLst/>
              <a:gdLst>
                <a:gd name="T0" fmla="*/ 70 w 72"/>
                <a:gd name="T1" fmla="*/ 0 h 76"/>
                <a:gd name="T2" fmla="*/ 7 w 72"/>
                <a:gd name="T3" fmla="*/ 0 h 76"/>
                <a:gd name="T4" fmla="*/ 5 w 72"/>
                <a:gd name="T5" fmla="*/ 2 h 76"/>
                <a:gd name="T6" fmla="*/ 2 w 72"/>
                <a:gd name="T7" fmla="*/ 5 h 76"/>
                <a:gd name="T8" fmla="*/ 0 w 72"/>
                <a:gd name="T9" fmla="*/ 7 h 76"/>
                <a:gd name="T10" fmla="*/ 0 w 72"/>
                <a:gd name="T11" fmla="*/ 17 h 76"/>
                <a:gd name="T12" fmla="*/ 2 w 72"/>
                <a:gd name="T13" fmla="*/ 19 h 76"/>
                <a:gd name="T14" fmla="*/ 5 w 72"/>
                <a:gd name="T15" fmla="*/ 21 h 76"/>
                <a:gd name="T16" fmla="*/ 5 w 72"/>
                <a:gd name="T17" fmla="*/ 55 h 76"/>
                <a:gd name="T18" fmla="*/ 2 w 72"/>
                <a:gd name="T19" fmla="*/ 57 h 76"/>
                <a:gd name="T20" fmla="*/ 0 w 72"/>
                <a:gd name="T21" fmla="*/ 59 h 76"/>
                <a:gd name="T22" fmla="*/ 0 w 72"/>
                <a:gd name="T23" fmla="*/ 69 h 76"/>
                <a:gd name="T24" fmla="*/ 2 w 72"/>
                <a:gd name="T25" fmla="*/ 71 h 76"/>
                <a:gd name="T26" fmla="*/ 5 w 72"/>
                <a:gd name="T27" fmla="*/ 74 h 76"/>
                <a:gd name="T28" fmla="*/ 7 w 72"/>
                <a:gd name="T29" fmla="*/ 76 h 76"/>
                <a:gd name="T30" fmla="*/ 70 w 72"/>
                <a:gd name="T31" fmla="*/ 76 h 76"/>
                <a:gd name="T32" fmla="*/ 72 w 72"/>
                <a:gd name="T33" fmla="*/ 74 h 76"/>
                <a:gd name="T34" fmla="*/ 72 w 72"/>
                <a:gd name="T35" fmla="*/ 2 h 76"/>
                <a:gd name="T36" fmla="*/ 70 w 72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6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19"/>
                    <a:pt x="5" y="20"/>
                    <a:pt x="5" y="2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7"/>
                    <a:pt x="2" y="57"/>
                  </a:cubicBezTo>
                  <a:cubicBezTo>
                    <a:pt x="1" y="57"/>
                    <a:pt x="0" y="58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1" y="71"/>
                    <a:pt x="2" y="71"/>
                  </a:cubicBezTo>
                  <a:cubicBezTo>
                    <a:pt x="4" y="71"/>
                    <a:pt x="5" y="72"/>
                    <a:pt x="5" y="74"/>
                  </a:cubicBezTo>
                  <a:cubicBezTo>
                    <a:pt x="5" y="75"/>
                    <a:pt x="6" y="76"/>
                    <a:pt x="7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1" y="76"/>
                    <a:pt x="72" y="75"/>
                    <a:pt x="72" y="74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1" y="0"/>
                    <a:pt x="7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399463" y="-2165350"/>
              <a:ext cx="195263" cy="225425"/>
            </a:xfrm>
            <a:custGeom>
              <a:avLst/>
              <a:gdLst>
                <a:gd name="T0" fmla="*/ 52 w 52"/>
                <a:gd name="T1" fmla="*/ 58 h 60"/>
                <a:gd name="T2" fmla="*/ 50 w 52"/>
                <a:gd name="T3" fmla="*/ 60 h 60"/>
                <a:gd name="T4" fmla="*/ 2 w 52"/>
                <a:gd name="T5" fmla="*/ 60 h 60"/>
                <a:gd name="T6" fmla="*/ 0 w 52"/>
                <a:gd name="T7" fmla="*/ 58 h 60"/>
                <a:gd name="T8" fmla="*/ 0 w 52"/>
                <a:gd name="T9" fmla="*/ 2 h 60"/>
                <a:gd name="T10" fmla="*/ 2 w 52"/>
                <a:gd name="T11" fmla="*/ 0 h 60"/>
                <a:gd name="T12" fmla="*/ 50 w 52"/>
                <a:gd name="T13" fmla="*/ 0 h 60"/>
                <a:gd name="T14" fmla="*/ 52 w 52"/>
                <a:gd name="T15" fmla="*/ 2 h 60"/>
                <a:gd name="T16" fmla="*/ 52 w 52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lnTo>
                    <a:pt x="52" y="5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8520113" y="-2089150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8520113" y="-2058988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18570" y="3016573"/>
            <a:ext cx="210370" cy="209200"/>
            <a:chOff x="9974263" y="-2689225"/>
            <a:chExt cx="285750" cy="284163"/>
          </a:xfrm>
        </p:grpSpPr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9974263" y="-2581275"/>
              <a:ext cx="285750" cy="176213"/>
            </a:xfrm>
            <a:custGeom>
              <a:avLst/>
              <a:gdLst>
                <a:gd name="T0" fmla="*/ 180 w 180"/>
                <a:gd name="T1" fmla="*/ 0 h 111"/>
                <a:gd name="T2" fmla="*/ 180 w 180"/>
                <a:gd name="T3" fmla="*/ 111 h 111"/>
                <a:gd name="T4" fmla="*/ 0 w 180"/>
                <a:gd name="T5" fmla="*/ 111 h 111"/>
                <a:gd name="T6" fmla="*/ 0 w 180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11">
                  <a:moveTo>
                    <a:pt x="180" y="0"/>
                  </a:moveTo>
                  <a:lnTo>
                    <a:pt x="180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10020301" y="-2689225"/>
              <a:ext cx="195263" cy="127000"/>
            </a:xfrm>
            <a:custGeom>
              <a:avLst/>
              <a:gdLst>
                <a:gd name="T0" fmla="*/ 0 w 123"/>
                <a:gd name="T1" fmla="*/ 80 h 80"/>
                <a:gd name="T2" fmla="*/ 0 w 123"/>
                <a:gd name="T3" fmla="*/ 0 h 80"/>
                <a:gd name="T4" fmla="*/ 123 w 123"/>
                <a:gd name="T5" fmla="*/ 0 h 80"/>
                <a:gd name="T6" fmla="*/ 123 w 12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80">
                  <a:moveTo>
                    <a:pt x="0" y="80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8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9974263" y="-2581275"/>
              <a:ext cx="285750" cy="87313"/>
            </a:xfrm>
            <a:custGeom>
              <a:avLst/>
              <a:gdLst>
                <a:gd name="T0" fmla="*/ 0 w 180"/>
                <a:gd name="T1" fmla="*/ 0 h 55"/>
                <a:gd name="T2" fmla="*/ 90 w 180"/>
                <a:gd name="T3" fmla="*/ 55 h 55"/>
                <a:gd name="T4" fmla="*/ 180 w 180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5">
                  <a:moveTo>
                    <a:pt x="0" y="0"/>
                  </a:moveTo>
                  <a:lnTo>
                    <a:pt x="90" y="55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10215563" y="-2611438"/>
              <a:ext cx="44450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 flipH="1">
              <a:off x="9974263" y="-2611438"/>
              <a:ext cx="46038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10056813" y="-2644775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>
              <a:off x="10056813" y="-2614613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>
              <a:off x="10056813" y="-2584450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10056813" y="-2554288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615375" y="2350902"/>
            <a:ext cx="3913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  <a:endParaRPr lang="zh-CN" altLang="en-US" sz="28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1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2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5" name="椭圆 4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2914650" y="2085031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02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1187450" y="3164865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443664" y="2085031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4716464" y="3164865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126834" y="3187065"/>
            <a:ext cx="278308" cy="431998"/>
            <a:chOff x="8402638" y="-3309938"/>
            <a:chExt cx="212725" cy="330201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14"/>
          <p:cNvSpPr>
            <a:spLocks/>
          </p:cNvSpPr>
          <p:nvPr/>
        </p:nvSpPr>
        <p:spPr bwMode="auto">
          <a:xfrm>
            <a:off x="5317331" y="2171846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1758951" y="2201007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502025" y="3215739"/>
            <a:ext cx="314325" cy="374650"/>
            <a:chOff x="6932613" y="-3332163"/>
            <a:chExt cx="314325" cy="374650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889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4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65"/>
            <a:ext cx="9144000" cy="2810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6608" y="1228222"/>
            <a:ext cx="2696901" cy="3563697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790856" y="2151475"/>
            <a:ext cx="23884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790856" y="3115788"/>
            <a:ext cx="23884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739560" y="1821376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4032352428"/>
      </p:ext>
    </p:extLst>
  </p:cSld>
  <p:clrMapOvr>
    <a:masterClrMapping/>
  </p:clrMapOvr>
  <p:transition spd="slow">
    <p:push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3787173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906206"/>
            <a:ext cx="4572000" cy="1331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1906206"/>
            <a:ext cx="4572000" cy="1331088"/>
          </a:xfrm>
          <a:prstGeom prst="rect">
            <a:avLst/>
          </a:prstGeom>
          <a:solidFill>
            <a:srgbClr val="929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1906206"/>
            <a:ext cx="1331088" cy="1331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1118" y="2125794"/>
            <a:ext cx="2633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  <a:endParaRPr lang="zh-CN" altLang="en-US" sz="18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98541" y="2157907"/>
            <a:ext cx="2633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  <a:endParaRPr lang="zh-CN" altLang="en-US" sz="18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4911" y="3322810"/>
            <a:ext cx="9612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亮点之处</a:t>
            </a:r>
            <a:endParaRPr lang="zh-CN" altLang="en-US" sz="2000" b="1">
              <a:solidFill>
                <a:srgbClr val="B28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60413" y="3322810"/>
            <a:ext cx="9612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92951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不足之处</a:t>
            </a:r>
            <a:endParaRPr lang="zh-CN" altLang="en-US" sz="2000" b="1">
              <a:solidFill>
                <a:srgbClr val="92951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594" y="3344957"/>
            <a:ext cx="2633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>
                <a:solidFill>
                  <a:srgbClr val="B28743"/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  <a:endParaRPr lang="zh-CN" altLang="en-US" sz="1800">
              <a:solidFill>
                <a:srgbClr val="B28743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75017" y="3377070"/>
            <a:ext cx="2633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B28743"/>
                </a:solidFill>
                <a:ea typeface="华文细黑" panose="02010600040101010101" pitchFamily="2" charset="-122"/>
              </a:rPr>
              <a:t>Donec luctus nibh sit amet sem vulputate venenatis bibendum orci pulvinar. </a:t>
            </a:r>
            <a:endParaRPr lang="zh-CN" altLang="en-US" sz="1800">
              <a:solidFill>
                <a:srgbClr val="B28743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0912" y="1906206"/>
            <a:ext cx="1331088" cy="1331088"/>
          </a:xfrm>
          <a:prstGeom prst="rect">
            <a:avLst/>
          </a:prstGeom>
          <a:solidFill>
            <a:srgbClr val="B28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51071" y="2199471"/>
            <a:ext cx="510770" cy="744558"/>
            <a:chOff x="2528976" y="2863358"/>
            <a:chExt cx="246811" cy="359779"/>
          </a:xfrm>
          <a:solidFill>
            <a:schemeClr val="bg1"/>
          </a:solidFill>
        </p:grpSpPr>
        <p:sp>
          <p:nvSpPr>
            <p:cNvPr id="32" name="AutoShape 113"/>
            <p:cNvSpPr/>
            <p:nvPr/>
          </p:nvSpPr>
          <p:spPr bwMode="auto">
            <a:xfrm>
              <a:off x="2528976" y="2863358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3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1428" y="2312522"/>
            <a:ext cx="591773" cy="518456"/>
            <a:chOff x="1754188" y="3605213"/>
            <a:chExt cx="358775" cy="314325"/>
          </a:xfrm>
        </p:grpSpPr>
        <p:sp>
          <p:nvSpPr>
            <p:cNvPr id="36" name="AutoShape 103"/>
            <p:cNvSpPr/>
            <p:nvPr/>
          </p:nvSpPr>
          <p:spPr bwMode="auto">
            <a:xfrm>
              <a:off x="1811338" y="3660775"/>
              <a:ext cx="128587" cy="84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  <p:sp>
          <p:nvSpPr>
            <p:cNvPr id="37" name="AutoShape 104"/>
            <p:cNvSpPr/>
            <p:nvPr/>
          </p:nvSpPr>
          <p:spPr bwMode="auto">
            <a:xfrm>
              <a:off x="1754188" y="3605213"/>
              <a:ext cx="358775" cy="314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华文细黑" panose="02010600040101010101" pitchFamily="2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598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7432675" y="561607"/>
            <a:ext cx="347663" cy="338138"/>
          </a:xfrm>
          <a:custGeom>
            <a:avLst/>
            <a:gdLst>
              <a:gd name="T0" fmla="*/ 108 w 127"/>
              <a:gd name="T1" fmla="*/ 24 h 123"/>
              <a:gd name="T2" fmla="*/ 57 w 127"/>
              <a:gd name="T3" fmla="*/ 2 h 123"/>
              <a:gd name="T4" fmla="*/ 18 w 127"/>
              <a:gd name="T5" fmla="*/ 17 h 123"/>
              <a:gd name="T6" fmla="*/ 2 w 127"/>
              <a:gd name="T7" fmla="*/ 53 h 123"/>
              <a:gd name="T8" fmla="*/ 11 w 127"/>
              <a:gd name="T9" fmla="*/ 97 h 123"/>
              <a:gd name="T10" fmla="*/ 43 w 127"/>
              <a:gd name="T11" fmla="*/ 121 h 123"/>
              <a:gd name="T12" fmla="*/ 64 w 127"/>
              <a:gd name="T13" fmla="*/ 101 h 123"/>
              <a:gd name="T14" fmla="*/ 94 w 127"/>
              <a:gd name="T15" fmla="*/ 75 h 123"/>
              <a:gd name="T16" fmla="*/ 124 w 127"/>
              <a:gd name="T17" fmla="*/ 69 h 123"/>
              <a:gd name="T18" fmla="*/ 108 w 127"/>
              <a:gd name="T19" fmla="*/ 2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23">
                <a:moveTo>
                  <a:pt x="108" y="24"/>
                </a:moveTo>
                <a:cubicBezTo>
                  <a:pt x="96" y="10"/>
                  <a:pt x="75" y="4"/>
                  <a:pt x="57" y="2"/>
                </a:cubicBezTo>
                <a:cubicBezTo>
                  <a:pt x="43" y="0"/>
                  <a:pt x="22" y="2"/>
                  <a:pt x="18" y="17"/>
                </a:cubicBezTo>
                <a:cubicBezTo>
                  <a:pt x="9" y="25"/>
                  <a:pt x="4" y="46"/>
                  <a:pt x="2" y="53"/>
                </a:cubicBezTo>
                <a:cubicBezTo>
                  <a:pt x="0" y="69"/>
                  <a:pt x="1" y="84"/>
                  <a:pt x="11" y="97"/>
                </a:cubicBezTo>
                <a:cubicBezTo>
                  <a:pt x="18" y="107"/>
                  <a:pt x="29" y="119"/>
                  <a:pt x="43" y="121"/>
                </a:cubicBezTo>
                <a:cubicBezTo>
                  <a:pt x="55" y="123"/>
                  <a:pt x="61" y="111"/>
                  <a:pt x="64" y="101"/>
                </a:cubicBezTo>
                <a:cubicBezTo>
                  <a:pt x="81" y="111"/>
                  <a:pt x="97" y="94"/>
                  <a:pt x="94" y="75"/>
                </a:cubicBezTo>
                <a:cubicBezTo>
                  <a:pt x="105" y="83"/>
                  <a:pt x="121" y="85"/>
                  <a:pt x="124" y="69"/>
                </a:cubicBezTo>
                <a:cubicBezTo>
                  <a:pt x="127" y="53"/>
                  <a:pt x="119" y="34"/>
                  <a:pt x="108" y="24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384550" y="-65456"/>
            <a:ext cx="350838" cy="338138"/>
          </a:xfrm>
          <a:custGeom>
            <a:avLst/>
            <a:gdLst>
              <a:gd name="T0" fmla="*/ 125 w 128"/>
              <a:gd name="T1" fmla="*/ 55 h 123"/>
              <a:gd name="T2" fmla="*/ 95 w 128"/>
              <a:gd name="T3" fmla="*/ 48 h 123"/>
              <a:gd name="T4" fmla="*/ 65 w 128"/>
              <a:gd name="T5" fmla="*/ 22 h 123"/>
              <a:gd name="T6" fmla="*/ 44 w 128"/>
              <a:gd name="T7" fmla="*/ 2 h 123"/>
              <a:gd name="T8" fmla="*/ 12 w 128"/>
              <a:gd name="T9" fmla="*/ 26 h 123"/>
              <a:gd name="T10" fmla="*/ 3 w 128"/>
              <a:gd name="T11" fmla="*/ 70 h 123"/>
              <a:gd name="T12" fmla="*/ 19 w 128"/>
              <a:gd name="T13" fmla="*/ 106 h 123"/>
              <a:gd name="T14" fmla="*/ 58 w 128"/>
              <a:gd name="T15" fmla="*/ 122 h 123"/>
              <a:gd name="T16" fmla="*/ 109 w 128"/>
              <a:gd name="T17" fmla="*/ 100 h 123"/>
              <a:gd name="T18" fmla="*/ 125 w 128"/>
              <a:gd name="T19" fmla="*/ 5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23">
                <a:moveTo>
                  <a:pt x="125" y="55"/>
                </a:moveTo>
                <a:cubicBezTo>
                  <a:pt x="122" y="39"/>
                  <a:pt x="106" y="40"/>
                  <a:pt x="95" y="48"/>
                </a:cubicBezTo>
                <a:cubicBezTo>
                  <a:pt x="98" y="30"/>
                  <a:pt x="82" y="13"/>
                  <a:pt x="65" y="22"/>
                </a:cubicBezTo>
                <a:cubicBezTo>
                  <a:pt x="62" y="12"/>
                  <a:pt x="56" y="0"/>
                  <a:pt x="44" y="2"/>
                </a:cubicBezTo>
                <a:cubicBezTo>
                  <a:pt x="30" y="4"/>
                  <a:pt x="19" y="16"/>
                  <a:pt x="12" y="26"/>
                </a:cubicBezTo>
                <a:cubicBezTo>
                  <a:pt x="2" y="40"/>
                  <a:pt x="0" y="54"/>
                  <a:pt x="3" y="70"/>
                </a:cubicBezTo>
                <a:cubicBezTo>
                  <a:pt x="5" y="78"/>
                  <a:pt x="10" y="98"/>
                  <a:pt x="19" y="106"/>
                </a:cubicBezTo>
                <a:cubicBezTo>
                  <a:pt x="23" y="122"/>
                  <a:pt x="44" y="123"/>
                  <a:pt x="58" y="122"/>
                </a:cubicBezTo>
                <a:cubicBezTo>
                  <a:pt x="76" y="120"/>
                  <a:pt x="97" y="113"/>
                  <a:pt x="109" y="100"/>
                </a:cubicBezTo>
                <a:cubicBezTo>
                  <a:pt x="120" y="89"/>
                  <a:pt x="128" y="70"/>
                  <a:pt x="125" y="55"/>
                </a:cubicBezTo>
                <a:close/>
              </a:path>
            </a:pathLst>
          </a:custGeom>
          <a:solidFill>
            <a:srgbClr val="FF9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87338" y="787032"/>
            <a:ext cx="260350" cy="298450"/>
          </a:xfrm>
          <a:custGeom>
            <a:avLst/>
            <a:gdLst>
              <a:gd name="T0" fmla="*/ 40 w 95"/>
              <a:gd name="T1" fmla="*/ 1 h 108"/>
              <a:gd name="T2" fmla="*/ 39 w 95"/>
              <a:gd name="T3" fmla="*/ 2 h 108"/>
              <a:gd name="T4" fmla="*/ 39 w 95"/>
              <a:gd name="T5" fmla="*/ 2 h 108"/>
              <a:gd name="T6" fmla="*/ 38 w 95"/>
              <a:gd name="T7" fmla="*/ 3 h 108"/>
              <a:gd name="T8" fmla="*/ 37 w 95"/>
              <a:gd name="T9" fmla="*/ 3 h 108"/>
              <a:gd name="T10" fmla="*/ 3 w 95"/>
              <a:gd name="T11" fmla="*/ 76 h 108"/>
              <a:gd name="T12" fmla="*/ 11 w 95"/>
              <a:gd name="T13" fmla="*/ 102 h 108"/>
              <a:gd name="T14" fmla="*/ 27 w 95"/>
              <a:gd name="T15" fmla="*/ 95 h 108"/>
              <a:gd name="T16" fmla="*/ 36 w 95"/>
              <a:gd name="T17" fmla="*/ 103 h 108"/>
              <a:gd name="T18" fmla="*/ 52 w 95"/>
              <a:gd name="T19" fmla="*/ 97 h 108"/>
              <a:gd name="T20" fmla="*/ 66 w 95"/>
              <a:gd name="T21" fmla="*/ 105 h 108"/>
              <a:gd name="T22" fmla="*/ 78 w 95"/>
              <a:gd name="T23" fmla="*/ 95 h 108"/>
              <a:gd name="T24" fmla="*/ 78 w 95"/>
              <a:gd name="T25" fmla="*/ 93 h 108"/>
              <a:gd name="T26" fmla="*/ 40 w 95"/>
              <a:gd name="T27" fmla="*/ 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08">
                <a:moveTo>
                  <a:pt x="40" y="1"/>
                </a:moveTo>
                <a:cubicBezTo>
                  <a:pt x="39" y="0"/>
                  <a:pt x="38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2"/>
                  <a:pt x="38" y="3"/>
                  <a:pt x="38" y="3"/>
                </a:cubicBezTo>
                <a:cubicBezTo>
                  <a:pt x="38" y="3"/>
                  <a:pt x="37" y="2"/>
                  <a:pt x="37" y="3"/>
                </a:cubicBezTo>
                <a:cubicBezTo>
                  <a:pt x="9" y="15"/>
                  <a:pt x="0" y="48"/>
                  <a:pt x="3" y="76"/>
                </a:cubicBezTo>
                <a:cubicBezTo>
                  <a:pt x="4" y="84"/>
                  <a:pt x="4" y="96"/>
                  <a:pt x="11" y="102"/>
                </a:cubicBezTo>
                <a:cubicBezTo>
                  <a:pt x="16" y="108"/>
                  <a:pt x="23" y="100"/>
                  <a:pt x="27" y="95"/>
                </a:cubicBezTo>
                <a:cubicBezTo>
                  <a:pt x="29" y="99"/>
                  <a:pt x="31" y="103"/>
                  <a:pt x="36" y="103"/>
                </a:cubicBezTo>
                <a:cubicBezTo>
                  <a:pt x="42" y="103"/>
                  <a:pt x="44" y="95"/>
                  <a:pt x="52" y="97"/>
                </a:cubicBezTo>
                <a:cubicBezTo>
                  <a:pt x="57" y="98"/>
                  <a:pt x="61" y="105"/>
                  <a:pt x="66" y="105"/>
                </a:cubicBezTo>
                <a:cubicBezTo>
                  <a:pt x="72" y="105"/>
                  <a:pt x="75" y="100"/>
                  <a:pt x="78" y="95"/>
                </a:cubicBezTo>
                <a:cubicBezTo>
                  <a:pt x="79" y="95"/>
                  <a:pt x="78" y="94"/>
                  <a:pt x="78" y="93"/>
                </a:cubicBezTo>
                <a:cubicBezTo>
                  <a:pt x="95" y="61"/>
                  <a:pt x="71" y="15"/>
                  <a:pt x="40" y="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90563" y="721945"/>
            <a:ext cx="182563" cy="195263"/>
          </a:xfrm>
          <a:custGeom>
            <a:avLst/>
            <a:gdLst>
              <a:gd name="T0" fmla="*/ 13 w 67"/>
              <a:gd name="T1" fmla="*/ 0 h 71"/>
              <a:gd name="T2" fmla="*/ 11 w 67"/>
              <a:gd name="T3" fmla="*/ 0 h 71"/>
              <a:gd name="T4" fmla="*/ 11 w 67"/>
              <a:gd name="T5" fmla="*/ 0 h 71"/>
              <a:gd name="T6" fmla="*/ 10 w 67"/>
              <a:gd name="T7" fmla="*/ 1 h 71"/>
              <a:gd name="T8" fmla="*/ 11 w 67"/>
              <a:gd name="T9" fmla="*/ 0 h 71"/>
              <a:gd name="T10" fmla="*/ 10 w 67"/>
              <a:gd name="T11" fmla="*/ 0 h 71"/>
              <a:gd name="T12" fmla="*/ 9 w 67"/>
              <a:gd name="T13" fmla="*/ 3 h 71"/>
              <a:gd name="T14" fmla="*/ 9 w 67"/>
              <a:gd name="T15" fmla="*/ 4 h 71"/>
              <a:gd name="T16" fmla="*/ 4 w 67"/>
              <a:gd name="T17" fmla="*/ 53 h 71"/>
              <a:gd name="T18" fmla="*/ 38 w 67"/>
              <a:gd name="T19" fmla="*/ 65 h 71"/>
              <a:gd name="T20" fmla="*/ 13 w 67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" h="71">
                <a:moveTo>
                  <a:pt x="13" y="0"/>
                </a:moveTo>
                <a:cubicBezTo>
                  <a:pt x="12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1" y="0"/>
                  <a:pt x="10" y="0"/>
                  <a:pt x="10" y="0"/>
                </a:cubicBezTo>
                <a:cubicBezTo>
                  <a:pt x="10" y="1"/>
                  <a:pt x="10" y="2"/>
                  <a:pt x="9" y="3"/>
                </a:cubicBezTo>
                <a:cubicBezTo>
                  <a:pt x="9" y="3"/>
                  <a:pt x="9" y="4"/>
                  <a:pt x="9" y="4"/>
                </a:cubicBezTo>
                <a:cubicBezTo>
                  <a:pt x="4" y="20"/>
                  <a:pt x="0" y="37"/>
                  <a:pt x="4" y="53"/>
                </a:cubicBezTo>
                <a:cubicBezTo>
                  <a:pt x="8" y="67"/>
                  <a:pt x="25" y="71"/>
                  <a:pt x="38" y="65"/>
                </a:cubicBezTo>
                <a:cubicBezTo>
                  <a:pt x="67" y="51"/>
                  <a:pt x="32" y="7"/>
                  <a:pt x="13" y="0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8763000" y="179019"/>
            <a:ext cx="381000" cy="493713"/>
          </a:xfrm>
          <a:custGeom>
            <a:avLst/>
            <a:gdLst>
              <a:gd name="T0" fmla="*/ 44 w 139"/>
              <a:gd name="T1" fmla="*/ 21 h 179"/>
              <a:gd name="T2" fmla="*/ 20 w 139"/>
              <a:gd name="T3" fmla="*/ 0 h 179"/>
              <a:gd name="T4" fmla="*/ 4 w 139"/>
              <a:gd name="T5" fmla="*/ 20 h 179"/>
              <a:gd name="T6" fmla="*/ 7 w 139"/>
              <a:gd name="T7" fmla="*/ 65 h 179"/>
              <a:gd name="T8" fmla="*/ 29 w 139"/>
              <a:gd name="T9" fmla="*/ 120 h 179"/>
              <a:gd name="T10" fmla="*/ 30 w 139"/>
              <a:gd name="T11" fmla="*/ 120 h 179"/>
              <a:gd name="T12" fmla="*/ 30 w 139"/>
              <a:gd name="T13" fmla="*/ 119 h 179"/>
              <a:gd name="T14" fmla="*/ 129 w 139"/>
              <a:gd name="T15" fmla="*/ 150 h 179"/>
              <a:gd name="T16" fmla="*/ 126 w 139"/>
              <a:gd name="T17" fmla="*/ 117 h 179"/>
              <a:gd name="T18" fmla="*/ 126 w 139"/>
              <a:gd name="T19" fmla="*/ 108 h 179"/>
              <a:gd name="T20" fmla="*/ 126 w 139"/>
              <a:gd name="T21" fmla="*/ 95 h 179"/>
              <a:gd name="T22" fmla="*/ 111 w 139"/>
              <a:gd name="T23" fmla="*/ 77 h 179"/>
              <a:gd name="T24" fmla="*/ 111 w 139"/>
              <a:gd name="T25" fmla="*/ 77 h 179"/>
              <a:gd name="T26" fmla="*/ 86 w 139"/>
              <a:gd name="T27" fmla="*/ 46 h 179"/>
              <a:gd name="T28" fmla="*/ 77 w 139"/>
              <a:gd name="T29" fmla="*/ 17 h 179"/>
              <a:gd name="T30" fmla="*/ 44 w 139"/>
              <a:gd name="T31" fmla="*/ 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79">
                <a:moveTo>
                  <a:pt x="44" y="21"/>
                </a:moveTo>
                <a:cubicBezTo>
                  <a:pt x="38" y="12"/>
                  <a:pt x="31" y="0"/>
                  <a:pt x="20" y="0"/>
                </a:cubicBezTo>
                <a:cubicBezTo>
                  <a:pt x="10" y="0"/>
                  <a:pt x="6" y="12"/>
                  <a:pt x="4" y="20"/>
                </a:cubicBezTo>
                <a:cubicBezTo>
                  <a:pt x="0" y="35"/>
                  <a:pt x="3" y="51"/>
                  <a:pt x="7" y="65"/>
                </a:cubicBezTo>
                <a:cubicBezTo>
                  <a:pt x="14" y="83"/>
                  <a:pt x="26" y="100"/>
                  <a:pt x="29" y="120"/>
                </a:cubicBezTo>
                <a:cubicBezTo>
                  <a:pt x="29" y="120"/>
                  <a:pt x="30" y="120"/>
                  <a:pt x="30" y="12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48" y="145"/>
                  <a:pt x="100" y="179"/>
                  <a:pt x="129" y="150"/>
                </a:cubicBezTo>
                <a:cubicBezTo>
                  <a:pt x="139" y="140"/>
                  <a:pt x="134" y="126"/>
                  <a:pt x="126" y="117"/>
                </a:cubicBezTo>
                <a:cubicBezTo>
                  <a:pt x="122" y="113"/>
                  <a:pt x="124" y="112"/>
                  <a:pt x="126" y="108"/>
                </a:cubicBezTo>
                <a:cubicBezTo>
                  <a:pt x="127" y="104"/>
                  <a:pt x="127" y="99"/>
                  <a:pt x="126" y="95"/>
                </a:cubicBezTo>
                <a:cubicBezTo>
                  <a:pt x="125" y="88"/>
                  <a:pt x="118" y="80"/>
                  <a:pt x="111" y="77"/>
                </a:cubicBezTo>
                <a:cubicBezTo>
                  <a:pt x="111" y="77"/>
                  <a:pt x="111" y="77"/>
                  <a:pt x="111" y="77"/>
                </a:cubicBezTo>
                <a:cubicBezTo>
                  <a:pt x="114" y="64"/>
                  <a:pt x="100" y="44"/>
                  <a:pt x="86" y="46"/>
                </a:cubicBezTo>
                <a:cubicBezTo>
                  <a:pt x="90" y="36"/>
                  <a:pt x="86" y="24"/>
                  <a:pt x="77" y="17"/>
                </a:cubicBezTo>
                <a:cubicBezTo>
                  <a:pt x="66" y="9"/>
                  <a:pt x="52" y="12"/>
                  <a:pt x="44" y="21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6481763" y="839420"/>
            <a:ext cx="392113" cy="484188"/>
          </a:xfrm>
          <a:custGeom>
            <a:avLst/>
            <a:gdLst>
              <a:gd name="T0" fmla="*/ 76 w 143"/>
              <a:gd name="T1" fmla="*/ 161 h 176"/>
              <a:gd name="T2" fmla="*/ 86 w 143"/>
              <a:gd name="T3" fmla="*/ 132 h 176"/>
              <a:gd name="T4" fmla="*/ 112 w 143"/>
              <a:gd name="T5" fmla="*/ 102 h 176"/>
              <a:gd name="T6" fmla="*/ 112 w 143"/>
              <a:gd name="T7" fmla="*/ 102 h 176"/>
              <a:gd name="T8" fmla="*/ 128 w 143"/>
              <a:gd name="T9" fmla="*/ 85 h 176"/>
              <a:gd name="T10" fmla="*/ 129 w 143"/>
              <a:gd name="T11" fmla="*/ 73 h 176"/>
              <a:gd name="T12" fmla="*/ 129 w 143"/>
              <a:gd name="T13" fmla="*/ 63 h 176"/>
              <a:gd name="T14" fmla="*/ 134 w 143"/>
              <a:gd name="T15" fmla="*/ 31 h 176"/>
              <a:gd name="T16" fmla="*/ 33 w 143"/>
              <a:gd name="T17" fmla="*/ 57 h 176"/>
              <a:gd name="T18" fmla="*/ 33 w 143"/>
              <a:gd name="T19" fmla="*/ 56 h 176"/>
              <a:gd name="T20" fmla="*/ 32 w 143"/>
              <a:gd name="T21" fmla="*/ 56 h 176"/>
              <a:gd name="T22" fmla="*/ 8 w 143"/>
              <a:gd name="T23" fmla="*/ 110 h 176"/>
              <a:gd name="T24" fmla="*/ 3 w 143"/>
              <a:gd name="T25" fmla="*/ 155 h 176"/>
              <a:gd name="T26" fmla="*/ 18 w 143"/>
              <a:gd name="T27" fmla="*/ 175 h 176"/>
              <a:gd name="T28" fmla="*/ 43 w 143"/>
              <a:gd name="T29" fmla="*/ 155 h 176"/>
              <a:gd name="T30" fmla="*/ 76 w 143"/>
              <a:gd name="T31" fmla="*/ 16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76">
                <a:moveTo>
                  <a:pt x="76" y="161"/>
                </a:moveTo>
                <a:cubicBezTo>
                  <a:pt x="86" y="154"/>
                  <a:pt x="90" y="143"/>
                  <a:pt x="86" y="132"/>
                </a:cubicBezTo>
                <a:cubicBezTo>
                  <a:pt x="100" y="135"/>
                  <a:pt x="115" y="115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20" y="100"/>
                  <a:pt x="126" y="93"/>
                  <a:pt x="128" y="85"/>
                </a:cubicBezTo>
                <a:cubicBezTo>
                  <a:pt x="129" y="81"/>
                  <a:pt x="130" y="76"/>
                  <a:pt x="129" y="73"/>
                </a:cubicBezTo>
                <a:cubicBezTo>
                  <a:pt x="127" y="68"/>
                  <a:pt x="125" y="67"/>
                  <a:pt x="129" y="63"/>
                </a:cubicBezTo>
                <a:cubicBezTo>
                  <a:pt x="138" y="54"/>
                  <a:pt x="143" y="41"/>
                  <a:pt x="134" y="31"/>
                </a:cubicBezTo>
                <a:cubicBezTo>
                  <a:pt x="106" y="0"/>
                  <a:pt x="52" y="32"/>
                  <a:pt x="33" y="57"/>
                </a:cubicBezTo>
                <a:cubicBezTo>
                  <a:pt x="33" y="57"/>
                  <a:pt x="33" y="57"/>
                  <a:pt x="33" y="56"/>
                </a:cubicBezTo>
                <a:cubicBezTo>
                  <a:pt x="33" y="56"/>
                  <a:pt x="33" y="55"/>
                  <a:pt x="32" y="56"/>
                </a:cubicBezTo>
                <a:cubicBezTo>
                  <a:pt x="29" y="76"/>
                  <a:pt x="16" y="92"/>
                  <a:pt x="8" y="110"/>
                </a:cubicBezTo>
                <a:cubicBezTo>
                  <a:pt x="3" y="124"/>
                  <a:pt x="0" y="140"/>
                  <a:pt x="3" y="155"/>
                </a:cubicBezTo>
                <a:cubicBezTo>
                  <a:pt x="4" y="163"/>
                  <a:pt x="8" y="175"/>
                  <a:pt x="18" y="175"/>
                </a:cubicBezTo>
                <a:cubicBezTo>
                  <a:pt x="29" y="176"/>
                  <a:pt x="37" y="164"/>
                  <a:pt x="43" y="155"/>
                </a:cubicBezTo>
                <a:cubicBezTo>
                  <a:pt x="51" y="165"/>
                  <a:pt x="64" y="169"/>
                  <a:pt x="76" y="16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5053013" y="1068020"/>
            <a:ext cx="795338" cy="539750"/>
          </a:xfrm>
          <a:custGeom>
            <a:avLst/>
            <a:gdLst>
              <a:gd name="T0" fmla="*/ 288 w 290"/>
              <a:gd name="T1" fmla="*/ 54 h 196"/>
              <a:gd name="T2" fmla="*/ 248 w 290"/>
              <a:gd name="T3" fmla="*/ 12 h 196"/>
              <a:gd name="T4" fmla="*/ 170 w 290"/>
              <a:gd name="T5" fmla="*/ 1 h 196"/>
              <a:gd name="T6" fmla="*/ 104 w 290"/>
              <a:gd name="T7" fmla="*/ 9 h 196"/>
              <a:gd name="T8" fmla="*/ 103 w 290"/>
              <a:gd name="T9" fmla="*/ 10 h 196"/>
              <a:gd name="T10" fmla="*/ 41 w 290"/>
              <a:gd name="T11" fmla="*/ 41 h 196"/>
              <a:gd name="T12" fmla="*/ 4 w 290"/>
              <a:gd name="T13" fmla="*/ 99 h 196"/>
              <a:gd name="T14" fmla="*/ 19 w 290"/>
              <a:gd name="T15" fmla="*/ 159 h 196"/>
              <a:gd name="T16" fmla="*/ 49 w 290"/>
              <a:gd name="T17" fmla="*/ 158 h 196"/>
              <a:gd name="T18" fmla="*/ 105 w 290"/>
              <a:gd name="T19" fmla="*/ 159 h 196"/>
              <a:gd name="T20" fmla="*/ 152 w 290"/>
              <a:gd name="T21" fmla="*/ 186 h 196"/>
              <a:gd name="T22" fmla="*/ 162 w 290"/>
              <a:gd name="T23" fmla="*/ 154 h 196"/>
              <a:gd name="T24" fmla="*/ 196 w 290"/>
              <a:gd name="T25" fmla="*/ 161 h 196"/>
              <a:gd name="T26" fmla="*/ 214 w 290"/>
              <a:gd name="T27" fmla="*/ 125 h 196"/>
              <a:gd name="T28" fmla="*/ 237 w 290"/>
              <a:gd name="T29" fmla="*/ 122 h 196"/>
              <a:gd name="T30" fmla="*/ 246 w 290"/>
              <a:gd name="T31" fmla="*/ 91 h 196"/>
              <a:gd name="T32" fmla="*/ 280 w 290"/>
              <a:gd name="T33" fmla="*/ 87 h 196"/>
              <a:gd name="T34" fmla="*/ 288 w 290"/>
              <a:gd name="T35" fmla="*/ 5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0" h="196">
                <a:moveTo>
                  <a:pt x="288" y="54"/>
                </a:moveTo>
                <a:cubicBezTo>
                  <a:pt x="285" y="33"/>
                  <a:pt x="267" y="19"/>
                  <a:pt x="248" y="12"/>
                </a:cubicBezTo>
                <a:cubicBezTo>
                  <a:pt x="223" y="3"/>
                  <a:pt x="196" y="0"/>
                  <a:pt x="170" y="1"/>
                </a:cubicBezTo>
                <a:cubicBezTo>
                  <a:pt x="149" y="1"/>
                  <a:pt x="124" y="1"/>
                  <a:pt x="104" y="9"/>
                </a:cubicBezTo>
                <a:cubicBezTo>
                  <a:pt x="104" y="9"/>
                  <a:pt x="103" y="9"/>
                  <a:pt x="103" y="10"/>
                </a:cubicBezTo>
                <a:cubicBezTo>
                  <a:pt x="81" y="15"/>
                  <a:pt x="58" y="25"/>
                  <a:pt x="41" y="41"/>
                </a:cubicBezTo>
                <a:cubicBezTo>
                  <a:pt x="25" y="55"/>
                  <a:pt x="8" y="77"/>
                  <a:pt x="4" y="99"/>
                </a:cubicBezTo>
                <a:cubicBezTo>
                  <a:pt x="0" y="118"/>
                  <a:pt x="2" y="145"/>
                  <a:pt x="19" y="159"/>
                </a:cubicBezTo>
                <a:cubicBezTo>
                  <a:pt x="29" y="168"/>
                  <a:pt x="42" y="169"/>
                  <a:pt x="49" y="158"/>
                </a:cubicBezTo>
                <a:cubicBezTo>
                  <a:pt x="57" y="186"/>
                  <a:pt x="91" y="181"/>
                  <a:pt x="105" y="159"/>
                </a:cubicBezTo>
                <a:cubicBezTo>
                  <a:pt x="115" y="174"/>
                  <a:pt x="132" y="196"/>
                  <a:pt x="152" y="186"/>
                </a:cubicBezTo>
                <a:cubicBezTo>
                  <a:pt x="164" y="180"/>
                  <a:pt x="165" y="166"/>
                  <a:pt x="162" y="154"/>
                </a:cubicBezTo>
                <a:cubicBezTo>
                  <a:pt x="170" y="164"/>
                  <a:pt x="184" y="169"/>
                  <a:pt x="196" y="161"/>
                </a:cubicBezTo>
                <a:cubicBezTo>
                  <a:pt x="208" y="153"/>
                  <a:pt x="213" y="139"/>
                  <a:pt x="214" y="125"/>
                </a:cubicBezTo>
                <a:cubicBezTo>
                  <a:pt x="221" y="130"/>
                  <a:pt x="230" y="130"/>
                  <a:pt x="237" y="122"/>
                </a:cubicBezTo>
                <a:cubicBezTo>
                  <a:pt x="243" y="115"/>
                  <a:pt x="250" y="101"/>
                  <a:pt x="246" y="91"/>
                </a:cubicBezTo>
                <a:cubicBezTo>
                  <a:pt x="258" y="95"/>
                  <a:pt x="270" y="95"/>
                  <a:pt x="280" y="87"/>
                </a:cubicBezTo>
                <a:cubicBezTo>
                  <a:pt x="288" y="79"/>
                  <a:pt x="290" y="65"/>
                  <a:pt x="288" y="54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811338" y="1337895"/>
            <a:ext cx="234950" cy="236538"/>
          </a:xfrm>
          <a:custGeom>
            <a:avLst/>
            <a:gdLst>
              <a:gd name="T0" fmla="*/ 79 w 86"/>
              <a:gd name="T1" fmla="*/ 34 h 86"/>
              <a:gd name="T2" fmla="*/ 39 w 86"/>
              <a:gd name="T3" fmla="*/ 0 h 86"/>
              <a:gd name="T4" fmla="*/ 37 w 86"/>
              <a:gd name="T5" fmla="*/ 1 h 86"/>
              <a:gd name="T6" fmla="*/ 37 w 86"/>
              <a:gd name="T7" fmla="*/ 2 h 86"/>
              <a:gd name="T8" fmla="*/ 36 w 86"/>
              <a:gd name="T9" fmla="*/ 3 h 86"/>
              <a:gd name="T10" fmla="*/ 36 w 86"/>
              <a:gd name="T11" fmla="*/ 3 h 86"/>
              <a:gd name="T12" fmla="*/ 3 w 86"/>
              <a:gd name="T13" fmla="*/ 56 h 86"/>
              <a:gd name="T14" fmla="*/ 12 w 86"/>
              <a:gd name="T15" fmla="*/ 70 h 86"/>
              <a:gd name="T16" fmla="*/ 29 w 86"/>
              <a:gd name="T17" fmla="*/ 63 h 86"/>
              <a:gd name="T18" fmla="*/ 68 w 86"/>
              <a:gd name="T19" fmla="*/ 55 h 86"/>
              <a:gd name="T20" fmla="*/ 84 w 86"/>
              <a:gd name="T21" fmla="*/ 49 h 86"/>
              <a:gd name="T22" fmla="*/ 79 w 86"/>
              <a:gd name="T23" fmla="*/ 3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86">
                <a:moveTo>
                  <a:pt x="79" y="34"/>
                </a:moveTo>
                <a:cubicBezTo>
                  <a:pt x="68" y="20"/>
                  <a:pt x="53" y="10"/>
                  <a:pt x="39" y="0"/>
                </a:cubicBezTo>
                <a:cubicBezTo>
                  <a:pt x="38" y="0"/>
                  <a:pt x="37" y="0"/>
                  <a:pt x="37" y="1"/>
                </a:cubicBezTo>
                <a:cubicBezTo>
                  <a:pt x="37" y="1"/>
                  <a:pt x="37" y="2"/>
                  <a:pt x="37" y="2"/>
                </a:cubicBezTo>
                <a:cubicBezTo>
                  <a:pt x="37" y="2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22" y="18"/>
                  <a:pt x="0" y="33"/>
                  <a:pt x="3" y="56"/>
                </a:cubicBezTo>
                <a:cubicBezTo>
                  <a:pt x="3" y="61"/>
                  <a:pt x="7" y="68"/>
                  <a:pt x="12" y="70"/>
                </a:cubicBezTo>
                <a:cubicBezTo>
                  <a:pt x="19" y="72"/>
                  <a:pt x="25" y="68"/>
                  <a:pt x="29" y="63"/>
                </a:cubicBezTo>
                <a:cubicBezTo>
                  <a:pt x="37" y="86"/>
                  <a:pt x="70" y="76"/>
                  <a:pt x="68" y="55"/>
                </a:cubicBezTo>
                <a:cubicBezTo>
                  <a:pt x="74" y="55"/>
                  <a:pt x="81" y="55"/>
                  <a:pt x="84" y="49"/>
                </a:cubicBezTo>
                <a:cubicBezTo>
                  <a:pt x="86" y="44"/>
                  <a:pt x="82" y="38"/>
                  <a:pt x="79" y="34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346325" y="290144"/>
            <a:ext cx="360363" cy="373063"/>
          </a:xfrm>
          <a:custGeom>
            <a:avLst/>
            <a:gdLst>
              <a:gd name="T0" fmla="*/ 67 w 132"/>
              <a:gd name="T1" fmla="*/ 125 h 136"/>
              <a:gd name="T2" fmla="*/ 15 w 132"/>
              <a:gd name="T3" fmla="*/ 125 h 136"/>
              <a:gd name="T4" fmla="*/ 0 w 132"/>
              <a:gd name="T5" fmla="*/ 85 h 136"/>
              <a:gd name="T6" fmla="*/ 16 w 132"/>
              <a:gd name="T7" fmla="*/ 37 h 136"/>
              <a:gd name="T8" fmla="*/ 16 w 132"/>
              <a:gd name="T9" fmla="*/ 36 h 136"/>
              <a:gd name="T10" fmla="*/ 39 w 132"/>
              <a:gd name="T11" fmla="*/ 13 h 136"/>
              <a:gd name="T12" fmla="*/ 61 w 132"/>
              <a:gd name="T13" fmla="*/ 1 h 136"/>
              <a:gd name="T14" fmla="*/ 71 w 132"/>
              <a:gd name="T15" fmla="*/ 25 h 136"/>
              <a:gd name="T16" fmla="*/ 76 w 132"/>
              <a:gd name="T17" fmla="*/ 26 h 136"/>
              <a:gd name="T18" fmla="*/ 76 w 132"/>
              <a:gd name="T19" fmla="*/ 24 h 136"/>
              <a:gd name="T20" fmla="*/ 76 w 132"/>
              <a:gd name="T21" fmla="*/ 24 h 136"/>
              <a:gd name="T22" fmla="*/ 82 w 132"/>
              <a:gd name="T23" fmla="*/ 17 h 136"/>
              <a:gd name="T24" fmla="*/ 92 w 132"/>
              <a:gd name="T25" fmla="*/ 12 h 136"/>
              <a:gd name="T26" fmla="*/ 104 w 132"/>
              <a:gd name="T27" fmla="*/ 32 h 136"/>
              <a:gd name="T28" fmla="*/ 107 w 132"/>
              <a:gd name="T29" fmla="*/ 34 h 136"/>
              <a:gd name="T30" fmla="*/ 107 w 132"/>
              <a:gd name="T31" fmla="*/ 34 h 136"/>
              <a:gd name="T32" fmla="*/ 109 w 132"/>
              <a:gd name="T33" fmla="*/ 33 h 136"/>
              <a:gd name="T34" fmla="*/ 123 w 132"/>
              <a:gd name="T35" fmla="*/ 29 h 136"/>
              <a:gd name="T36" fmla="*/ 130 w 132"/>
              <a:gd name="T37" fmla="*/ 41 h 136"/>
              <a:gd name="T38" fmla="*/ 127 w 132"/>
              <a:gd name="T39" fmla="*/ 66 h 136"/>
              <a:gd name="T40" fmla="*/ 115 w 132"/>
              <a:gd name="T41" fmla="*/ 87 h 136"/>
              <a:gd name="T42" fmla="*/ 115 w 132"/>
              <a:gd name="T43" fmla="*/ 87 h 136"/>
              <a:gd name="T44" fmla="*/ 67 w 132"/>
              <a:gd name="T4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2" h="136">
                <a:moveTo>
                  <a:pt x="67" y="125"/>
                </a:moveTo>
                <a:cubicBezTo>
                  <a:pt x="51" y="131"/>
                  <a:pt x="31" y="136"/>
                  <a:pt x="15" y="125"/>
                </a:cubicBezTo>
                <a:cubicBezTo>
                  <a:pt x="3" y="116"/>
                  <a:pt x="0" y="99"/>
                  <a:pt x="0" y="85"/>
                </a:cubicBezTo>
                <a:cubicBezTo>
                  <a:pt x="0" y="67"/>
                  <a:pt x="8" y="53"/>
                  <a:pt x="16" y="37"/>
                </a:cubicBezTo>
                <a:cubicBezTo>
                  <a:pt x="16" y="37"/>
                  <a:pt x="16" y="36"/>
                  <a:pt x="16" y="36"/>
                </a:cubicBezTo>
                <a:cubicBezTo>
                  <a:pt x="23" y="28"/>
                  <a:pt x="31" y="20"/>
                  <a:pt x="39" y="13"/>
                </a:cubicBezTo>
                <a:cubicBezTo>
                  <a:pt x="46" y="8"/>
                  <a:pt x="53" y="3"/>
                  <a:pt x="61" y="1"/>
                </a:cubicBezTo>
                <a:cubicBezTo>
                  <a:pt x="73" y="0"/>
                  <a:pt x="72" y="18"/>
                  <a:pt x="71" y="25"/>
                </a:cubicBezTo>
                <a:cubicBezTo>
                  <a:pt x="71" y="28"/>
                  <a:pt x="76" y="28"/>
                  <a:pt x="76" y="26"/>
                </a:cubicBezTo>
                <a:cubicBezTo>
                  <a:pt x="76" y="25"/>
                  <a:pt x="76" y="24"/>
                  <a:pt x="76" y="24"/>
                </a:cubicBezTo>
                <a:cubicBezTo>
                  <a:pt x="76" y="24"/>
                  <a:pt x="76" y="24"/>
                  <a:pt x="76" y="24"/>
                </a:cubicBezTo>
                <a:cubicBezTo>
                  <a:pt x="79" y="22"/>
                  <a:pt x="80" y="19"/>
                  <a:pt x="82" y="17"/>
                </a:cubicBezTo>
                <a:cubicBezTo>
                  <a:pt x="85" y="14"/>
                  <a:pt x="89" y="13"/>
                  <a:pt x="92" y="12"/>
                </a:cubicBezTo>
                <a:cubicBezTo>
                  <a:pt x="104" y="10"/>
                  <a:pt x="105" y="24"/>
                  <a:pt x="104" y="32"/>
                </a:cubicBezTo>
                <a:cubicBezTo>
                  <a:pt x="104" y="33"/>
                  <a:pt x="105" y="34"/>
                  <a:pt x="107" y="34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8" y="34"/>
                  <a:pt x="109" y="33"/>
                  <a:pt x="109" y="33"/>
                </a:cubicBezTo>
                <a:cubicBezTo>
                  <a:pt x="113" y="29"/>
                  <a:pt x="118" y="25"/>
                  <a:pt x="123" y="29"/>
                </a:cubicBezTo>
                <a:cubicBezTo>
                  <a:pt x="127" y="32"/>
                  <a:pt x="128" y="37"/>
                  <a:pt x="130" y="41"/>
                </a:cubicBezTo>
                <a:cubicBezTo>
                  <a:pt x="132" y="49"/>
                  <a:pt x="130" y="58"/>
                  <a:pt x="127" y="66"/>
                </a:cubicBezTo>
                <a:cubicBezTo>
                  <a:pt x="124" y="73"/>
                  <a:pt x="119" y="80"/>
                  <a:pt x="115" y="87"/>
                </a:cubicBezTo>
                <a:cubicBezTo>
                  <a:pt x="115" y="87"/>
                  <a:pt x="115" y="87"/>
                  <a:pt x="115" y="87"/>
                </a:cubicBezTo>
                <a:cubicBezTo>
                  <a:pt x="103" y="106"/>
                  <a:pt x="89" y="117"/>
                  <a:pt x="67" y="125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61963" y="-351206"/>
            <a:ext cx="750888" cy="585788"/>
          </a:xfrm>
          <a:custGeom>
            <a:avLst/>
            <a:gdLst>
              <a:gd name="T0" fmla="*/ 267 w 274"/>
              <a:gd name="T1" fmla="*/ 142 h 213"/>
              <a:gd name="T2" fmla="*/ 236 w 274"/>
              <a:gd name="T3" fmla="*/ 131 h 213"/>
              <a:gd name="T4" fmla="*/ 233 w 274"/>
              <a:gd name="T5" fmla="*/ 99 h 213"/>
              <a:gd name="T6" fmla="*/ 210 w 274"/>
              <a:gd name="T7" fmla="*/ 92 h 213"/>
              <a:gd name="T8" fmla="*/ 200 w 274"/>
              <a:gd name="T9" fmla="*/ 52 h 213"/>
              <a:gd name="T10" fmla="*/ 166 w 274"/>
              <a:gd name="T11" fmla="*/ 52 h 213"/>
              <a:gd name="T12" fmla="*/ 162 w 274"/>
              <a:gd name="T13" fmla="*/ 19 h 213"/>
              <a:gd name="T14" fmla="*/ 111 w 274"/>
              <a:gd name="T15" fmla="*/ 36 h 213"/>
              <a:gd name="T16" fmla="*/ 56 w 274"/>
              <a:gd name="T17" fmla="*/ 26 h 213"/>
              <a:gd name="T18" fmla="*/ 26 w 274"/>
              <a:gd name="T19" fmla="*/ 19 h 213"/>
              <a:gd name="T20" fmla="*/ 0 w 274"/>
              <a:gd name="T21" fmla="*/ 75 h 213"/>
              <a:gd name="T22" fmla="*/ 25 w 274"/>
              <a:gd name="T23" fmla="*/ 139 h 213"/>
              <a:gd name="T24" fmla="*/ 79 w 274"/>
              <a:gd name="T25" fmla="*/ 182 h 213"/>
              <a:gd name="T26" fmla="*/ 79 w 274"/>
              <a:gd name="T27" fmla="*/ 183 h 213"/>
              <a:gd name="T28" fmla="*/ 143 w 274"/>
              <a:gd name="T29" fmla="*/ 204 h 213"/>
              <a:gd name="T30" fmla="*/ 221 w 274"/>
              <a:gd name="T31" fmla="*/ 209 h 213"/>
              <a:gd name="T32" fmla="*/ 269 w 274"/>
              <a:gd name="T33" fmla="*/ 176 h 213"/>
              <a:gd name="T34" fmla="*/ 267 w 274"/>
              <a:gd name="T35" fmla="*/ 14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4" h="213">
                <a:moveTo>
                  <a:pt x="267" y="142"/>
                </a:moveTo>
                <a:cubicBezTo>
                  <a:pt x="260" y="132"/>
                  <a:pt x="248" y="130"/>
                  <a:pt x="236" y="131"/>
                </a:cubicBezTo>
                <a:cubicBezTo>
                  <a:pt x="242" y="122"/>
                  <a:pt x="237" y="107"/>
                  <a:pt x="233" y="99"/>
                </a:cubicBezTo>
                <a:cubicBezTo>
                  <a:pt x="228" y="90"/>
                  <a:pt x="219" y="88"/>
                  <a:pt x="210" y="92"/>
                </a:cubicBezTo>
                <a:cubicBezTo>
                  <a:pt x="213" y="78"/>
                  <a:pt x="210" y="63"/>
                  <a:pt x="200" y="52"/>
                </a:cubicBezTo>
                <a:cubicBezTo>
                  <a:pt x="191" y="42"/>
                  <a:pt x="176" y="44"/>
                  <a:pt x="166" y="52"/>
                </a:cubicBezTo>
                <a:cubicBezTo>
                  <a:pt x="171" y="41"/>
                  <a:pt x="173" y="27"/>
                  <a:pt x="162" y="19"/>
                </a:cubicBezTo>
                <a:cubicBezTo>
                  <a:pt x="144" y="6"/>
                  <a:pt x="123" y="23"/>
                  <a:pt x="111" y="36"/>
                </a:cubicBezTo>
                <a:cubicBezTo>
                  <a:pt x="102" y="12"/>
                  <a:pt x="69" y="0"/>
                  <a:pt x="56" y="26"/>
                </a:cubicBezTo>
                <a:cubicBezTo>
                  <a:pt x="51" y="14"/>
                  <a:pt x="39" y="12"/>
                  <a:pt x="26" y="19"/>
                </a:cubicBezTo>
                <a:cubicBezTo>
                  <a:pt x="7" y="29"/>
                  <a:pt x="0" y="54"/>
                  <a:pt x="0" y="75"/>
                </a:cubicBezTo>
                <a:cubicBezTo>
                  <a:pt x="0" y="97"/>
                  <a:pt x="11" y="121"/>
                  <a:pt x="25" y="139"/>
                </a:cubicBezTo>
                <a:cubicBezTo>
                  <a:pt x="38" y="158"/>
                  <a:pt x="58" y="172"/>
                  <a:pt x="79" y="182"/>
                </a:cubicBezTo>
                <a:cubicBezTo>
                  <a:pt x="79" y="182"/>
                  <a:pt x="79" y="183"/>
                  <a:pt x="79" y="183"/>
                </a:cubicBezTo>
                <a:cubicBezTo>
                  <a:pt x="97" y="195"/>
                  <a:pt x="122" y="200"/>
                  <a:pt x="143" y="204"/>
                </a:cubicBezTo>
                <a:cubicBezTo>
                  <a:pt x="168" y="210"/>
                  <a:pt x="195" y="213"/>
                  <a:pt x="221" y="209"/>
                </a:cubicBezTo>
                <a:cubicBezTo>
                  <a:pt x="242" y="206"/>
                  <a:pt x="261" y="196"/>
                  <a:pt x="269" y="176"/>
                </a:cubicBezTo>
                <a:cubicBezTo>
                  <a:pt x="273" y="166"/>
                  <a:pt x="274" y="151"/>
                  <a:pt x="267" y="142"/>
                </a:cubicBezTo>
                <a:close/>
              </a:path>
            </a:pathLst>
          </a:custGeom>
          <a:solidFill>
            <a:srgbClr val="E540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476250" y="-213093"/>
            <a:ext cx="657225" cy="444500"/>
          </a:xfrm>
          <a:custGeom>
            <a:avLst/>
            <a:gdLst>
              <a:gd name="T0" fmla="*/ 214 w 240"/>
              <a:gd name="T1" fmla="*/ 117 h 162"/>
              <a:gd name="T2" fmla="*/ 214 w 240"/>
              <a:gd name="T3" fmla="*/ 93 h 162"/>
              <a:gd name="T4" fmla="*/ 187 w 240"/>
              <a:gd name="T5" fmla="*/ 91 h 162"/>
              <a:gd name="T6" fmla="*/ 164 w 240"/>
              <a:gd name="T7" fmla="*/ 52 h 162"/>
              <a:gd name="T8" fmla="*/ 156 w 240"/>
              <a:gd name="T9" fmla="*/ 27 h 162"/>
              <a:gd name="T10" fmla="*/ 127 w 240"/>
              <a:gd name="T11" fmla="*/ 33 h 162"/>
              <a:gd name="T12" fmla="*/ 86 w 240"/>
              <a:gd name="T13" fmla="*/ 19 h 162"/>
              <a:gd name="T14" fmla="*/ 65 w 240"/>
              <a:gd name="T15" fmla="*/ 2 h 162"/>
              <a:gd name="T16" fmla="*/ 46 w 240"/>
              <a:gd name="T17" fmla="*/ 15 h 162"/>
              <a:gd name="T18" fmla="*/ 46 w 240"/>
              <a:gd name="T19" fmla="*/ 15 h 162"/>
              <a:gd name="T20" fmla="*/ 10 w 240"/>
              <a:gd name="T21" fmla="*/ 9 h 162"/>
              <a:gd name="T22" fmla="*/ 2 w 240"/>
              <a:gd name="T23" fmla="*/ 47 h 162"/>
              <a:gd name="T24" fmla="*/ 24 w 240"/>
              <a:gd name="T25" fmla="*/ 96 h 162"/>
              <a:gd name="T26" fmla="*/ 68 w 240"/>
              <a:gd name="T27" fmla="*/ 134 h 162"/>
              <a:gd name="T28" fmla="*/ 69 w 240"/>
              <a:gd name="T29" fmla="*/ 133 h 162"/>
              <a:gd name="T30" fmla="*/ 92 w 240"/>
              <a:gd name="T31" fmla="*/ 143 h 162"/>
              <a:gd name="T32" fmla="*/ 132 w 240"/>
              <a:gd name="T33" fmla="*/ 155 h 162"/>
              <a:gd name="T34" fmla="*/ 197 w 240"/>
              <a:gd name="T35" fmla="*/ 160 h 162"/>
              <a:gd name="T36" fmla="*/ 238 w 240"/>
              <a:gd name="T37" fmla="*/ 134 h 162"/>
              <a:gd name="T38" fmla="*/ 214 w 240"/>
              <a:gd name="T39" fmla="*/ 11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162">
                <a:moveTo>
                  <a:pt x="214" y="117"/>
                </a:moveTo>
                <a:cubicBezTo>
                  <a:pt x="219" y="109"/>
                  <a:pt x="221" y="100"/>
                  <a:pt x="214" y="93"/>
                </a:cubicBezTo>
                <a:cubicBezTo>
                  <a:pt x="207" y="87"/>
                  <a:pt x="196" y="88"/>
                  <a:pt x="187" y="91"/>
                </a:cubicBezTo>
                <a:cubicBezTo>
                  <a:pt x="195" y="71"/>
                  <a:pt x="185" y="39"/>
                  <a:pt x="164" y="52"/>
                </a:cubicBezTo>
                <a:cubicBezTo>
                  <a:pt x="167" y="43"/>
                  <a:pt x="167" y="32"/>
                  <a:pt x="156" y="27"/>
                </a:cubicBezTo>
                <a:cubicBezTo>
                  <a:pt x="147" y="22"/>
                  <a:pt x="135" y="26"/>
                  <a:pt x="127" y="33"/>
                </a:cubicBezTo>
                <a:cubicBezTo>
                  <a:pt x="127" y="9"/>
                  <a:pt x="101" y="5"/>
                  <a:pt x="86" y="19"/>
                </a:cubicBezTo>
                <a:cubicBezTo>
                  <a:pt x="82" y="10"/>
                  <a:pt x="75" y="3"/>
                  <a:pt x="65" y="2"/>
                </a:cubicBezTo>
                <a:cubicBezTo>
                  <a:pt x="56" y="0"/>
                  <a:pt x="47" y="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36" y="7"/>
                  <a:pt x="22" y="0"/>
                  <a:pt x="10" y="9"/>
                </a:cubicBezTo>
                <a:cubicBezTo>
                  <a:pt x="0" y="17"/>
                  <a:pt x="0" y="35"/>
                  <a:pt x="2" y="47"/>
                </a:cubicBezTo>
                <a:cubicBezTo>
                  <a:pt x="4" y="65"/>
                  <a:pt x="13" y="82"/>
                  <a:pt x="24" y="96"/>
                </a:cubicBezTo>
                <a:cubicBezTo>
                  <a:pt x="35" y="111"/>
                  <a:pt x="50" y="128"/>
                  <a:pt x="68" y="134"/>
                </a:cubicBezTo>
                <a:cubicBezTo>
                  <a:pt x="69" y="134"/>
                  <a:pt x="69" y="134"/>
                  <a:pt x="69" y="133"/>
                </a:cubicBezTo>
                <a:cubicBezTo>
                  <a:pt x="75" y="138"/>
                  <a:pt x="86" y="141"/>
                  <a:pt x="92" y="143"/>
                </a:cubicBezTo>
                <a:cubicBezTo>
                  <a:pt x="105" y="148"/>
                  <a:pt x="119" y="152"/>
                  <a:pt x="132" y="155"/>
                </a:cubicBezTo>
                <a:cubicBezTo>
                  <a:pt x="153" y="159"/>
                  <a:pt x="175" y="162"/>
                  <a:pt x="197" y="160"/>
                </a:cubicBezTo>
                <a:cubicBezTo>
                  <a:pt x="213" y="158"/>
                  <a:pt x="235" y="152"/>
                  <a:pt x="238" y="134"/>
                </a:cubicBezTo>
                <a:cubicBezTo>
                  <a:pt x="240" y="120"/>
                  <a:pt x="225" y="115"/>
                  <a:pt x="214" y="117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539750" y="-111493"/>
            <a:ext cx="452438" cy="327025"/>
          </a:xfrm>
          <a:custGeom>
            <a:avLst/>
            <a:gdLst>
              <a:gd name="T0" fmla="*/ 160 w 165"/>
              <a:gd name="T1" fmla="*/ 91 h 119"/>
              <a:gd name="T2" fmla="*/ 140 w 165"/>
              <a:gd name="T3" fmla="*/ 86 h 119"/>
              <a:gd name="T4" fmla="*/ 124 w 165"/>
              <a:gd name="T5" fmla="*/ 66 h 119"/>
              <a:gd name="T6" fmla="*/ 102 w 165"/>
              <a:gd name="T7" fmla="*/ 44 h 119"/>
              <a:gd name="T8" fmla="*/ 66 w 165"/>
              <a:gd name="T9" fmla="*/ 29 h 119"/>
              <a:gd name="T10" fmla="*/ 38 w 165"/>
              <a:gd name="T11" fmla="*/ 16 h 119"/>
              <a:gd name="T12" fmla="*/ 14 w 165"/>
              <a:gd name="T13" fmla="*/ 2 h 119"/>
              <a:gd name="T14" fmla="*/ 1 w 165"/>
              <a:gd name="T15" fmla="*/ 23 h 119"/>
              <a:gd name="T16" fmla="*/ 47 w 165"/>
              <a:gd name="T17" fmla="*/ 96 h 119"/>
              <a:gd name="T18" fmla="*/ 48 w 165"/>
              <a:gd name="T19" fmla="*/ 98 h 119"/>
              <a:gd name="T20" fmla="*/ 147 w 165"/>
              <a:gd name="T21" fmla="*/ 110 h 119"/>
              <a:gd name="T22" fmla="*/ 160 w 165"/>
              <a:gd name="T2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19">
                <a:moveTo>
                  <a:pt x="160" y="91"/>
                </a:moveTo>
                <a:cubicBezTo>
                  <a:pt x="155" y="85"/>
                  <a:pt x="147" y="84"/>
                  <a:pt x="140" y="86"/>
                </a:cubicBezTo>
                <a:cubicBezTo>
                  <a:pt x="147" y="75"/>
                  <a:pt x="136" y="63"/>
                  <a:pt x="124" y="66"/>
                </a:cubicBezTo>
                <a:cubicBezTo>
                  <a:pt x="131" y="55"/>
                  <a:pt x="117" y="38"/>
                  <a:pt x="102" y="44"/>
                </a:cubicBezTo>
                <a:cubicBezTo>
                  <a:pt x="107" y="23"/>
                  <a:pt x="82" y="16"/>
                  <a:pt x="66" y="29"/>
                </a:cubicBezTo>
                <a:cubicBezTo>
                  <a:pt x="61" y="16"/>
                  <a:pt x="47" y="1"/>
                  <a:pt x="38" y="16"/>
                </a:cubicBezTo>
                <a:cubicBezTo>
                  <a:pt x="32" y="9"/>
                  <a:pt x="23" y="0"/>
                  <a:pt x="14" y="2"/>
                </a:cubicBezTo>
                <a:cubicBezTo>
                  <a:pt x="3" y="4"/>
                  <a:pt x="0" y="13"/>
                  <a:pt x="1" y="23"/>
                </a:cubicBezTo>
                <a:cubicBezTo>
                  <a:pt x="2" y="53"/>
                  <a:pt x="25" y="77"/>
                  <a:pt x="47" y="96"/>
                </a:cubicBezTo>
                <a:cubicBezTo>
                  <a:pt x="46" y="97"/>
                  <a:pt x="46" y="98"/>
                  <a:pt x="48" y="98"/>
                </a:cubicBezTo>
                <a:cubicBezTo>
                  <a:pt x="79" y="107"/>
                  <a:pt x="114" y="119"/>
                  <a:pt x="147" y="110"/>
                </a:cubicBezTo>
                <a:cubicBezTo>
                  <a:pt x="153" y="108"/>
                  <a:pt x="165" y="99"/>
                  <a:pt x="160" y="91"/>
                </a:cubicBezTo>
                <a:close/>
              </a:path>
            </a:pathLst>
          </a:custGeom>
          <a:solidFill>
            <a:srgbClr val="FF9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404813" y="-21006"/>
            <a:ext cx="441325" cy="387350"/>
          </a:xfrm>
          <a:custGeom>
            <a:avLst/>
            <a:gdLst>
              <a:gd name="T0" fmla="*/ 157 w 161"/>
              <a:gd name="T1" fmla="*/ 50 h 141"/>
              <a:gd name="T2" fmla="*/ 141 w 161"/>
              <a:gd name="T3" fmla="*/ 46 h 141"/>
              <a:gd name="T4" fmla="*/ 135 w 161"/>
              <a:gd name="T5" fmla="*/ 31 h 141"/>
              <a:gd name="T6" fmla="*/ 119 w 161"/>
              <a:gd name="T7" fmla="*/ 32 h 141"/>
              <a:gd name="T8" fmla="*/ 110 w 161"/>
              <a:gd name="T9" fmla="*/ 16 h 141"/>
              <a:gd name="T10" fmla="*/ 95 w 161"/>
              <a:gd name="T11" fmla="*/ 18 h 141"/>
              <a:gd name="T12" fmla="*/ 95 w 161"/>
              <a:gd name="T13" fmla="*/ 17 h 141"/>
              <a:gd name="T14" fmla="*/ 64 w 161"/>
              <a:gd name="T15" fmla="*/ 8 h 141"/>
              <a:gd name="T16" fmla="*/ 63 w 161"/>
              <a:gd name="T17" fmla="*/ 9 h 141"/>
              <a:gd name="T18" fmla="*/ 94 w 161"/>
              <a:gd name="T19" fmla="*/ 63 h 141"/>
              <a:gd name="T20" fmla="*/ 13 w 161"/>
              <a:gd name="T21" fmla="*/ 129 h 141"/>
              <a:gd name="T22" fmla="*/ 0 w 161"/>
              <a:gd name="T23" fmla="*/ 138 h 141"/>
              <a:gd name="T24" fmla="*/ 3 w 161"/>
              <a:gd name="T25" fmla="*/ 141 h 141"/>
              <a:gd name="T26" fmla="*/ 26 w 161"/>
              <a:gd name="T27" fmla="*/ 125 h 141"/>
              <a:gd name="T28" fmla="*/ 96 w 161"/>
              <a:gd name="T29" fmla="*/ 65 h 141"/>
              <a:gd name="T30" fmla="*/ 157 w 161"/>
              <a:gd name="T31" fmla="*/ 65 h 141"/>
              <a:gd name="T32" fmla="*/ 157 w 161"/>
              <a:gd name="T33" fmla="*/ 5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41">
                <a:moveTo>
                  <a:pt x="157" y="50"/>
                </a:moveTo>
                <a:cubicBezTo>
                  <a:pt x="153" y="46"/>
                  <a:pt x="147" y="45"/>
                  <a:pt x="141" y="46"/>
                </a:cubicBezTo>
                <a:cubicBezTo>
                  <a:pt x="142" y="41"/>
                  <a:pt x="140" y="34"/>
                  <a:pt x="135" y="31"/>
                </a:cubicBezTo>
                <a:cubicBezTo>
                  <a:pt x="131" y="28"/>
                  <a:pt x="124" y="29"/>
                  <a:pt x="119" y="32"/>
                </a:cubicBezTo>
                <a:cubicBezTo>
                  <a:pt x="119" y="26"/>
                  <a:pt x="115" y="19"/>
                  <a:pt x="110" y="16"/>
                </a:cubicBezTo>
                <a:cubicBezTo>
                  <a:pt x="105" y="12"/>
                  <a:pt x="99" y="13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89" y="8"/>
                  <a:pt x="74" y="0"/>
                  <a:pt x="64" y="8"/>
                </a:cubicBezTo>
                <a:cubicBezTo>
                  <a:pt x="63" y="8"/>
                  <a:pt x="63" y="8"/>
                  <a:pt x="63" y="9"/>
                </a:cubicBezTo>
                <a:cubicBezTo>
                  <a:pt x="59" y="30"/>
                  <a:pt x="78" y="51"/>
                  <a:pt x="94" y="63"/>
                </a:cubicBezTo>
                <a:cubicBezTo>
                  <a:pt x="72" y="92"/>
                  <a:pt x="42" y="110"/>
                  <a:pt x="13" y="129"/>
                </a:cubicBezTo>
                <a:cubicBezTo>
                  <a:pt x="9" y="132"/>
                  <a:pt x="5" y="135"/>
                  <a:pt x="0" y="138"/>
                </a:cubicBezTo>
                <a:cubicBezTo>
                  <a:pt x="1" y="140"/>
                  <a:pt x="2" y="141"/>
                  <a:pt x="3" y="141"/>
                </a:cubicBezTo>
                <a:cubicBezTo>
                  <a:pt x="10" y="136"/>
                  <a:pt x="18" y="130"/>
                  <a:pt x="26" y="125"/>
                </a:cubicBezTo>
                <a:cubicBezTo>
                  <a:pt x="51" y="109"/>
                  <a:pt x="81" y="92"/>
                  <a:pt x="96" y="65"/>
                </a:cubicBezTo>
                <a:cubicBezTo>
                  <a:pt x="112" y="72"/>
                  <a:pt x="145" y="85"/>
                  <a:pt x="157" y="65"/>
                </a:cubicBezTo>
                <a:cubicBezTo>
                  <a:pt x="160" y="61"/>
                  <a:pt x="161" y="54"/>
                  <a:pt x="157" y="50"/>
                </a:cubicBezTo>
                <a:close/>
              </a:path>
            </a:pathLst>
          </a:custGeom>
          <a:solidFill>
            <a:srgbClr val="F6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268288" y="369519"/>
            <a:ext cx="227013" cy="528638"/>
          </a:xfrm>
          <a:custGeom>
            <a:avLst/>
            <a:gdLst>
              <a:gd name="T0" fmla="*/ 49 w 83"/>
              <a:gd name="T1" fmla="*/ 152 h 192"/>
              <a:gd name="T2" fmla="*/ 50 w 83"/>
              <a:gd name="T3" fmla="*/ 113 h 192"/>
              <a:gd name="T4" fmla="*/ 45 w 83"/>
              <a:gd name="T5" fmla="*/ 65 h 192"/>
              <a:gd name="T6" fmla="*/ 1 w 83"/>
              <a:gd name="T7" fmla="*/ 0 h 192"/>
              <a:gd name="T8" fmla="*/ 0 w 83"/>
              <a:gd name="T9" fmla="*/ 1 h 192"/>
              <a:gd name="T10" fmla="*/ 42 w 83"/>
              <a:gd name="T11" fmla="*/ 71 h 192"/>
              <a:gd name="T12" fmla="*/ 46 w 83"/>
              <a:gd name="T13" fmla="*/ 116 h 192"/>
              <a:gd name="T14" fmla="*/ 45 w 83"/>
              <a:gd name="T15" fmla="*/ 153 h 192"/>
              <a:gd name="T16" fmla="*/ 18 w 83"/>
              <a:gd name="T17" fmla="*/ 181 h 192"/>
              <a:gd name="T18" fmla="*/ 21 w 83"/>
              <a:gd name="T19" fmla="*/ 184 h 192"/>
              <a:gd name="T20" fmla="*/ 34 w 83"/>
              <a:gd name="T21" fmla="*/ 177 h 192"/>
              <a:gd name="T22" fmla="*/ 41 w 83"/>
              <a:gd name="T23" fmla="*/ 187 h 192"/>
              <a:gd name="T24" fmla="*/ 45 w 83"/>
              <a:gd name="T25" fmla="*/ 187 h 192"/>
              <a:gd name="T26" fmla="*/ 49 w 83"/>
              <a:gd name="T27" fmla="*/ 181 h 192"/>
              <a:gd name="T28" fmla="*/ 54 w 83"/>
              <a:gd name="T29" fmla="*/ 187 h 192"/>
              <a:gd name="T30" fmla="*/ 58 w 83"/>
              <a:gd name="T31" fmla="*/ 187 h 192"/>
              <a:gd name="T32" fmla="*/ 61 w 83"/>
              <a:gd name="T33" fmla="*/ 180 h 192"/>
              <a:gd name="T34" fmla="*/ 78 w 83"/>
              <a:gd name="T35" fmla="*/ 182 h 192"/>
              <a:gd name="T36" fmla="*/ 49 w 83"/>
              <a:gd name="T37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192">
                <a:moveTo>
                  <a:pt x="49" y="152"/>
                </a:moveTo>
                <a:cubicBezTo>
                  <a:pt x="52" y="140"/>
                  <a:pt x="51" y="126"/>
                  <a:pt x="50" y="113"/>
                </a:cubicBezTo>
                <a:cubicBezTo>
                  <a:pt x="50" y="97"/>
                  <a:pt x="48" y="81"/>
                  <a:pt x="45" y="65"/>
                </a:cubicBezTo>
                <a:cubicBezTo>
                  <a:pt x="40" y="40"/>
                  <a:pt x="28" y="8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27" y="16"/>
                  <a:pt x="37" y="43"/>
                  <a:pt x="42" y="71"/>
                </a:cubicBezTo>
                <a:cubicBezTo>
                  <a:pt x="45" y="86"/>
                  <a:pt x="46" y="101"/>
                  <a:pt x="46" y="116"/>
                </a:cubicBezTo>
                <a:cubicBezTo>
                  <a:pt x="46" y="128"/>
                  <a:pt x="44" y="141"/>
                  <a:pt x="45" y="153"/>
                </a:cubicBezTo>
                <a:cubicBezTo>
                  <a:pt x="31" y="157"/>
                  <a:pt x="21" y="168"/>
                  <a:pt x="18" y="181"/>
                </a:cubicBezTo>
                <a:cubicBezTo>
                  <a:pt x="17" y="183"/>
                  <a:pt x="19" y="185"/>
                  <a:pt x="21" y="184"/>
                </a:cubicBezTo>
                <a:cubicBezTo>
                  <a:pt x="25" y="181"/>
                  <a:pt x="30" y="180"/>
                  <a:pt x="34" y="177"/>
                </a:cubicBezTo>
                <a:cubicBezTo>
                  <a:pt x="36" y="181"/>
                  <a:pt x="40" y="183"/>
                  <a:pt x="41" y="187"/>
                </a:cubicBezTo>
                <a:cubicBezTo>
                  <a:pt x="42" y="189"/>
                  <a:pt x="44" y="188"/>
                  <a:pt x="45" y="187"/>
                </a:cubicBezTo>
                <a:cubicBezTo>
                  <a:pt x="46" y="185"/>
                  <a:pt x="48" y="183"/>
                  <a:pt x="49" y="181"/>
                </a:cubicBezTo>
                <a:cubicBezTo>
                  <a:pt x="51" y="183"/>
                  <a:pt x="52" y="185"/>
                  <a:pt x="54" y="187"/>
                </a:cubicBezTo>
                <a:cubicBezTo>
                  <a:pt x="55" y="189"/>
                  <a:pt x="57" y="189"/>
                  <a:pt x="58" y="187"/>
                </a:cubicBezTo>
                <a:cubicBezTo>
                  <a:pt x="59" y="185"/>
                  <a:pt x="60" y="182"/>
                  <a:pt x="61" y="180"/>
                </a:cubicBezTo>
                <a:cubicBezTo>
                  <a:pt x="65" y="186"/>
                  <a:pt x="75" y="192"/>
                  <a:pt x="78" y="182"/>
                </a:cubicBezTo>
                <a:cubicBezTo>
                  <a:pt x="83" y="166"/>
                  <a:pt x="60" y="155"/>
                  <a:pt x="49" y="15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63563" y="342532"/>
            <a:ext cx="241300" cy="485775"/>
          </a:xfrm>
          <a:custGeom>
            <a:avLst/>
            <a:gdLst>
              <a:gd name="T0" fmla="*/ 60 w 88"/>
              <a:gd name="T1" fmla="*/ 136 h 177"/>
              <a:gd name="T2" fmla="*/ 59 w 88"/>
              <a:gd name="T3" fmla="*/ 136 h 177"/>
              <a:gd name="T4" fmla="*/ 56 w 88"/>
              <a:gd name="T5" fmla="*/ 102 h 177"/>
              <a:gd name="T6" fmla="*/ 48 w 88"/>
              <a:gd name="T7" fmla="*/ 57 h 177"/>
              <a:gd name="T8" fmla="*/ 1 w 88"/>
              <a:gd name="T9" fmla="*/ 0 h 177"/>
              <a:gd name="T10" fmla="*/ 1 w 88"/>
              <a:gd name="T11" fmla="*/ 2 h 177"/>
              <a:gd name="T12" fmla="*/ 47 w 88"/>
              <a:gd name="T13" fmla="*/ 65 h 177"/>
              <a:gd name="T14" fmla="*/ 53 w 88"/>
              <a:gd name="T15" fmla="*/ 107 h 177"/>
              <a:gd name="T16" fmla="*/ 55 w 88"/>
              <a:gd name="T17" fmla="*/ 136 h 177"/>
              <a:gd name="T18" fmla="*/ 53 w 88"/>
              <a:gd name="T19" fmla="*/ 168 h 177"/>
              <a:gd name="T20" fmla="*/ 59 w 88"/>
              <a:gd name="T21" fmla="*/ 177 h 177"/>
              <a:gd name="T22" fmla="*/ 72 w 88"/>
              <a:gd name="T23" fmla="*/ 174 h 177"/>
              <a:gd name="T24" fmla="*/ 60 w 88"/>
              <a:gd name="T25" fmla="*/ 13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177">
                <a:moveTo>
                  <a:pt x="60" y="136"/>
                </a:moveTo>
                <a:cubicBezTo>
                  <a:pt x="59" y="136"/>
                  <a:pt x="59" y="136"/>
                  <a:pt x="59" y="136"/>
                </a:cubicBezTo>
                <a:cubicBezTo>
                  <a:pt x="59" y="125"/>
                  <a:pt x="57" y="113"/>
                  <a:pt x="56" y="102"/>
                </a:cubicBezTo>
                <a:cubicBezTo>
                  <a:pt x="55" y="87"/>
                  <a:pt x="52" y="72"/>
                  <a:pt x="48" y="57"/>
                </a:cubicBezTo>
                <a:cubicBezTo>
                  <a:pt x="42" y="32"/>
                  <a:pt x="28" y="7"/>
                  <a:pt x="1" y="0"/>
                </a:cubicBezTo>
                <a:cubicBezTo>
                  <a:pt x="0" y="0"/>
                  <a:pt x="0" y="2"/>
                  <a:pt x="1" y="2"/>
                </a:cubicBezTo>
                <a:cubicBezTo>
                  <a:pt x="28" y="13"/>
                  <a:pt x="40" y="38"/>
                  <a:pt x="47" y="65"/>
                </a:cubicBezTo>
                <a:cubicBezTo>
                  <a:pt x="50" y="79"/>
                  <a:pt x="52" y="93"/>
                  <a:pt x="53" y="107"/>
                </a:cubicBezTo>
                <a:cubicBezTo>
                  <a:pt x="54" y="116"/>
                  <a:pt x="53" y="127"/>
                  <a:pt x="55" y="136"/>
                </a:cubicBezTo>
                <a:cubicBezTo>
                  <a:pt x="52" y="147"/>
                  <a:pt x="50" y="158"/>
                  <a:pt x="53" y="168"/>
                </a:cubicBezTo>
                <a:cubicBezTo>
                  <a:pt x="54" y="170"/>
                  <a:pt x="56" y="176"/>
                  <a:pt x="59" y="177"/>
                </a:cubicBezTo>
                <a:cubicBezTo>
                  <a:pt x="64" y="177"/>
                  <a:pt x="68" y="176"/>
                  <a:pt x="72" y="174"/>
                </a:cubicBezTo>
                <a:cubicBezTo>
                  <a:pt x="88" y="167"/>
                  <a:pt x="66" y="142"/>
                  <a:pt x="60" y="136"/>
                </a:cubicBezTo>
                <a:close/>
              </a:path>
            </a:pathLst>
          </a:custGeom>
          <a:solidFill>
            <a:srgbClr val="1986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25463" y="418732"/>
            <a:ext cx="166688" cy="382588"/>
          </a:xfrm>
          <a:custGeom>
            <a:avLst/>
            <a:gdLst>
              <a:gd name="T0" fmla="*/ 48 w 61"/>
              <a:gd name="T1" fmla="*/ 3 h 139"/>
              <a:gd name="T2" fmla="*/ 49 w 61"/>
              <a:gd name="T3" fmla="*/ 1 h 139"/>
              <a:gd name="T4" fmla="*/ 48 w 61"/>
              <a:gd name="T5" fmla="*/ 1 h 139"/>
              <a:gd name="T6" fmla="*/ 47 w 61"/>
              <a:gd name="T7" fmla="*/ 3 h 139"/>
              <a:gd name="T8" fmla="*/ 47 w 61"/>
              <a:gd name="T9" fmla="*/ 3 h 139"/>
              <a:gd name="T10" fmla="*/ 4 w 61"/>
              <a:gd name="T11" fmla="*/ 138 h 139"/>
              <a:gd name="T12" fmla="*/ 6 w 61"/>
              <a:gd name="T13" fmla="*/ 139 h 139"/>
              <a:gd name="T14" fmla="*/ 7 w 61"/>
              <a:gd name="T15" fmla="*/ 139 h 139"/>
              <a:gd name="T16" fmla="*/ 50 w 61"/>
              <a:gd name="T17" fmla="*/ 79 h 139"/>
              <a:gd name="T18" fmla="*/ 48 w 61"/>
              <a:gd name="T19" fmla="*/ 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139">
                <a:moveTo>
                  <a:pt x="48" y="3"/>
                </a:moveTo>
                <a:cubicBezTo>
                  <a:pt x="49" y="2"/>
                  <a:pt x="49" y="2"/>
                  <a:pt x="49" y="1"/>
                </a:cubicBezTo>
                <a:cubicBezTo>
                  <a:pt x="49" y="1"/>
                  <a:pt x="49" y="0"/>
                  <a:pt x="48" y="1"/>
                </a:cubicBezTo>
                <a:cubicBezTo>
                  <a:pt x="48" y="1"/>
                  <a:pt x="48" y="2"/>
                  <a:pt x="47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22" y="43"/>
                  <a:pt x="0" y="89"/>
                  <a:pt x="4" y="138"/>
                </a:cubicBezTo>
                <a:cubicBezTo>
                  <a:pt x="4" y="139"/>
                  <a:pt x="5" y="139"/>
                  <a:pt x="6" y="139"/>
                </a:cubicBezTo>
                <a:cubicBezTo>
                  <a:pt x="6" y="139"/>
                  <a:pt x="7" y="139"/>
                  <a:pt x="7" y="139"/>
                </a:cubicBezTo>
                <a:cubicBezTo>
                  <a:pt x="29" y="126"/>
                  <a:pt x="42" y="102"/>
                  <a:pt x="50" y="79"/>
                </a:cubicBezTo>
                <a:cubicBezTo>
                  <a:pt x="58" y="55"/>
                  <a:pt x="61" y="26"/>
                  <a:pt x="48" y="3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890588" y="374282"/>
            <a:ext cx="112713" cy="400050"/>
          </a:xfrm>
          <a:custGeom>
            <a:avLst/>
            <a:gdLst>
              <a:gd name="T0" fmla="*/ 36 w 41"/>
              <a:gd name="T1" fmla="*/ 61 h 145"/>
              <a:gd name="T2" fmla="*/ 1 w 41"/>
              <a:gd name="T3" fmla="*/ 0 h 145"/>
              <a:gd name="T4" fmla="*/ 0 w 41"/>
              <a:gd name="T5" fmla="*/ 0 h 145"/>
              <a:gd name="T6" fmla="*/ 34 w 41"/>
              <a:gd name="T7" fmla="*/ 68 h 145"/>
              <a:gd name="T8" fmla="*/ 37 w 41"/>
              <a:gd name="T9" fmla="*/ 143 h 145"/>
              <a:gd name="T10" fmla="*/ 40 w 41"/>
              <a:gd name="T11" fmla="*/ 143 h 145"/>
              <a:gd name="T12" fmla="*/ 36 w 41"/>
              <a:gd name="T13" fmla="*/ 6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145">
                <a:moveTo>
                  <a:pt x="36" y="61"/>
                </a:moveTo>
                <a:cubicBezTo>
                  <a:pt x="32" y="39"/>
                  <a:pt x="24" y="9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16"/>
                  <a:pt x="30" y="42"/>
                  <a:pt x="34" y="68"/>
                </a:cubicBezTo>
                <a:cubicBezTo>
                  <a:pt x="38" y="92"/>
                  <a:pt x="38" y="118"/>
                  <a:pt x="37" y="143"/>
                </a:cubicBezTo>
                <a:cubicBezTo>
                  <a:pt x="37" y="145"/>
                  <a:pt x="40" y="145"/>
                  <a:pt x="40" y="143"/>
                </a:cubicBezTo>
                <a:cubicBezTo>
                  <a:pt x="41" y="116"/>
                  <a:pt x="41" y="88"/>
                  <a:pt x="36" y="6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882650" y="752107"/>
            <a:ext cx="223838" cy="219075"/>
          </a:xfrm>
          <a:custGeom>
            <a:avLst/>
            <a:gdLst>
              <a:gd name="T0" fmla="*/ 44 w 82"/>
              <a:gd name="T1" fmla="*/ 2 h 80"/>
              <a:gd name="T2" fmla="*/ 43 w 82"/>
              <a:gd name="T3" fmla="*/ 1 h 80"/>
              <a:gd name="T4" fmla="*/ 40 w 82"/>
              <a:gd name="T5" fmla="*/ 3 h 80"/>
              <a:gd name="T6" fmla="*/ 0 w 82"/>
              <a:gd name="T7" fmla="*/ 55 h 80"/>
              <a:gd name="T8" fmla="*/ 7 w 82"/>
              <a:gd name="T9" fmla="*/ 68 h 80"/>
              <a:gd name="T10" fmla="*/ 22 w 82"/>
              <a:gd name="T11" fmla="*/ 59 h 80"/>
              <a:gd name="T12" fmla="*/ 29 w 82"/>
              <a:gd name="T13" fmla="*/ 79 h 80"/>
              <a:gd name="T14" fmla="*/ 31 w 82"/>
              <a:gd name="T15" fmla="*/ 79 h 80"/>
              <a:gd name="T16" fmla="*/ 45 w 82"/>
              <a:gd name="T17" fmla="*/ 63 h 80"/>
              <a:gd name="T18" fmla="*/ 56 w 82"/>
              <a:gd name="T19" fmla="*/ 76 h 80"/>
              <a:gd name="T20" fmla="*/ 70 w 82"/>
              <a:gd name="T21" fmla="*/ 66 h 80"/>
              <a:gd name="T22" fmla="*/ 44 w 82"/>
              <a:gd name="T23" fmla="*/ 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0">
                <a:moveTo>
                  <a:pt x="44" y="2"/>
                </a:moveTo>
                <a:cubicBezTo>
                  <a:pt x="44" y="1"/>
                  <a:pt x="43" y="0"/>
                  <a:pt x="43" y="1"/>
                </a:cubicBezTo>
                <a:cubicBezTo>
                  <a:pt x="41" y="0"/>
                  <a:pt x="40" y="1"/>
                  <a:pt x="40" y="3"/>
                </a:cubicBezTo>
                <a:cubicBezTo>
                  <a:pt x="22" y="15"/>
                  <a:pt x="2" y="32"/>
                  <a:pt x="0" y="55"/>
                </a:cubicBezTo>
                <a:cubicBezTo>
                  <a:pt x="0" y="60"/>
                  <a:pt x="2" y="66"/>
                  <a:pt x="7" y="68"/>
                </a:cubicBezTo>
                <a:cubicBezTo>
                  <a:pt x="13" y="70"/>
                  <a:pt x="18" y="64"/>
                  <a:pt x="22" y="59"/>
                </a:cubicBezTo>
                <a:cubicBezTo>
                  <a:pt x="22" y="67"/>
                  <a:pt x="24" y="73"/>
                  <a:pt x="29" y="79"/>
                </a:cubicBezTo>
                <a:cubicBezTo>
                  <a:pt x="29" y="80"/>
                  <a:pt x="31" y="80"/>
                  <a:pt x="31" y="79"/>
                </a:cubicBezTo>
                <a:cubicBezTo>
                  <a:pt x="37" y="75"/>
                  <a:pt x="42" y="69"/>
                  <a:pt x="45" y="63"/>
                </a:cubicBezTo>
                <a:cubicBezTo>
                  <a:pt x="47" y="69"/>
                  <a:pt x="50" y="74"/>
                  <a:pt x="56" y="76"/>
                </a:cubicBezTo>
                <a:cubicBezTo>
                  <a:pt x="62" y="77"/>
                  <a:pt x="68" y="71"/>
                  <a:pt x="70" y="66"/>
                </a:cubicBezTo>
                <a:cubicBezTo>
                  <a:pt x="82" y="42"/>
                  <a:pt x="60" y="16"/>
                  <a:pt x="44" y="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1155700" y="528269"/>
            <a:ext cx="425450" cy="1038226"/>
          </a:xfrm>
          <a:custGeom>
            <a:avLst/>
            <a:gdLst>
              <a:gd name="T0" fmla="*/ 155 w 155"/>
              <a:gd name="T1" fmla="*/ 245 h 377"/>
              <a:gd name="T2" fmla="*/ 154 w 155"/>
              <a:gd name="T3" fmla="*/ 245 h 377"/>
              <a:gd name="T4" fmla="*/ 143 w 155"/>
              <a:gd name="T5" fmla="*/ 217 h 377"/>
              <a:gd name="T6" fmla="*/ 118 w 155"/>
              <a:gd name="T7" fmla="*/ 202 h 377"/>
              <a:gd name="T8" fmla="*/ 138 w 155"/>
              <a:gd name="T9" fmla="*/ 200 h 377"/>
              <a:gd name="T10" fmla="*/ 138 w 155"/>
              <a:gd name="T11" fmla="*/ 199 h 377"/>
              <a:gd name="T12" fmla="*/ 139 w 155"/>
              <a:gd name="T13" fmla="*/ 198 h 377"/>
              <a:gd name="T14" fmla="*/ 119 w 155"/>
              <a:gd name="T15" fmla="*/ 163 h 377"/>
              <a:gd name="T16" fmla="*/ 119 w 155"/>
              <a:gd name="T17" fmla="*/ 161 h 377"/>
              <a:gd name="T18" fmla="*/ 81 w 155"/>
              <a:gd name="T19" fmla="*/ 153 h 377"/>
              <a:gd name="T20" fmla="*/ 107 w 155"/>
              <a:gd name="T21" fmla="*/ 148 h 377"/>
              <a:gd name="T22" fmla="*/ 107 w 155"/>
              <a:gd name="T23" fmla="*/ 148 h 377"/>
              <a:gd name="T24" fmla="*/ 109 w 155"/>
              <a:gd name="T25" fmla="*/ 147 h 377"/>
              <a:gd name="T26" fmla="*/ 80 w 155"/>
              <a:gd name="T27" fmla="*/ 113 h 377"/>
              <a:gd name="T28" fmla="*/ 47 w 155"/>
              <a:gd name="T29" fmla="*/ 77 h 377"/>
              <a:gd name="T30" fmla="*/ 20 w 155"/>
              <a:gd name="T31" fmla="*/ 1 h 377"/>
              <a:gd name="T32" fmla="*/ 20 w 155"/>
              <a:gd name="T33" fmla="*/ 1 h 377"/>
              <a:gd name="T34" fmla="*/ 44 w 155"/>
              <a:gd name="T35" fmla="*/ 78 h 377"/>
              <a:gd name="T36" fmla="*/ 17 w 155"/>
              <a:gd name="T37" fmla="*/ 156 h 377"/>
              <a:gd name="T38" fmla="*/ 19 w 155"/>
              <a:gd name="T39" fmla="*/ 159 h 377"/>
              <a:gd name="T40" fmla="*/ 29 w 155"/>
              <a:gd name="T41" fmla="*/ 163 h 377"/>
              <a:gd name="T42" fmla="*/ 8 w 155"/>
              <a:gd name="T43" fmla="*/ 225 h 377"/>
              <a:gd name="T44" fmla="*/ 10 w 155"/>
              <a:gd name="T45" fmla="*/ 227 h 377"/>
              <a:gd name="T46" fmla="*/ 17 w 155"/>
              <a:gd name="T47" fmla="*/ 227 h 377"/>
              <a:gd name="T48" fmla="*/ 9 w 155"/>
              <a:gd name="T49" fmla="*/ 284 h 377"/>
              <a:gd name="T50" fmla="*/ 12 w 155"/>
              <a:gd name="T51" fmla="*/ 284 h 377"/>
              <a:gd name="T52" fmla="*/ 24 w 155"/>
              <a:gd name="T53" fmla="*/ 274 h 377"/>
              <a:gd name="T54" fmla="*/ 45 w 155"/>
              <a:gd name="T55" fmla="*/ 347 h 377"/>
              <a:gd name="T56" fmla="*/ 48 w 155"/>
              <a:gd name="T57" fmla="*/ 346 h 377"/>
              <a:gd name="T58" fmla="*/ 48 w 155"/>
              <a:gd name="T59" fmla="*/ 346 h 377"/>
              <a:gd name="T60" fmla="*/ 59 w 155"/>
              <a:gd name="T61" fmla="*/ 339 h 377"/>
              <a:gd name="T62" fmla="*/ 104 w 155"/>
              <a:gd name="T63" fmla="*/ 377 h 377"/>
              <a:gd name="T64" fmla="*/ 105 w 155"/>
              <a:gd name="T65" fmla="*/ 374 h 377"/>
              <a:gd name="T66" fmla="*/ 135 w 155"/>
              <a:gd name="T67" fmla="*/ 338 h 377"/>
              <a:gd name="T68" fmla="*/ 135 w 155"/>
              <a:gd name="T69" fmla="*/ 338 h 377"/>
              <a:gd name="T70" fmla="*/ 135 w 155"/>
              <a:gd name="T71" fmla="*/ 338 h 377"/>
              <a:gd name="T72" fmla="*/ 135 w 155"/>
              <a:gd name="T73" fmla="*/ 338 h 377"/>
              <a:gd name="T74" fmla="*/ 134 w 155"/>
              <a:gd name="T75" fmla="*/ 337 h 377"/>
              <a:gd name="T76" fmla="*/ 110 w 155"/>
              <a:gd name="T77" fmla="*/ 315 h 377"/>
              <a:gd name="T78" fmla="*/ 137 w 155"/>
              <a:gd name="T79" fmla="*/ 326 h 377"/>
              <a:gd name="T80" fmla="*/ 139 w 155"/>
              <a:gd name="T81" fmla="*/ 325 h 377"/>
              <a:gd name="T82" fmla="*/ 150 w 155"/>
              <a:gd name="T83" fmla="*/ 264 h 377"/>
              <a:gd name="T84" fmla="*/ 150 w 155"/>
              <a:gd name="T85" fmla="*/ 264 h 377"/>
              <a:gd name="T86" fmla="*/ 135 w 155"/>
              <a:gd name="T87" fmla="*/ 242 h 377"/>
              <a:gd name="T88" fmla="*/ 153 w 155"/>
              <a:gd name="T89" fmla="*/ 248 h 377"/>
              <a:gd name="T90" fmla="*/ 155 w 155"/>
              <a:gd name="T91" fmla="*/ 248 h 377"/>
              <a:gd name="T92" fmla="*/ 155 w 155"/>
              <a:gd name="T93" fmla="*/ 248 h 377"/>
              <a:gd name="T94" fmla="*/ 155 w 155"/>
              <a:gd name="T95" fmla="*/ 245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5" h="377">
                <a:moveTo>
                  <a:pt x="155" y="245"/>
                </a:moveTo>
                <a:cubicBezTo>
                  <a:pt x="154" y="245"/>
                  <a:pt x="154" y="245"/>
                  <a:pt x="154" y="245"/>
                </a:cubicBezTo>
                <a:cubicBezTo>
                  <a:pt x="151" y="235"/>
                  <a:pt x="149" y="225"/>
                  <a:pt x="143" y="217"/>
                </a:cubicBezTo>
                <a:cubicBezTo>
                  <a:pt x="137" y="209"/>
                  <a:pt x="128" y="205"/>
                  <a:pt x="118" y="202"/>
                </a:cubicBezTo>
                <a:cubicBezTo>
                  <a:pt x="125" y="200"/>
                  <a:pt x="131" y="200"/>
                  <a:pt x="138" y="200"/>
                </a:cubicBezTo>
                <a:cubicBezTo>
                  <a:pt x="138" y="200"/>
                  <a:pt x="138" y="200"/>
                  <a:pt x="138" y="199"/>
                </a:cubicBezTo>
                <a:cubicBezTo>
                  <a:pt x="139" y="199"/>
                  <a:pt x="139" y="199"/>
                  <a:pt x="139" y="198"/>
                </a:cubicBezTo>
                <a:cubicBezTo>
                  <a:pt x="135" y="185"/>
                  <a:pt x="129" y="172"/>
                  <a:pt x="119" y="163"/>
                </a:cubicBezTo>
                <a:cubicBezTo>
                  <a:pt x="120" y="163"/>
                  <a:pt x="120" y="162"/>
                  <a:pt x="119" y="161"/>
                </a:cubicBezTo>
                <a:cubicBezTo>
                  <a:pt x="108" y="156"/>
                  <a:pt x="94" y="154"/>
                  <a:pt x="81" y="153"/>
                </a:cubicBezTo>
                <a:cubicBezTo>
                  <a:pt x="89" y="150"/>
                  <a:pt x="98" y="150"/>
                  <a:pt x="107" y="148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08" y="149"/>
                  <a:pt x="110" y="148"/>
                  <a:pt x="109" y="147"/>
                </a:cubicBezTo>
                <a:cubicBezTo>
                  <a:pt x="100" y="135"/>
                  <a:pt x="90" y="124"/>
                  <a:pt x="80" y="113"/>
                </a:cubicBezTo>
                <a:cubicBezTo>
                  <a:pt x="70" y="100"/>
                  <a:pt x="60" y="87"/>
                  <a:pt x="47" y="77"/>
                </a:cubicBezTo>
                <a:cubicBezTo>
                  <a:pt x="46" y="53"/>
                  <a:pt x="44" y="13"/>
                  <a:pt x="20" y="1"/>
                </a:cubicBezTo>
                <a:cubicBezTo>
                  <a:pt x="20" y="0"/>
                  <a:pt x="20" y="1"/>
                  <a:pt x="20" y="1"/>
                </a:cubicBezTo>
                <a:cubicBezTo>
                  <a:pt x="41" y="21"/>
                  <a:pt x="40" y="51"/>
                  <a:pt x="44" y="78"/>
                </a:cubicBezTo>
                <a:cubicBezTo>
                  <a:pt x="46" y="106"/>
                  <a:pt x="31" y="132"/>
                  <a:pt x="17" y="156"/>
                </a:cubicBezTo>
                <a:cubicBezTo>
                  <a:pt x="17" y="157"/>
                  <a:pt x="17" y="158"/>
                  <a:pt x="19" y="159"/>
                </a:cubicBezTo>
                <a:cubicBezTo>
                  <a:pt x="22" y="160"/>
                  <a:pt x="25" y="162"/>
                  <a:pt x="29" y="163"/>
                </a:cubicBezTo>
                <a:cubicBezTo>
                  <a:pt x="11" y="179"/>
                  <a:pt x="8" y="202"/>
                  <a:pt x="8" y="225"/>
                </a:cubicBezTo>
                <a:cubicBezTo>
                  <a:pt x="8" y="226"/>
                  <a:pt x="8" y="226"/>
                  <a:pt x="10" y="227"/>
                </a:cubicBezTo>
                <a:cubicBezTo>
                  <a:pt x="12" y="227"/>
                  <a:pt x="15" y="227"/>
                  <a:pt x="17" y="227"/>
                </a:cubicBezTo>
                <a:cubicBezTo>
                  <a:pt x="0" y="238"/>
                  <a:pt x="2" y="266"/>
                  <a:pt x="9" y="284"/>
                </a:cubicBezTo>
                <a:cubicBezTo>
                  <a:pt x="10" y="284"/>
                  <a:pt x="11" y="284"/>
                  <a:pt x="12" y="284"/>
                </a:cubicBezTo>
                <a:cubicBezTo>
                  <a:pt x="15" y="280"/>
                  <a:pt x="20" y="277"/>
                  <a:pt x="24" y="274"/>
                </a:cubicBezTo>
                <a:cubicBezTo>
                  <a:pt x="15" y="302"/>
                  <a:pt x="25" y="325"/>
                  <a:pt x="45" y="347"/>
                </a:cubicBezTo>
                <a:cubicBezTo>
                  <a:pt x="46" y="347"/>
                  <a:pt x="47" y="347"/>
                  <a:pt x="48" y="346"/>
                </a:cubicBezTo>
                <a:cubicBezTo>
                  <a:pt x="48" y="346"/>
                  <a:pt x="48" y="346"/>
                  <a:pt x="48" y="346"/>
                </a:cubicBezTo>
                <a:cubicBezTo>
                  <a:pt x="52" y="344"/>
                  <a:pt x="56" y="342"/>
                  <a:pt x="59" y="339"/>
                </a:cubicBezTo>
                <a:cubicBezTo>
                  <a:pt x="58" y="363"/>
                  <a:pt x="83" y="375"/>
                  <a:pt x="104" y="377"/>
                </a:cubicBezTo>
                <a:cubicBezTo>
                  <a:pt x="105" y="377"/>
                  <a:pt x="106" y="375"/>
                  <a:pt x="105" y="374"/>
                </a:cubicBezTo>
                <a:cubicBezTo>
                  <a:pt x="119" y="367"/>
                  <a:pt x="130" y="353"/>
                  <a:pt x="135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37"/>
                  <a:pt x="135" y="337"/>
                  <a:pt x="134" y="337"/>
                </a:cubicBezTo>
                <a:cubicBezTo>
                  <a:pt x="129" y="328"/>
                  <a:pt x="120" y="321"/>
                  <a:pt x="110" y="315"/>
                </a:cubicBezTo>
                <a:cubicBezTo>
                  <a:pt x="120" y="317"/>
                  <a:pt x="128" y="320"/>
                  <a:pt x="137" y="326"/>
                </a:cubicBezTo>
                <a:cubicBezTo>
                  <a:pt x="138" y="326"/>
                  <a:pt x="139" y="326"/>
                  <a:pt x="139" y="325"/>
                </a:cubicBezTo>
                <a:cubicBezTo>
                  <a:pt x="148" y="307"/>
                  <a:pt x="154" y="284"/>
                  <a:pt x="150" y="264"/>
                </a:cubicBezTo>
                <a:cubicBezTo>
                  <a:pt x="150" y="264"/>
                  <a:pt x="150" y="264"/>
                  <a:pt x="150" y="264"/>
                </a:cubicBezTo>
                <a:cubicBezTo>
                  <a:pt x="149" y="255"/>
                  <a:pt x="142" y="247"/>
                  <a:pt x="135" y="242"/>
                </a:cubicBezTo>
                <a:cubicBezTo>
                  <a:pt x="141" y="243"/>
                  <a:pt x="147" y="245"/>
                  <a:pt x="153" y="248"/>
                </a:cubicBezTo>
                <a:cubicBezTo>
                  <a:pt x="153" y="249"/>
                  <a:pt x="154" y="249"/>
                  <a:pt x="155" y="248"/>
                </a:cubicBezTo>
                <a:cubicBezTo>
                  <a:pt x="155" y="248"/>
                  <a:pt x="155" y="248"/>
                  <a:pt x="155" y="248"/>
                </a:cubicBezTo>
                <a:cubicBezTo>
                  <a:pt x="155" y="247"/>
                  <a:pt x="155" y="246"/>
                  <a:pt x="155" y="245"/>
                </a:cubicBezTo>
                <a:close/>
              </a:path>
            </a:pathLst>
          </a:custGeom>
          <a:solidFill>
            <a:srgbClr val="0C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84138" y="369519"/>
            <a:ext cx="173038" cy="382588"/>
          </a:xfrm>
          <a:custGeom>
            <a:avLst/>
            <a:gdLst>
              <a:gd name="T0" fmla="*/ 61 w 63"/>
              <a:gd name="T1" fmla="*/ 135 h 139"/>
              <a:gd name="T2" fmla="*/ 3 w 63"/>
              <a:gd name="T3" fmla="*/ 6 h 139"/>
              <a:gd name="T4" fmla="*/ 3 w 63"/>
              <a:gd name="T5" fmla="*/ 7 h 139"/>
              <a:gd name="T6" fmla="*/ 2 w 63"/>
              <a:gd name="T7" fmla="*/ 8 h 139"/>
              <a:gd name="T8" fmla="*/ 58 w 63"/>
              <a:gd name="T9" fmla="*/ 137 h 139"/>
              <a:gd name="T10" fmla="*/ 58 w 63"/>
              <a:gd name="T11" fmla="*/ 137 h 139"/>
              <a:gd name="T12" fmla="*/ 61 w 63"/>
              <a:gd name="T13" fmla="*/ 137 h 139"/>
              <a:gd name="T14" fmla="*/ 61 w 63"/>
              <a:gd name="T15" fmla="*/ 136 h 139"/>
              <a:gd name="T16" fmla="*/ 61 w 63"/>
              <a:gd name="T17" fmla="*/ 13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39">
                <a:moveTo>
                  <a:pt x="61" y="135"/>
                </a:moveTo>
                <a:cubicBezTo>
                  <a:pt x="63" y="96"/>
                  <a:pt x="62" y="0"/>
                  <a:pt x="3" y="6"/>
                </a:cubicBezTo>
                <a:cubicBezTo>
                  <a:pt x="3" y="6"/>
                  <a:pt x="3" y="7"/>
                  <a:pt x="3" y="7"/>
                </a:cubicBezTo>
                <a:cubicBezTo>
                  <a:pt x="2" y="7"/>
                  <a:pt x="2" y="7"/>
                  <a:pt x="2" y="8"/>
                </a:cubicBezTo>
                <a:cubicBezTo>
                  <a:pt x="0" y="56"/>
                  <a:pt x="22" y="104"/>
                  <a:pt x="58" y="137"/>
                </a:cubicBezTo>
                <a:cubicBezTo>
                  <a:pt x="58" y="137"/>
                  <a:pt x="58" y="137"/>
                  <a:pt x="58" y="137"/>
                </a:cubicBezTo>
                <a:cubicBezTo>
                  <a:pt x="58" y="139"/>
                  <a:pt x="61" y="139"/>
                  <a:pt x="61" y="137"/>
                </a:cubicBezTo>
                <a:cubicBezTo>
                  <a:pt x="61" y="137"/>
                  <a:pt x="61" y="136"/>
                  <a:pt x="61" y="136"/>
                </a:cubicBezTo>
                <a:cubicBezTo>
                  <a:pt x="61" y="136"/>
                  <a:pt x="61" y="136"/>
                  <a:pt x="61" y="135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1038225" y="-59106"/>
            <a:ext cx="954088" cy="541338"/>
          </a:xfrm>
          <a:custGeom>
            <a:avLst/>
            <a:gdLst>
              <a:gd name="T0" fmla="*/ 323 w 348"/>
              <a:gd name="T1" fmla="*/ 51 h 197"/>
              <a:gd name="T2" fmla="*/ 323 w 348"/>
              <a:gd name="T3" fmla="*/ 52 h 197"/>
              <a:gd name="T4" fmla="*/ 289 w 348"/>
              <a:gd name="T5" fmla="*/ 55 h 197"/>
              <a:gd name="T6" fmla="*/ 327 w 348"/>
              <a:gd name="T7" fmla="*/ 27 h 197"/>
              <a:gd name="T8" fmla="*/ 318 w 348"/>
              <a:gd name="T9" fmla="*/ 5 h 197"/>
              <a:gd name="T10" fmla="*/ 314 w 348"/>
              <a:gd name="T11" fmla="*/ 15 h 197"/>
              <a:gd name="T12" fmla="*/ 257 w 348"/>
              <a:gd name="T13" fmla="*/ 71 h 197"/>
              <a:gd name="T14" fmla="*/ 276 w 348"/>
              <a:gd name="T15" fmla="*/ 25 h 197"/>
              <a:gd name="T16" fmla="*/ 249 w 348"/>
              <a:gd name="T17" fmla="*/ 25 h 197"/>
              <a:gd name="T18" fmla="*/ 261 w 348"/>
              <a:gd name="T19" fmla="*/ 36 h 197"/>
              <a:gd name="T20" fmla="*/ 255 w 348"/>
              <a:gd name="T21" fmla="*/ 73 h 197"/>
              <a:gd name="T22" fmla="*/ 178 w 348"/>
              <a:gd name="T23" fmla="*/ 117 h 197"/>
              <a:gd name="T24" fmla="*/ 218 w 348"/>
              <a:gd name="T25" fmla="*/ 64 h 197"/>
              <a:gd name="T26" fmla="*/ 200 w 348"/>
              <a:gd name="T27" fmla="*/ 44 h 197"/>
              <a:gd name="T28" fmla="*/ 200 w 348"/>
              <a:gd name="T29" fmla="*/ 61 h 197"/>
              <a:gd name="T30" fmla="*/ 175 w 348"/>
              <a:gd name="T31" fmla="*/ 118 h 197"/>
              <a:gd name="T32" fmla="*/ 95 w 348"/>
              <a:gd name="T33" fmla="*/ 152 h 197"/>
              <a:gd name="T34" fmla="*/ 156 w 348"/>
              <a:gd name="T35" fmla="*/ 103 h 197"/>
              <a:gd name="T36" fmla="*/ 136 w 348"/>
              <a:gd name="T37" fmla="*/ 87 h 197"/>
              <a:gd name="T38" fmla="*/ 134 w 348"/>
              <a:gd name="T39" fmla="*/ 102 h 197"/>
              <a:gd name="T40" fmla="*/ 50 w 348"/>
              <a:gd name="T41" fmla="*/ 168 h 197"/>
              <a:gd name="T42" fmla="*/ 38 w 348"/>
              <a:gd name="T43" fmla="*/ 154 h 197"/>
              <a:gd name="T44" fmla="*/ 61 w 348"/>
              <a:gd name="T45" fmla="*/ 134 h 197"/>
              <a:gd name="T46" fmla="*/ 43 w 348"/>
              <a:gd name="T47" fmla="*/ 115 h 197"/>
              <a:gd name="T48" fmla="*/ 46 w 348"/>
              <a:gd name="T49" fmla="*/ 134 h 197"/>
              <a:gd name="T50" fmla="*/ 0 w 348"/>
              <a:gd name="T51" fmla="*/ 181 h 197"/>
              <a:gd name="T52" fmla="*/ 44 w 348"/>
              <a:gd name="T53" fmla="*/ 174 h 197"/>
              <a:gd name="T54" fmla="*/ 104 w 348"/>
              <a:gd name="T55" fmla="*/ 181 h 197"/>
              <a:gd name="T56" fmla="*/ 121 w 348"/>
              <a:gd name="T57" fmla="*/ 196 h 197"/>
              <a:gd name="T58" fmla="*/ 112 w 348"/>
              <a:gd name="T59" fmla="*/ 169 h 197"/>
              <a:gd name="T60" fmla="*/ 106 w 348"/>
              <a:gd name="T61" fmla="*/ 177 h 197"/>
              <a:gd name="T62" fmla="*/ 58 w 348"/>
              <a:gd name="T63" fmla="*/ 170 h 197"/>
              <a:gd name="T64" fmla="*/ 143 w 348"/>
              <a:gd name="T65" fmla="*/ 138 h 197"/>
              <a:gd name="T66" fmla="*/ 188 w 348"/>
              <a:gd name="T67" fmla="*/ 170 h 197"/>
              <a:gd name="T68" fmla="*/ 203 w 348"/>
              <a:gd name="T69" fmla="*/ 179 h 197"/>
              <a:gd name="T70" fmla="*/ 198 w 348"/>
              <a:gd name="T71" fmla="*/ 154 h 197"/>
              <a:gd name="T72" fmla="*/ 145 w 348"/>
              <a:gd name="T73" fmla="*/ 137 h 197"/>
              <a:gd name="T74" fmla="*/ 221 w 348"/>
              <a:gd name="T75" fmla="*/ 100 h 197"/>
              <a:gd name="T76" fmla="*/ 256 w 348"/>
              <a:gd name="T77" fmla="*/ 123 h 197"/>
              <a:gd name="T78" fmla="*/ 277 w 348"/>
              <a:gd name="T79" fmla="*/ 113 h 197"/>
              <a:gd name="T80" fmla="*/ 267 w 348"/>
              <a:gd name="T81" fmla="*/ 107 h 197"/>
              <a:gd name="T82" fmla="*/ 262 w 348"/>
              <a:gd name="T83" fmla="*/ 108 h 197"/>
              <a:gd name="T84" fmla="*/ 259 w 348"/>
              <a:gd name="T85" fmla="*/ 111 h 197"/>
              <a:gd name="T86" fmla="*/ 288 w 348"/>
              <a:gd name="T87" fmla="*/ 57 h 197"/>
              <a:gd name="T88" fmla="*/ 324 w 348"/>
              <a:gd name="T89" fmla="*/ 57 h 197"/>
              <a:gd name="T90" fmla="*/ 347 w 348"/>
              <a:gd name="T91" fmla="*/ 5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8" h="197">
                <a:moveTo>
                  <a:pt x="336" y="40"/>
                </a:moveTo>
                <a:cubicBezTo>
                  <a:pt x="330" y="41"/>
                  <a:pt x="325" y="46"/>
                  <a:pt x="323" y="51"/>
                </a:cubicBezTo>
                <a:cubicBezTo>
                  <a:pt x="323" y="51"/>
                  <a:pt x="323" y="51"/>
                  <a:pt x="323" y="52"/>
                </a:cubicBezTo>
                <a:cubicBezTo>
                  <a:pt x="323" y="52"/>
                  <a:pt x="323" y="52"/>
                  <a:pt x="323" y="52"/>
                </a:cubicBezTo>
                <a:cubicBezTo>
                  <a:pt x="323" y="53"/>
                  <a:pt x="322" y="54"/>
                  <a:pt x="322" y="54"/>
                </a:cubicBezTo>
                <a:cubicBezTo>
                  <a:pt x="311" y="54"/>
                  <a:pt x="300" y="54"/>
                  <a:pt x="289" y="55"/>
                </a:cubicBezTo>
                <a:cubicBezTo>
                  <a:pt x="300" y="46"/>
                  <a:pt x="310" y="37"/>
                  <a:pt x="319" y="26"/>
                </a:cubicBezTo>
                <a:cubicBezTo>
                  <a:pt x="321" y="28"/>
                  <a:pt x="324" y="28"/>
                  <a:pt x="327" y="27"/>
                </a:cubicBezTo>
                <a:cubicBezTo>
                  <a:pt x="333" y="25"/>
                  <a:pt x="338" y="19"/>
                  <a:pt x="336" y="12"/>
                </a:cubicBezTo>
                <a:cubicBezTo>
                  <a:pt x="335" y="5"/>
                  <a:pt x="324" y="0"/>
                  <a:pt x="318" y="5"/>
                </a:cubicBezTo>
                <a:cubicBezTo>
                  <a:pt x="316" y="7"/>
                  <a:pt x="314" y="10"/>
                  <a:pt x="315" y="14"/>
                </a:cubicBezTo>
                <a:cubicBezTo>
                  <a:pt x="314" y="14"/>
                  <a:pt x="314" y="14"/>
                  <a:pt x="314" y="15"/>
                </a:cubicBezTo>
                <a:cubicBezTo>
                  <a:pt x="314" y="18"/>
                  <a:pt x="315" y="21"/>
                  <a:pt x="317" y="24"/>
                </a:cubicBezTo>
                <a:cubicBezTo>
                  <a:pt x="298" y="41"/>
                  <a:pt x="278" y="57"/>
                  <a:pt x="257" y="71"/>
                </a:cubicBezTo>
                <a:cubicBezTo>
                  <a:pt x="261" y="60"/>
                  <a:pt x="263" y="48"/>
                  <a:pt x="264" y="36"/>
                </a:cubicBezTo>
                <a:cubicBezTo>
                  <a:pt x="270" y="36"/>
                  <a:pt x="275" y="31"/>
                  <a:pt x="276" y="25"/>
                </a:cubicBezTo>
                <a:cubicBezTo>
                  <a:pt x="277" y="18"/>
                  <a:pt x="272" y="13"/>
                  <a:pt x="266" y="12"/>
                </a:cubicBezTo>
                <a:cubicBezTo>
                  <a:pt x="259" y="11"/>
                  <a:pt x="247" y="16"/>
                  <a:pt x="249" y="25"/>
                </a:cubicBezTo>
                <a:cubicBezTo>
                  <a:pt x="250" y="30"/>
                  <a:pt x="255" y="34"/>
                  <a:pt x="260" y="35"/>
                </a:cubicBezTo>
                <a:cubicBezTo>
                  <a:pt x="260" y="35"/>
                  <a:pt x="260" y="36"/>
                  <a:pt x="261" y="36"/>
                </a:cubicBezTo>
                <a:cubicBezTo>
                  <a:pt x="261" y="36"/>
                  <a:pt x="261" y="36"/>
                  <a:pt x="261" y="36"/>
                </a:cubicBezTo>
                <a:cubicBezTo>
                  <a:pt x="260" y="49"/>
                  <a:pt x="257" y="61"/>
                  <a:pt x="255" y="73"/>
                </a:cubicBezTo>
                <a:cubicBezTo>
                  <a:pt x="231" y="89"/>
                  <a:pt x="206" y="104"/>
                  <a:pt x="179" y="117"/>
                </a:cubicBezTo>
                <a:cubicBezTo>
                  <a:pt x="178" y="117"/>
                  <a:pt x="178" y="117"/>
                  <a:pt x="178" y="117"/>
                </a:cubicBezTo>
                <a:cubicBezTo>
                  <a:pt x="185" y="99"/>
                  <a:pt x="195" y="83"/>
                  <a:pt x="205" y="67"/>
                </a:cubicBezTo>
                <a:cubicBezTo>
                  <a:pt x="209" y="69"/>
                  <a:pt x="215" y="69"/>
                  <a:pt x="218" y="64"/>
                </a:cubicBezTo>
                <a:cubicBezTo>
                  <a:pt x="223" y="59"/>
                  <a:pt x="225" y="49"/>
                  <a:pt x="221" y="43"/>
                </a:cubicBezTo>
                <a:cubicBezTo>
                  <a:pt x="216" y="36"/>
                  <a:pt x="205" y="37"/>
                  <a:pt x="200" y="44"/>
                </a:cubicBezTo>
                <a:cubicBezTo>
                  <a:pt x="197" y="48"/>
                  <a:pt x="197" y="55"/>
                  <a:pt x="200" y="60"/>
                </a:cubicBezTo>
                <a:cubicBezTo>
                  <a:pt x="200" y="60"/>
                  <a:pt x="200" y="60"/>
                  <a:pt x="200" y="61"/>
                </a:cubicBezTo>
                <a:cubicBezTo>
                  <a:pt x="201" y="63"/>
                  <a:pt x="202" y="64"/>
                  <a:pt x="203" y="65"/>
                </a:cubicBezTo>
                <a:cubicBezTo>
                  <a:pt x="193" y="82"/>
                  <a:pt x="181" y="99"/>
                  <a:pt x="175" y="118"/>
                </a:cubicBezTo>
                <a:cubicBezTo>
                  <a:pt x="150" y="130"/>
                  <a:pt x="125" y="141"/>
                  <a:pt x="99" y="151"/>
                </a:cubicBezTo>
                <a:cubicBezTo>
                  <a:pt x="97" y="151"/>
                  <a:pt x="96" y="152"/>
                  <a:pt x="95" y="152"/>
                </a:cubicBezTo>
                <a:cubicBezTo>
                  <a:pt x="107" y="134"/>
                  <a:pt x="121" y="119"/>
                  <a:pt x="135" y="104"/>
                </a:cubicBezTo>
                <a:cubicBezTo>
                  <a:pt x="141" y="109"/>
                  <a:pt x="151" y="109"/>
                  <a:pt x="156" y="103"/>
                </a:cubicBezTo>
                <a:cubicBezTo>
                  <a:pt x="160" y="98"/>
                  <a:pt x="160" y="89"/>
                  <a:pt x="156" y="84"/>
                </a:cubicBezTo>
                <a:cubicBezTo>
                  <a:pt x="151" y="77"/>
                  <a:pt x="141" y="81"/>
                  <a:pt x="136" y="87"/>
                </a:cubicBezTo>
                <a:cubicBezTo>
                  <a:pt x="136" y="87"/>
                  <a:pt x="136" y="87"/>
                  <a:pt x="136" y="88"/>
                </a:cubicBezTo>
                <a:cubicBezTo>
                  <a:pt x="133" y="92"/>
                  <a:pt x="131" y="97"/>
                  <a:pt x="134" y="102"/>
                </a:cubicBezTo>
                <a:cubicBezTo>
                  <a:pt x="117" y="116"/>
                  <a:pt x="103" y="133"/>
                  <a:pt x="93" y="153"/>
                </a:cubicBezTo>
                <a:cubicBezTo>
                  <a:pt x="79" y="158"/>
                  <a:pt x="65" y="163"/>
                  <a:pt x="50" y="168"/>
                </a:cubicBezTo>
                <a:cubicBezTo>
                  <a:pt x="43" y="170"/>
                  <a:pt x="36" y="171"/>
                  <a:pt x="29" y="173"/>
                </a:cubicBezTo>
                <a:cubicBezTo>
                  <a:pt x="32" y="167"/>
                  <a:pt x="35" y="160"/>
                  <a:pt x="38" y="154"/>
                </a:cubicBezTo>
                <a:cubicBezTo>
                  <a:pt x="42" y="148"/>
                  <a:pt x="45" y="142"/>
                  <a:pt x="49" y="136"/>
                </a:cubicBezTo>
                <a:cubicBezTo>
                  <a:pt x="53" y="138"/>
                  <a:pt x="57" y="137"/>
                  <a:pt x="61" y="134"/>
                </a:cubicBezTo>
                <a:cubicBezTo>
                  <a:pt x="67" y="130"/>
                  <a:pt x="69" y="120"/>
                  <a:pt x="64" y="114"/>
                </a:cubicBezTo>
                <a:cubicBezTo>
                  <a:pt x="58" y="107"/>
                  <a:pt x="48" y="107"/>
                  <a:pt x="43" y="115"/>
                </a:cubicBezTo>
                <a:cubicBezTo>
                  <a:pt x="40" y="119"/>
                  <a:pt x="40" y="127"/>
                  <a:pt x="44" y="130"/>
                </a:cubicBezTo>
                <a:cubicBezTo>
                  <a:pt x="44" y="132"/>
                  <a:pt x="45" y="133"/>
                  <a:pt x="46" y="134"/>
                </a:cubicBezTo>
                <a:cubicBezTo>
                  <a:pt x="37" y="145"/>
                  <a:pt x="31" y="160"/>
                  <a:pt x="26" y="174"/>
                </a:cubicBezTo>
                <a:cubicBezTo>
                  <a:pt x="17" y="175"/>
                  <a:pt x="8" y="177"/>
                  <a:pt x="0" y="181"/>
                </a:cubicBezTo>
                <a:cubicBezTo>
                  <a:pt x="0" y="181"/>
                  <a:pt x="0" y="181"/>
                  <a:pt x="0" y="182"/>
                </a:cubicBezTo>
                <a:cubicBezTo>
                  <a:pt x="14" y="183"/>
                  <a:pt x="30" y="178"/>
                  <a:pt x="44" y="174"/>
                </a:cubicBezTo>
                <a:cubicBezTo>
                  <a:pt x="47" y="173"/>
                  <a:pt x="51" y="172"/>
                  <a:pt x="55" y="171"/>
                </a:cubicBezTo>
                <a:cubicBezTo>
                  <a:pt x="70" y="177"/>
                  <a:pt x="88" y="181"/>
                  <a:pt x="104" y="181"/>
                </a:cubicBezTo>
                <a:cubicBezTo>
                  <a:pt x="104" y="182"/>
                  <a:pt x="104" y="183"/>
                  <a:pt x="104" y="185"/>
                </a:cubicBezTo>
                <a:cubicBezTo>
                  <a:pt x="104" y="194"/>
                  <a:pt x="113" y="197"/>
                  <a:pt x="121" y="196"/>
                </a:cubicBezTo>
                <a:cubicBezTo>
                  <a:pt x="128" y="195"/>
                  <a:pt x="132" y="189"/>
                  <a:pt x="131" y="181"/>
                </a:cubicBezTo>
                <a:cubicBezTo>
                  <a:pt x="129" y="174"/>
                  <a:pt x="120" y="166"/>
                  <a:pt x="112" y="169"/>
                </a:cubicBezTo>
                <a:cubicBezTo>
                  <a:pt x="112" y="169"/>
                  <a:pt x="111" y="170"/>
                  <a:pt x="112" y="171"/>
                </a:cubicBezTo>
                <a:cubicBezTo>
                  <a:pt x="109" y="172"/>
                  <a:pt x="107" y="174"/>
                  <a:pt x="106" y="177"/>
                </a:cubicBezTo>
                <a:cubicBezTo>
                  <a:pt x="98" y="176"/>
                  <a:pt x="90" y="176"/>
                  <a:pt x="82" y="175"/>
                </a:cubicBezTo>
                <a:cubicBezTo>
                  <a:pt x="74" y="174"/>
                  <a:pt x="66" y="172"/>
                  <a:pt x="58" y="170"/>
                </a:cubicBezTo>
                <a:cubicBezTo>
                  <a:pt x="71" y="166"/>
                  <a:pt x="83" y="161"/>
                  <a:pt x="96" y="157"/>
                </a:cubicBezTo>
                <a:cubicBezTo>
                  <a:pt x="112" y="151"/>
                  <a:pt x="128" y="145"/>
                  <a:pt x="143" y="138"/>
                </a:cubicBezTo>
                <a:cubicBezTo>
                  <a:pt x="157" y="148"/>
                  <a:pt x="171" y="157"/>
                  <a:pt x="188" y="162"/>
                </a:cubicBezTo>
                <a:cubicBezTo>
                  <a:pt x="187" y="165"/>
                  <a:pt x="187" y="167"/>
                  <a:pt x="188" y="170"/>
                </a:cubicBezTo>
                <a:cubicBezTo>
                  <a:pt x="188" y="170"/>
                  <a:pt x="188" y="171"/>
                  <a:pt x="189" y="171"/>
                </a:cubicBezTo>
                <a:cubicBezTo>
                  <a:pt x="191" y="176"/>
                  <a:pt x="197" y="180"/>
                  <a:pt x="203" y="179"/>
                </a:cubicBezTo>
                <a:cubicBezTo>
                  <a:pt x="211" y="178"/>
                  <a:pt x="219" y="170"/>
                  <a:pt x="216" y="161"/>
                </a:cubicBezTo>
                <a:cubicBezTo>
                  <a:pt x="213" y="155"/>
                  <a:pt x="204" y="153"/>
                  <a:pt x="198" y="154"/>
                </a:cubicBezTo>
                <a:cubicBezTo>
                  <a:pt x="194" y="154"/>
                  <a:pt x="191" y="156"/>
                  <a:pt x="189" y="159"/>
                </a:cubicBezTo>
                <a:cubicBezTo>
                  <a:pt x="173" y="154"/>
                  <a:pt x="159" y="146"/>
                  <a:pt x="145" y="137"/>
                </a:cubicBezTo>
                <a:cubicBezTo>
                  <a:pt x="155" y="133"/>
                  <a:pt x="165" y="128"/>
                  <a:pt x="175" y="123"/>
                </a:cubicBezTo>
                <a:cubicBezTo>
                  <a:pt x="190" y="116"/>
                  <a:pt x="206" y="109"/>
                  <a:pt x="221" y="100"/>
                </a:cubicBezTo>
                <a:cubicBezTo>
                  <a:pt x="231" y="108"/>
                  <a:pt x="244" y="112"/>
                  <a:pt x="257" y="114"/>
                </a:cubicBezTo>
                <a:cubicBezTo>
                  <a:pt x="256" y="117"/>
                  <a:pt x="255" y="120"/>
                  <a:pt x="256" y="123"/>
                </a:cubicBezTo>
                <a:cubicBezTo>
                  <a:pt x="258" y="130"/>
                  <a:pt x="269" y="134"/>
                  <a:pt x="275" y="129"/>
                </a:cubicBezTo>
                <a:cubicBezTo>
                  <a:pt x="279" y="125"/>
                  <a:pt x="280" y="118"/>
                  <a:pt x="277" y="113"/>
                </a:cubicBezTo>
                <a:cubicBezTo>
                  <a:pt x="275" y="109"/>
                  <a:pt x="271" y="107"/>
                  <a:pt x="266" y="107"/>
                </a:cubicBezTo>
                <a:cubicBezTo>
                  <a:pt x="266" y="107"/>
                  <a:pt x="267" y="107"/>
                  <a:pt x="267" y="107"/>
                </a:cubicBezTo>
                <a:cubicBezTo>
                  <a:pt x="267" y="107"/>
                  <a:pt x="267" y="106"/>
                  <a:pt x="266" y="107"/>
                </a:cubicBezTo>
                <a:cubicBezTo>
                  <a:pt x="265" y="107"/>
                  <a:pt x="264" y="108"/>
                  <a:pt x="262" y="108"/>
                </a:cubicBezTo>
                <a:cubicBezTo>
                  <a:pt x="261" y="109"/>
                  <a:pt x="260" y="109"/>
                  <a:pt x="259" y="110"/>
                </a:cubicBezTo>
                <a:cubicBezTo>
                  <a:pt x="259" y="110"/>
                  <a:pt x="259" y="111"/>
                  <a:pt x="259" y="111"/>
                </a:cubicBezTo>
                <a:cubicBezTo>
                  <a:pt x="246" y="108"/>
                  <a:pt x="235" y="105"/>
                  <a:pt x="223" y="99"/>
                </a:cubicBezTo>
                <a:cubicBezTo>
                  <a:pt x="246" y="87"/>
                  <a:pt x="268" y="73"/>
                  <a:pt x="288" y="57"/>
                </a:cubicBezTo>
                <a:cubicBezTo>
                  <a:pt x="300" y="57"/>
                  <a:pt x="312" y="58"/>
                  <a:pt x="324" y="57"/>
                </a:cubicBezTo>
                <a:cubicBezTo>
                  <a:pt x="324" y="57"/>
                  <a:pt x="324" y="57"/>
                  <a:pt x="324" y="57"/>
                </a:cubicBezTo>
                <a:cubicBezTo>
                  <a:pt x="326" y="61"/>
                  <a:pt x="330" y="64"/>
                  <a:pt x="334" y="65"/>
                </a:cubicBezTo>
                <a:cubicBezTo>
                  <a:pt x="340" y="65"/>
                  <a:pt x="346" y="62"/>
                  <a:pt x="347" y="55"/>
                </a:cubicBezTo>
                <a:cubicBezTo>
                  <a:pt x="348" y="48"/>
                  <a:pt x="344" y="39"/>
                  <a:pt x="336" y="40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309688" y="185369"/>
            <a:ext cx="1027113" cy="657225"/>
          </a:xfrm>
          <a:custGeom>
            <a:avLst/>
            <a:gdLst>
              <a:gd name="T0" fmla="*/ 372 w 375"/>
              <a:gd name="T1" fmla="*/ 33 h 239"/>
              <a:gd name="T2" fmla="*/ 331 w 375"/>
              <a:gd name="T3" fmla="*/ 50 h 239"/>
              <a:gd name="T4" fmla="*/ 291 w 375"/>
              <a:gd name="T5" fmla="*/ 64 h 239"/>
              <a:gd name="T6" fmla="*/ 235 w 375"/>
              <a:gd name="T7" fmla="*/ 113 h 239"/>
              <a:gd name="T8" fmla="*/ 211 w 375"/>
              <a:gd name="T9" fmla="*/ 121 h 239"/>
              <a:gd name="T10" fmla="*/ 137 w 375"/>
              <a:gd name="T11" fmla="*/ 138 h 239"/>
              <a:gd name="T12" fmla="*/ 162 w 375"/>
              <a:gd name="T13" fmla="*/ 117 h 239"/>
              <a:gd name="T14" fmla="*/ 171 w 375"/>
              <a:gd name="T15" fmla="*/ 108 h 239"/>
              <a:gd name="T16" fmla="*/ 241 w 375"/>
              <a:gd name="T17" fmla="*/ 5 h 239"/>
              <a:gd name="T18" fmla="*/ 243 w 375"/>
              <a:gd name="T19" fmla="*/ 3 h 239"/>
              <a:gd name="T20" fmla="*/ 241 w 375"/>
              <a:gd name="T21" fmla="*/ 1 h 239"/>
              <a:gd name="T22" fmla="*/ 218 w 375"/>
              <a:gd name="T23" fmla="*/ 26 h 239"/>
              <a:gd name="T24" fmla="*/ 191 w 375"/>
              <a:gd name="T25" fmla="*/ 51 h 239"/>
              <a:gd name="T26" fmla="*/ 167 w 375"/>
              <a:gd name="T27" fmla="*/ 106 h 239"/>
              <a:gd name="T28" fmla="*/ 167 w 375"/>
              <a:gd name="T29" fmla="*/ 106 h 239"/>
              <a:gd name="T30" fmla="*/ 162 w 375"/>
              <a:gd name="T31" fmla="*/ 112 h 239"/>
              <a:gd name="T32" fmla="*/ 131 w 375"/>
              <a:gd name="T33" fmla="*/ 139 h 239"/>
              <a:gd name="T34" fmla="*/ 90 w 375"/>
              <a:gd name="T35" fmla="*/ 146 h 239"/>
              <a:gd name="T36" fmla="*/ 90 w 375"/>
              <a:gd name="T37" fmla="*/ 146 h 239"/>
              <a:gd name="T38" fmla="*/ 89 w 375"/>
              <a:gd name="T39" fmla="*/ 146 h 239"/>
              <a:gd name="T40" fmla="*/ 67 w 375"/>
              <a:gd name="T41" fmla="*/ 149 h 239"/>
              <a:gd name="T42" fmla="*/ 1 w 375"/>
              <a:gd name="T43" fmla="*/ 148 h 239"/>
              <a:gd name="T44" fmla="*/ 1 w 375"/>
              <a:gd name="T45" fmla="*/ 149 h 239"/>
              <a:gd name="T46" fmla="*/ 58 w 375"/>
              <a:gd name="T47" fmla="*/ 154 h 239"/>
              <a:gd name="T48" fmla="*/ 90 w 375"/>
              <a:gd name="T49" fmla="*/ 150 h 239"/>
              <a:gd name="T50" fmla="*/ 144 w 375"/>
              <a:gd name="T51" fmla="*/ 186 h 239"/>
              <a:gd name="T52" fmla="*/ 193 w 375"/>
              <a:gd name="T53" fmla="*/ 202 h 239"/>
              <a:gd name="T54" fmla="*/ 296 w 375"/>
              <a:gd name="T55" fmla="*/ 185 h 239"/>
              <a:gd name="T56" fmla="*/ 296 w 375"/>
              <a:gd name="T57" fmla="*/ 184 h 239"/>
              <a:gd name="T58" fmla="*/ 297 w 375"/>
              <a:gd name="T59" fmla="*/ 184 h 239"/>
              <a:gd name="T60" fmla="*/ 297 w 375"/>
              <a:gd name="T61" fmla="*/ 181 h 239"/>
              <a:gd name="T62" fmla="*/ 192 w 375"/>
              <a:gd name="T63" fmla="*/ 197 h 239"/>
              <a:gd name="T64" fmla="*/ 192 w 375"/>
              <a:gd name="T65" fmla="*/ 198 h 239"/>
              <a:gd name="T66" fmla="*/ 150 w 375"/>
              <a:gd name="T67" fmla="*/ 185 h 239"/>
              <a:gd name="T68" fmla="*/ 92 w 375"/>
              <a:gd name="T69" fmla="*/ 149 h 239"/>
              <a:gd name="T70" fmla="*/ 127 w 375"/>
              <a:gd name="T71" fmla="*/ 144 h 239"/>
              <a:gd name="T72" fmla="*/ 235 w 375"/>
              <a:gd name="T73" fmla="*/ 119 h 239"/>
              <a:gd name="T74" fmla="*/ 235 w 375"/>
              <a:gd name="T75" fmla="*/ 119 h 239"/>
              <a:gd name="T76" fmla="*/ 313 w 375"/>
              <a:gd name="T77" fmla="*/ 123 h 239"/>
              <a:gd name="T78" fmla="*/ 350 w 375"/>
              <a:gd name="T79" fmla="*/ 87 h 239"/>
              <a:gd name="T80" fmla="*/ 372 w 375"/>
              <a:gd name="T81" fmla="*/ 36 h 239"/>
              <a:gd name="T82" fmla="*/ 374 w 375"/>
              <a:gd name="T83" fmla="*/ 35 h 239"/>
              <a:gd name="T84" fmla="*/ 372 w 375"/>
              <a:gd name="T85" fmla="*/ 3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239">
                <a:moveTo>
                  <a:pt x="372" y="33"/>
                </a:moveTo>
                <a:cubicBezTo>
                  <a:pt x="359" y="39"/>
                  <a:pt x="346" y="45"/>
                  <a:pt x="331" y="50"/>
                </a:cubicBezTo>
                <a:cubicBezTo>
                  <a:pt x="317" y="54"/>
                  <a:pt x="304" y="58"/>
                  <a:pt x="291" y="64"/>
                </a:cubicBezTo>
                <a:cubicBezTo>
                  <a:pt x="267" y="74"/>
                  <a:pt x="249" y="93"/>
                  <a:pt x="235" y="113"/>
                </a:cubicBezTo>
                <a:cubicBezTo>
                  <a:pt x="227" y="116"/>
                  <a:pt x="219" y="119"/>
                  <a:pt x="211" y="121"/>
                </a:cubicBezTo>
                <a:cubicBezTo>
                  <a:pt x="187" y="129"/>
                  <a:pt x="162" y="134"/>
                  <a:pt x="137" y="138"/>
                </a:cubicBezTo>
                <a:cubicBezTo>
                  <a:pt x="146" y="133"/>
                  <a:pt x="155" y="124"/>
                  <a:pt x="162" y="117"/>
                </a:cubicBezTo>
                <a:cubicBezTo>
                  <a:pt x="165" y="114"/>
                  <a:pt x="168" y="111"/>
                  <a:pt x="171" y="108"/>
                </a:cubicBezTo>
                <a:cubicBezTo>
                  <a:pt x="226" y="117"/>
                  <a:pt x="233" y="44"/>
                  <a:pt x="241" y="5"/>
                </a:cubicBezTo>
                <a:cubicBezTo>
                  <a:pt x="242" y="4"/>
                  <a:pt x="242" y="3"/>
                  <a:pt x="243" y="3"/>
                </a:cubicBezTo>
                <a:cubicBezTo>
                  <a:pt x="244" y="1"/>
                  <a:pt x="242" y="0"/>
                  <a:pt x="241" y="1"/>
                </a:cubicBezTo>
                <a:cubicBezTo>
                  <a:pt x="233" y="10"/>
                  <a:pt x="226" y="18"/>
                  <a:pt x="218" y="26"/>
                </a:cubicBezTo>
                <a:cubicBezTo>
                  <a:pt x="209" y="34"/>
                  <a:pt x="199" y="42"/>
                  <a:pt x="191" y="51"/>
                </a:cubicBezTo>
                <a:cubicBezTo>
                  <a:pt x="176" y="65"/>
                  <a:pt x="164" y="85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5" y="108"/>
                  <a:pt x="164" y="110"/>
                  <a:pt x="162" y="112"/>
                </a:cubicBezTo>
                <a:cubicBezTo>
                  <a:pt x="153" y="123"/>
                  <a:pt x="142" y="131"/>
                  <a:pt x="131" y="139"/>
                </a:cubicBezTo>
                <a:cubicBezTo>
                  <a:pt x="117" y="142"/>
                  <a:pt x="103" y="144"/>
                  <a:pt x="90" y="146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89" y="145"/>
                  <a:pt x="89" y="146"/>
                  <a:pt x="89" y="146"/>
                </a:cubicBezTo>
                <a:cubicBezTo>
                  <a:pt x="82" y="147"/>
                  <a:pt x="74" y="148"/>
                  <a:pt x="67" y="149"/>
                </a:cubicBezTo>
                <a:cubicBezTo>
                  <a:pt x="45" y="153"/>
                  <a:pt x="23" y="154"/>
                  <a:pt x="1" y="148"/>
                </a:cubicBezTo>
                <a:cubicBezTo>
                  <a:pt x="1" y="147"/>
                  <a:pt x="0" y="148"/>
                  <a:pt x="1" y="149"/>
                </a:cubicBezTo>
                <a:cubicBezTo>
                  <a:pt x="17" y="159"/>
                  <a:pt x="41" y="156"/>
                  <a:pt x="58" y="154"/>
                </a:cubicBezTo>
                <a:cubicBezTo>
                  <a:pt x="69" y="153"/>
                  <a:pt x="80" y="151"/>
                  <a:pt x="90" y="150"/>
                </a:cubicBezTo>
                <a:cubicBezTo>
                  <a:pt x="101" y="168"/>
                  <a:pt x="126" y="179"/>
                  <a:pt x="144" y="186"/>
                </a:cubicBezTo>
                <a:cubicBezTo>
                  <a:pt x="159" y="193"/>
                  <a:pt x="176" y="199"/>
                  <a:pt x="193" y="202"/>
                </a:cubicBezTo>
                <a:cubicBezTo>
                  <a:pt x="214" y="239"/>
                  <a:pt x="285" y="223"/>
                  <a:pt x="296" y="185"/>
                </a:cubicBezTo>
                <a:cubicBezTo>
                  <a:pt x="296" y="184"/>
                  <a:pt x="296" y="184"/>
                  <a:pt x="296" y="184"/>
                </a:cubicBezTo>
                <a:cubicBezTo>
                  <a:pt x="297" y="184"/>
                  <a:pt x="297" y="184"/>
                  <a:pt x="297" y="184"/>
                </a:cubicBezTo>
                <a:cubicBezTo>
                  <a:pt x="299" y="183"/>
                  <a:pt x="299" y="180"/>
                  <a:pt x="297" y="181"/>
                </a:cubicBezTo>
                <a:cubicBezTo>
                  <a:pt x="263" y="184"/>
                  <a:pt x="218" y="166"/>
                  <a:pt x="192" y="197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78" y="195"/>
                  <a:pt x="164" y="190"/>
                  <a:pt x="150" y="185"/>
                </a:cubicBezTo>
                <a:cubicBezTo>
                  <a:pt x="130" y="178"/>
                  <a:pt x="106" y="167"/>
                  <a:pt x="92" y="149"/>
                </a:cubicBezTo>
                <a:cubicBezTo>
                  <a:pt x="104" y="148"/>
                  <a:pt x="115" y="146"/>
                  <a:pt x="127" y="144"/>
                </a:cubicBezTo>
                <a:cubicBezTo>
                  <a:pt x="162" y="138"/>
                  <a:pt x="200" y="131"/>
                  <a:pt x="235" y="119"/>
                </a:cubicBezTo>
                <a:cubicBezTo>
                  <a:pt x="235" y="119"/>
                  <a:pt x="235" y="119"/>
                  <a:pt x="235" y="119"/>
                </a:cubicBezTo>
                <a:cubicBezTo>
                  <a:pt x="253" y="141"/>
                  <a:pt x="291" y="133"/>
                  <a:pt x="313" y="123"/>
                </a:cubicBezTo>
                <a:cubicBezTo>
                  <a:pt x="329" y="116"/>
                  <a:pt x="340" y="101"/>
                  <a:pt x="350" y="87"/>
                </a:cubicBezTo>
                <a:cubicBezTo>
                  <a:pt x="360" y="73"/>
                  <a:pt x="370" y="54"/>
                  <a:pt x="372" y="36"/>
                </a:cubicBezTo>
                <a:cubicBezTo>
                  <a:pt x="373" y="36"/>
                  <a:pt x="373" y="35"/>
                  <a:pt x="374" y="35"/>
                </a:cubicBezTo>
                <a:cubicBezTo>
                  <a:pt x="375" y="34"/>
                  <a:pt x="374" y="32"/>
                  <a:pt x="372" y="33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1731963" y="861645"/>
            <a:ext cx="241300" cy="544513"/>
          </a:xfrm>
          <a:custGeom>
            <a:avLst/>
            <a:gdLst>
              <a:gd name="T0" fmla="*/ 87 w 88"/>
              <a:gd name="T1" fmla="*/ 183 h 198"/>
              <a:gd name="T2" fmla="*/ 79 w 88"/>
              <a:gd name="T3" fmla="*/ 177 h 198"/>
              <a:gd name="T4" fmla="*/ 68 w 88"/>
              <a:gd name="T5" fmla="*/ 170 h 198"/>
              <a:gd name="T6" fmla="*/ 68 w 88"/>
              <a:gd name="T7" fmla="*/ 170 h 198"/>
              <a:gd name="T8" fmla="*/ 54 w 88"/>
              <a:gd name="T9" fmla="*/ 80 h 198"/>
              <a:gd name="T10" fmla="*/ 33 w 88"/>
              <a:gd name="T11" fmla="*/ 29 h 198"/>
              <a:gd name="T12" fmla="*/ 1 w 88"/>
              <a:gd name="T13" fmla="*/ 0 h 198"/>
              <a:gd name="T14" fmla="*/ 0 w 88"/>
              <a:gd name="T15" fmla="*/ 1 h 198"/>
              <a:gd name="T16" fmla="*/ 32 w 88"/>
              <a:gd name="T17" fmla="*/ 35 h 198"/>
              <a:gd name="T18" fmla="*/ 51 w 88"/>
              <a:gd name="T19" fmla="*/ 86 h 198"/>
              <a:gd name="T20" fmla="*/ 63 w 88"/>
              <a:gd name="T21" fmla="*/ 171 h 198"/>
              <a:gd name="T22" fmla="*/ 49 w 88"/>
              <a:gd name="T23" fmla="*/ 187 h 198"/>
              <a:gd name="T24" fmla="*/ 49 w 88"/>
              <a:gd name="T25" fmla="*/ 190 h 198"/>
              <a:gd name="T26" fmla="*/ 70 w 88"/>
              <a:gd name="T27" fmla="*/ 197 h 198"/>
              <a:gd name="T28" fmla="*/ 86 w 88"/>
              <a:gd name="T29" fmla="*/ 186 h 198"/>
              <a:gd name="T30" fmla="*/ 87 w 88"/>
              <a:gd name="T31" fmla="*/ 18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" h="198">
                <a:moveTo>
                  <a:pt x="87" y="183"/>
                </a:moveTo>
                <a:cubicBezTo>
                  <a:pt x="85" y="181"/>
                  <a:pt x="82" y="179"/>
                  <a:pt x="79" y="177"/>
                </a:cubicBezTo>
                <a:cubicBezTo>
                  <a:pt x="75" y="175"/>
                  <a:pt x="72" y="172"/>
                  <a:pt x="68" y="170"/>
                </a:cubicBezTo>
                <a:cubicBezTo>
                  <a:pt x="68" y="170"/>
                  <a:pt x="68" y="170"/>
                  <a:pt x="68" y="170"/>
                </a:cubicBezTo>
                <a:cubicBezTo>
                  <a:pt x="68" y="140"/>
                  <a:pt x="62" y="108"/>
                  <a:pt x="54" y="80"/>
                </a:cubicBezTo>
                <a:cubicBezTo>
                  <a:pt x="50" y="62"/>
                  <a:pt x="43" y="45"/>
                  <a:pt x="33" y="29"/>
                </a:cubicBezTo>
                <a:cubicBezTo>
                  <a:pt x="26" y="18"/>
                  <a:pt x="15" y="4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13" y="12"/>
                  <a:pt x="23" y="20"/>
                  <a:pt x="32" y="35"/>
                </a:cubicBezTo>
                <a:cubicBezTo>
                  <a:pt x="41" y="51"/>
                  <a:pt x="47" y="69"/>
                  <a:pt x="51" y="86"/>
                </a:cubicBezTo>
                <a:cubicBezTo>
                  <a:pt x="58" y="114"/>
                  <a:pt x="60" y="142"/>
                  <a:pt x="63" y="171"/>
                </a:cubicBezTo>
                <a:cubicBezTo>
                  <a:pt x="58" y="176"/>
                  <a:pt x="54" y="182"/>
                  <a:pt x="49" y="187"/>
                </a:cubicBezTo>
                <a:cubicBezTo>
                  <a:pt x="49" y="188"/>
                  <a:pt x="49" y="189"/>
                  <a:pt x="49" y="190"/>
                </a:cubicBezTo>
                <a:cubicBezTo>
                  <a:pt x="55" y="196"/>
                  <a:pt x="62" y="198"/>
                  <a:pt x="70" y="197"/>
                </a:cubicBezTo>
                <a:cubicBezTo>
                  <a:pt x="77" y="196"/>
                  <a:pt x="84" y="192"/>
                  <a:pt x="86" y="186"/>
                </a:cubicBezTo>
                <a:cubicBezTo>
                  <a:pt x="87" y="185"/>
                  <a:pt x="88" y="184"/>
                  <a:pt x="87" y="183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2008188" y="985470"/>
            <a:ext cx="417513" cy="446088"/>
          </a:xfrm>
          <a:custGeom>
            <a:avLst/>
            <a:gdLst>
              <a:gd name="T0" fmla="*/ 142 w 152"/>
              <a:gd name="T1" fmla="*/ 103 h 162"/>
              <a:gd name="T2" fmla="*/ 129 w 152"/>
              <a:gd name="T3" fmla="*/ 105 h 162"/>
              <a:gd name="T4" fmla="*/ 88 w 152"/>
              <a:gd name="T5" fmla="*/ 89 h 162"/>
              <a:gd name="T6" fmla="*/ 88 w 152"/>
              <a:gd name="T7" fmla="*/ 89 h 162"/>
              <a:gd name="T8" fmla="*/ 60 w 152"/>
              <a:gd name="T9" fmla="*/ 45 h 162"/>
              <a:gd name="T10" fmla="*/ 102 w 152"/>
              <a:gd name="T11" fmla="*/ 55 h 162"/>
              <a:gd name="T12" fmla="*/ 101 w 152"/>
              <a:gd name="T13" fmla="*/ 63 h 162"/>
              <a:gd name="T14" fmla="*/ 120 w 152"/>
              <a:gd name="T15" fmla="*/ 69 h 162"/>
              <a:gd name="T16" fmla="*/ 125 w 152"/>
              <a:gd name="T17" fmla="*/ 49 h 162"/>
              <a:gd name="T18" fmla="*/ 106 w 152"/>
              <a:gd name="T19" fmla="*/ 45 h 162"/>
              <a:gd name="T20" fmla="*/ 106 w 152"/>
              <a:gd name="T21" fmla="*/ 46 h 162"/>
              <a:gd name="T22" fmla="*/ 103 w 152"/>
              <a:gd name="T23" fmla="*/ 51 h 162"/>
              <a:gd name="T24" fmla="*/ 82 w 152"/>
              <a:gd name="T25" fmla="*/ 49 h 162"/>
              <a:gd name="T26" fmla="*/ 56 w 152"/>
              <a:gd name="T27" fmla="*/ 39 h 162"/>
              <a:gd name="T28" fmla="*/ 20 w 152"/>
              <a:gd name="T29" fmla="*/ 1 h 162"/>
              <a:gd name="T30" fmla="*/ 19 w 152"/>
              <a:gd name="T31" fmla="*/ 2 h 162"/>
              <a:gd name="T32" fmla="*/ 36 w 152"/>
              <a:gd name="T33" fmla="*/ 22 h 162"/>
              <a:gd name="T34" fmla="*/ 19 w 152"/>
              <a:gd name="T35" fmla="*/ 77 h 162"/>
              <a:gd name="T36" fmla="*/ 5 w 152"/>
              <a:gd name="T37" fmla="*/ 78 h 162"/>
              <a:gd name="T38" fmla="*/ 6 w 152"/>
              <a:gd name="T39" fmla="*/ 96 h 162"/>
              <a:gd name="T40" fmla="*/ 20 w 152"/>
              <a:gd name="T41" fmla="*/ 96 h 162"/>
              <a:gd name="T42" fmla="*/ 22 w 152"/>
              <a:gd name="T43" fmla="*/ 80 h 162"/>
              <a:gd name="T44" fmla="*/ 38 w 152"/>
              <a:gd name="T45" fmla="*/ 24 h 162"/>
              <a:gd name="T46" fmla="*/ 70 w 152"/>
              <a:gd name="T47" fmla="*/ 66 h 162"/>
              <a:gd name="T48" fmla="*/ 54 w 152"/>
              <a:gd name="T49" fmla="*/ 115 h 162"/>
              <a:gd name="T50" fmla="*/ 52 w 152"/>
              <a:gd name="T51" fmla="*/ 114 h 162"/>
              <a:gd name="T52" fmla="*/ 50 w 152"/>
              <a:gd name="T53" fmla="*/ 115 h 162"/>
              <a:gd name="T54" fmla="*/ 37 w 152"/>
              <a:gd name="T55" fmla="*/ 118 h 162"/>
              <a:gd name="T56" fmla="*/ 41 w 152"/>
              <a:gd name="T57" fmla="*/ 135 h 162"/>
              <a:gd name="T58" fmla="*/ 57 w 152"/>
              <a:gd name="T59" fmla="*/ 132 h 162"/>
              <a:gd name="T60" fmla="*/ 56 w 152"/>
              <a:gd name="T61" fmla="*/ 118 h 162"/>
              <a:gd name="T62" fmla="*/ 72 w 152"/>
              <a:gd name="T63" fmla="*/ 69 h 162"/>
              <a:gd name="T64" fmla="*/ 94 w 152"/>
              <a:gd name="T65" fmla="*/ 115 h 162"/>
              <a:gd name="T66" fmla="*/ 85 w 152"/>
              <a:gd name="T67" fmla="*/ 136 h 162"/>
              <a:gd name="T68" fmla="*/ 84 w 152"/>
              <a:gd name="T69" fmla="*/ 135 h 162"/>
              <a:gd name="T70" fmla="*/ 72 w 152"/>
              <a:gd name="T71" fmla="*/ 144 h 162"/>
              <a:gd name="T72" fmla="*/ 79 w 152"/>
              <a:gd name="T73" fmla="*/ 157 h 162"/>
              <a:gd name="T74" fmla="*/ 89 w 152"/>
              <a:gd name="T75" fmla="*/ 150 h 162"/>
              <a:gd name="T76" fmla="*/ 87 w 152"/>
              <a:gd name="T77" fmla="*/ 138 h 162"/>
              <a:gd name="T78" fmla="*/ 96 w 152"/>
              <a:gd name="T79" fmla="*/ 118 h 162"/>
              <a:gd name="T80" fmla="*/ 105 w 152"/>
              <a:gd name="T81" fmla="*/ 144 h 162"/>
              <a:gd name="T82" fmla="*/ 104 w 152"/>
              <a:gd name="T83" fmla="*/ 155 h 162"/>
              <a:gd name="T84" fmla="*/ 118 w 152"/>
              <a:gd name="T85" fmla="*/ 158 h 162"/>
              <a:gd name="T86" fmla="*/ 122 w 152"/>
              <a:gd name="T87" fmla="*/ 146 h 162"/>
              <a:gd name="T88" fmla="*/ 108 w 152"/>
              <a:gd name="T89" fmla="*/ 141 h 162"/>
              <a:gd name="T90" fmla="*/ 90 w 152"/>
              <a:gd name="T91" fmla="*/ 94 h 162"/>
              <a:gd name="T92" fmla="*/ 126 w 152"/>
              <a:gd name="T93" fmla="*/ 110 h 162"/>
              <a:gd name="T94" fmla="*/ 125 w 152"/>
              <a:gd name="T95" fmla="*/ 111 h 162"/>
              <a:gd name="T96" fmla="*/ 125 w 152"/>
              <a:gd name="T97" fmla="*/ 112 h 162"/>
              <a:gd name="T98" fmla="*/ 132 w 152"/>
              <a:gd name="T99" fmla="*/ 126 h 162"/>
              <a:gd name="T100" fmla="*/ 151 w 152"/>
              <a:gd name="T101" fmla="*/ 117 h 162"/>
              <a:gd name="T102" fmla="*/ 142 w 152"/>
              <a:gd name="T103" fmla="*/ 10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2" h="162">
                <a:moveTo>
                  <a:pt x="142" y="103"/>
                </a:moveTo>
                <a:cubicBezTo>
                  <a:pt x="137" y="101"/>
                  <a:pt x="132" y="102"/>
                  <a:pt x="129" y="105"/>
                </a:cubicBezTo>
                <a:cubicBezTo>
                  <a:pt x="114" y="102"/>
                  <a:pt x="101" y="99"/>
                  <a:pt x="88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0" y="74"/>
                  <a:pt x="71" y="59"/>
                  <a:pt x="60" y="45"/>
                </a:cubicBezTo>
                <a:cubicBezTo>
                  <a:pt x="72" y="52"/>
                  <a:pt x="88" y="55"/>
                  <a:pt x="102" y="55"/>
                </a:cubicBezTo>
                <a:cubicBezTo>
                  <a:pt x="101" y="58"/>
                  <a:pt x="101" y="61"/>
                  <a:pt x="101" y="63"/>
                </a:cubicBezTo>
                <a:cubicBezTo>
                  <a:pt x="103" y="72"/>
                  <a:pt x="114" y="74"/>
                  <a:pt x="120" y="69"/>
                </a:cubicBezTo>
                <a:cubicBezTo>
                  <a:pt x="126" y="65"/>
                  <a:pt x="127" y="55"/>
                  <a:pt x="125" y="49"/>
                </a:cubicBezTo>
                <a:cubicBezTo>
                  <a:pt x="122" y="41"/>
                  <a:pt x="113" y="39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5" y="48"/>
                  <a:pt x="104" y="49"/>
                  <a:pt x="103" y="51"/>
                </a:cubicBezTo>
                <a:cubicBezTo>
                  <a:pt x="96" y="50"/>
                  <a:pt x="89" y="50"/>
                  <a:pt x="82" y="49"/>
                </a:cubicBezTo>
                <a:cubicBezTo>
                  <a:pt x="72" y="47"/>
                  <a:pt x="64" y="44"/>
                  <a:pt x="56" y="39"/>
                </a:cubicBezTo>
                <a:cubicBezTo>
                  <a:pt x="45" y="25"/>
                  <a:pt x="33" y="12"/>
                  <a:pt x="20" y="1"/>
                </a:cubicBezTo>
                <a:cubicBezTo>
                  <a:pt x="19" y="0"/>
                  <a:pt x="19" y="1"/>
                  <a:pt x="19" y="2"/>
                </a:cubicBezTo>
                <a:cubicBezTo>
                  <a:pt x="25" y="9"/>
                  <a:pt x="30" y="15"/>
                  <a:pt x="36" y="22"/>
                </a:cubicBezTo>
                <a:cubicBezTo>
                  <a:pt x="36" y="42"/>
                  <a:pt x="26" y="59"/>
                  <a:pt x="19" y="77"/>
                </a:cubicBezTo>
                <a:cubicBezTo>
                  <a:pt x="15" y="74"/>
                  <a:pt x="9" y="74"/>
                  <a:pt x="5" y="78"/>
                </a:cubicBezTo>
                <a:cubicBezTo>
                  <a:pt x="1" y="83"/>
                  <a:pt x="0" y="92"/>
                  <a:pt x="6" y="96"/>
                </a:cubicBezTo>
                <a:cubicBezTo>
                  <a:pt x="10" y="99"/>
                  <a:pt x="16" y="99"/>
                  <a:pt x="20" y="96"/>
                </a:cubicBezTo>
                <a:cubicBezTo>
                  <a:pt x="24" y="92"/>
                  <a:pt x="25" y="84"/>
                  <a:pt x="22" y="80"/>
                </a:cubicBezTo>
                <a:cubicBezTo>
                  <a:pt x="31" y="64"/>
                  <a:pt x="39" y="42"/>
                  <a:pt x="38" y="24"/>
                </a:cubicBezTo>
                <a:cubicBezTo>
                  <a:pt x="49" y="37"/>
                  <a:pt x="60" y="51"/>
                  <a:pt x="70" y="66"/>
                </a:cubicBezTo>
                <a:cubicBezTo>
                  <a:pt x="71" y="85"/>
                  <a:pt x="62" y="100"/>
                  <a:pt x="54" y="115"/>
                </a:cubicBezTo>
                <a:cubicBezTo>
                  <a:pt x="53" y="115"/>
                  <a:pt x="53" y="115"/>
                  <a:pt x="52" y="114"/>
                </a:cubicBezTo>
                <a:cubicBezTo>
                  <a:pt x="51" y="114"/>
                  <a:pt x="51" y="114"/>
                  <a:pt x="50" y="115"/>
                </a:cubicBezTo>
                <a:cubicBezTo>
                  <a:pt x="46" y="114"/>
                  <a:pt x="40" y="115"/>
                  <a:pt x="37" y="118"/>
                </a:cubicBezTo>
                <a:cubicBezTo>
                  <a:pt x="32" y="123"/>
                  <a:pt x="37" y="131"/>
                  <a:pt x="41" y="135"/>
                </a:cubicBezTo>
                <a:cubicBezTo>
                  <a:pt x="46" y="138"/>
                  <a:pt x="53" y="136"/>
                  <a:pt x="57" y="132"/>
                </a:cubicBezTo>
                <a:cubicBezTo>
                  <a:pt x="60" y="127"/>
                  <a:pt x="59" y="122"/>
                  <a:pt x="56" y="118"/>
                </a:cubicBezTo>
                <a:cubicBezTo>
                  <a:pt x="66" y="104"/>
                  <a:pt x="74" y="86"/>
                  <a:pt x="72" y="69"/>
                </a:cubicBezTo>
                <a:cubicBezTo>
                  <a:pt x="81" y="84"/>
                  <a:pt x="88" y="99"/>
                  <a:pt x="94" y="115"/>
                </a:cubicBezTo>
                <a:cubicBezTo>
                  <a:pt x="92" y="122"/>
                  <a:pt x="88" y="129"/>
                  <a:pt x="85" y="136"/>
                </a:cubicBezTo>
                <a:cubicBezTo>
                  <a:pt x="85" y="136"/>
                  <a:pt x="85" y="135"/>
                  <a:pt x="84" y="135"/>
                </a:cubicBezTo>
                <a:cubicBezTo>
                  <a:pt x="79" y="135"/>
                  <a:pt x="73" y="139"/>
                  <a:pt x="72" y="144"/>
                </a:cubicBezTo>
                <a:cubicBezTo>
                  <a:pt x="72" y="149"/>
                  <a:pt x="74" y="156"/>
                  <a:pt x="79" y="157"/>
                </a:cubicBezTo>
                <a:cubicBezTo>
                  <a:pt x="83" y="157"/>
                  <a:pt x="87" y="154"/>
                  <a:pt x="89" y="150"/>
                </a:cubicBezTo>
                <a:cubicBezTo>
                  <a:pt x="91" y="146"/>
                  <a:pt x="90" y="141"/>
                  <a:pt x="87" y="138"/>
                </a:cubicBezTo>
                <a:cubicBezTo>
                  <a:pt x="91" y="132"/>
                  <a:pt x="94" y="125"/>
                  <a:pt x="96" y="118"/>
                </a:cubicBezTo>
                <a:cubicBezTo>
                  <a:pt x="99" y="126"/>
                  <a:pt x="102" y="135"/>
                  <a:pt x="105" y="144"/>
                </a:cubicBezTo>
                <a:cubicBezTo>
                  <a:pt x="102" y="147"/>
                  <a:pt x="101" y="151"/>
                  <a:pt x="104" y="155"/>
                </a:cubicBezTo>
                <a:cubicBezTo>
                  <a:pt x="108" y="160"/>
                  <a:pt x="113" y="162"/>
                  <a:pt x="118" y="158"/>
                </a:cubicBezTo>
                <a:cubicBezTo>
                  <a:pt x="121" y="155"/>
                  <a:pt x="123" y="150"/>
                  <a:pt x="122" y="146"/>
                </a:cubicBezTo>
                <a:cubicBezTo>
                  <a:pt x="120" y="140"/>
                  <a:pt x="113" y="140"/>
                  <a:pt x="108" y="141"/>
                </a:cubicBezTo>
                <a:cubicBezTo>
                  <a:pt x="103" y="125"/>
                  <a:pt x="97" y="109"/>
                  <a:pt x="90" y="94"/>
                </a:cubicBezTo>
                <a:cubicBezTo>
                  <a:pt x="100" y="102"/>
                  <a:pt x="113" y="108"/>
                  <a:pt x="126" y="110"/>
                </a:cubicBezTo>
                <a:cubicBezTo>
                  <a:pt x="126" y="110"/>
                  <a:pt x="125" y="111"/>
                  <a:pt x="125" y="111"/>
                </a:cubicBezTo>
                <a:cubicBezTo>
                  <a:pt x="125" y="111"/>
                  <a:pt x="125" y="112"/>
                  <a:pt x="125" y="112"/>
                </a:cubicBezTo>
                <a:cubicBezTo>
                  <a:pt x="124" y="118"/>
                  <a:pt x="126" y="124"/>
                  <a:pt x="132" y="126"/>
                </a:cubicBezTo>
                <a:cubicBezTo>
                  <a:pt x="139" y="128"/>
                  <a:pt x="150" y="125"/>
                  <a:pt x="151" y="117"/>
                </a:cubicBezTo>
                <a:cubicBezTo>
                  <a:pt x="152" y="111"/>
                  <a:pt x="147" y="105"/>
                  <a:pt x="142" y="103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985963" y="437782"/>
            <a:ext cx="655638" cy="533400"/>
          </a:xfrm>
          <a:custGeom>
            <a:avLst/>
            <a:gdLst>
              <a:gd name="T0" fmla="*/ 237 w 239"/>
              <a:gd name="T1" fmla="*/ 42 h 194"/>
              <a:gd name="T2" fmla="*/ 188 w 239"/>
              <a:gd name="T3" fmla="*/ 43 h 194"/>
              <a:gd name="T4" fmla="*/ 153 w 239"/>
              <a:gd name="T5" fmla="*/ 64 h 194"/>
              <a:gd name="T6" fmla="*/ 140 w 239"/>
              <a:gd name="T7" fmla="*/ 1 h 194"/>
              <a:gd name="T8" fmla="*/ 137 w 239"/>
              <a:gd name="T9" fmla="*/ 1 h 194"/>
              <a:gd name="T10" fmla="*/ 143 w 239"/>
              <a:gd name="T11" fmla="*/ 79 h 194"/>
              <a:gd name="T12" fmla="*/ 143 w 239"/>
              <a:gd name="T13" fmla="*/ 81 h 194"/>
              <a:gd name="T14" fmla="*/ 142 w 239"/>
              <a:gd name="T15" fmla="*/ 82 h 194"/>
              <a:gd name="T16" fmla="*/ 115 w 239"/>
              <a:gd name="T17" fmla="*/ 115 h 194"/>
              <a:gd name="T18" fmla="*/ 83 w 239"/>
              <a:gd name="T19" fmla="*/ 147 h 194"/>
              <a:gd name="T20" fmla="*/ 1 w 239"/>
              <a:gd name="T21" fmla="*/ 192 h 194"/>
              <a:gd name="T22" fmla="*/ 1 w 239"/>
              <a:gd name="T23" fmla="*/ 194 h 194"/>
              <a:gd name="T24" fmla="*/ 81 w 239"/>
              <a:gd name="T25" fmla="*/ 155 h 194"/>
              <a:gd name="T26" fmla="*/ 116 w 239"/>
              <a:gd name="T27" fmla="*/ 120 h 194"/>
              <a:gd name="T28" fmla="*/ 145 w 239"/>
              <a:gd name="T29" fmla="*/ 83 h 194"/>
              <a:gd name="T30" fmla="*/ 146 w 239"/>
              <a:gd name="T31" fmla="*/ 83 h 194"/>
              <a:gd name="T32" fmla="*/ 146 w 239"/>
              <a:gd name="T33" fmla="*/ 83 h 194"/>
              <a:gd name="T34" fmla="*/ 147 w 239"/>
              <a:gd name="T35" fmla="*/ 81 h 194"/>
              <a:gd name="T36" fmla="*/ 200 w 239"/>
              <a:gd name="T37" fmla="*/ 79 h 194"/>
              <a:gd name="T38" fmla="*/ 239 w 239"/>
              <a:gd name="T39" fmla="*/ 44 h 194"/>
              <a:gd name="T40" fmla="*/ 237 w 239"/>
              <a:gd name="T41" fmla="*/ 4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194">
                <a:moveTo>
                  <a:pt x="237" y="42"/>
                </a:moveTo>
                <a:cubicBezTo>
                  <a:pt x="223" y="34"/>
                  <a:pt x="202" y="38"/>
                  <a:pt x="188" y="43"/>
                </a:cubicBezTo>
                <a:cubicBezTo>
                  <a:pt x="175" y="47"/>
                  <a:pt x="163" y="55"/>
                  <a:pt x="153" y="64"/>
                </a:cubicBezTo>
                <a:cubicBezTo>
                  <a:pt x="158" y="42"/>
                  <a:pt x="154" y="15"/>
                  <a:pt x="140" y="1"/>
                </a:cubicBezTo>
                <a:cubicBezTo>
                  <a:pt x="139" y="0"/>
                  <a:pt x="138" y="0"/>
                  <a:pt x="137" y="1"/>
                </a:cubicBezTo>
                <a:cubicBezTo>
                  <a:pt x="123" y="22"/>
                  <a:pt x="123" y="62"/>
                  <a:pt x="143" y="79"/>
                </a:cubicBezTo>
                <a:cubicBezTo>
                  <a:pt x="143" y="80"/>
                  <a:pt x="143" y="80"/>
                  <a:pt x="143" y="81"/>
                </a:cubicBezTo>
                <a:cubicBezTo>
                  <a:pt x="142" y="81"/>
                  <a:pt x="142" y="82"/>
                  <a:pt x="142" y="82"/>
                </a:cubicBezTo>
                <a:cubicBezTo>
                  <a:pt x="133" y="93"/>
                  <a:pt x="125" y="104"/>
                  <a:pt x="115" y="115"/>
                </a:cubicBezTo>
                <a:cubicBezTo>
                  <a:pt x="105" y="126"/>
                  <a:pt x="94" y="137"/>
                  <a:pt x="83" y="147"/>
                </a:cubicBezTo>
                <a:cubicBezTo>
                  <a:pt x="58" y="169"/>
                  <a:pt x="32" y="183"/>
                  <a:pt x="1" y="192"/>
                </a:cubicBezTo>
                <a:cubicBezTo>
                  <a:pt x="0" y="192"/>
                  <a:pt x="0" y="194"/>
                  <a:pt x="1" y="194"/>
                </a:cubicBezTo>
                <a:cubicBezTo>
                  <a:pt x="31" y="192"/>
                  <a:pt x="59" y="173"/>
                  <a:pt x="81" y="155"/>
                </a:cubicBezTo>
                <a:cubicBezTo>
                  <a:pt x="93" y="144"/>
                  <a:pt x="105" y="132"/>
                  <a:pt x="116" y="120"/>
                </a:cubicBezTo>
                <a:cubicBezTo>
                  <a:pt x="126" y="109"/>
                  <a:pt x="137" y="97"/>
                  <a:pt x="145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2"/>
                  <a:pt x="146" y="81"/>
                  <a:pt x="147" y="81"/>
                </a:cubicBezTo>
                <a:cubicBezTo>
                  <a:pt x="164" y="87"/>
                  <a:pt x="183" y="86"/>
                  <a:pt x="200" y="79"/>
                </a:cubicBezTo>
                <a:cubicBezTo>
                  <a:pt x="215" y="73"/>
                  <a:pt x="233" y="60"/>
                  <a:pt x="239" y="44"/>
                </a:cubicBezTo>
                <a:cubicBezTo>
                  <a:pt x="239" y="43"/>
                  <a:pt x="238" y="42"/>
                  <a:pt x="237" y="42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2566988" y="-17831"/>
            <a:ext cx="693738" cy="965200"/>
          </a:xfrm>
          <a:custGeom>
            <a:avLst/>
            <a:gdLst>
              <a:gd name="T0" fmla="*/ 236 w 253"/>
              <a:gd name="T1" fmla="*/ 151 h 351"/>
              <a:gd name="T2" fmla="*/ 169 w 253"/>
              <a:gd name="T3" fmla="*/ 159 h 351"/>
              <a:gd name="T4" fmla="*/ 128 w 253"/>
              <a:gd name="T5" fmla="*/ 189 h 351"/>
              <a:gd name="T6" fmla="*/ 116 w 253"/>
              <a:gd name="T7" fmla="*/ 202 h 351"/>
              <a:gd name="T8" fmla="*/ 128 w 253"/>
              <a:gd name="T9" fmla="*/ 165 h 351"/>
              <a:gd name="T10" fmla="*/ 128 w 253"/>
              <a:gd name="T11" fmla="*/ 165 h 351"/>
              <a:gd name="T12" fmla="*/ 129 w 253"/>
              <a:gd name="T13" fmla="*/ 165 h 351"/>
              <a:gd name="T14" fmla="*/ 130 w 253"/>
              <a:gd name="T15" fmla="*/ 165 h 351"/>
              <a:gd name="T16" fmla="*/ 213 w 253"/>
              <a:gd name="T17" fmla="*/ 62 h 351"/>
              <a:gd name="T18" fmla="*/ 208 w 253"/>
              <a:gd name="T19" fmla="*/ 16 h 351"/>
              <a:gd name="T20" fmla="*/ 167 w 253"/>
              <a:gd name="T21" fmla="*/ 3 h 351"/>
              <a:gd name="T22" fmla="*/ 112 w 253"/>
              <a:gd name="T23" fmla="*/ 72 h 351"/>
              <a:gd name="T24" fmla="*/ 127 w 253"/>
              <a:gd name="T25" fmla="*/ 164 h 351"/>
              <a:gd name="T26" fmla="*/ 126 w 253"/>
              <a:gd name="T27" fmla="*/ 164 h 351"/>
              <a:gd name="T28" fmla="*/ 105 w 253"/>
              <a:gd name="T29" fmla="*/ 213 h 351"/>
              <a:gd name="T30" fmla="*/ 80 w 253"/>
              <a:gd name="T31" fmla="*/ 266 h 351"/>
              <a:gd name="T32" fmla="*/ 1 w 253"/>
              <a:gd name="T33" fmla="*/ 350 h 351"/>
              <a:gd name="T34" fmla="*/ 1 w 253"/>
              <a:gd name="T35" fmla="*/ 351 h 351"/>
              <a:gd name="T36" fmla="*/ 81 w 253"/>
              <a:gd name="T37" fmla="*/ 273 h 351"/>
              <a:gd name="T38" fmla="*/ 107 w 253"/>
              <a:gd name="T39" fmla="*/ 221 h 351"/>
              <a:gd name="T40" fmla="*/ 110 w 253"/>
              <a:gd name="T41" fmla="*/ 214 h 351"/>
              <a:gd name="T42" fmla="*/ 204 w 253"/>
              <a:gd name="T43" fmla="*/ 221 h 351"/>
              <a:gd name="T44" fmla="*/ 236 w 253"/>
              <a:gd name="T45" fmla="*/ 1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" h="351">
                <a:moveTo>
                  <a:pt x="236" y="151"/>
                </a:moveTo>
                <a:cubicBezTo>
                  <a:pt x="222" y="129"/>
                  <a:pt x="184" y="150"/>
                  <a:pt x="169" y="159"/>
                </a:cubicBezTo>
                <a:cubicBezTo>
                  <a:pt x="154" y="167"/>
                  <a:pt x="140" y="177"/>
                  <a:pt x="128" y="189"/>
                </a:cubicBezTo>
                <a:cubicBezTo>
                  <a:pt x="124" y="193"/>
                  <a:pt x="119" y="197"/>
                  <a:pt x="116" y="202"/>
                </a:cubicBezTo>
                <a:cubicBezTo>
                  <a:pt x="121" y="190"/>
                  <a:pt x="125" y="178"/>
                  <a:pt x="128" y="165"/>
                </a:cubicBezTo>
                <a:cubicBezTo>
                  <a:pt x="128" y="165"/>
                  <a:pt x="128" y="165"/>
                  <a:pt x="128" y="165"/>
                </a:cubicBezTo>
                <a:cubicBezTo>
                  <a:pt x="128" y="165"/>
                  <a:pt x="129" y="165"/>
                  <a:pt x="129" y="165"/>
                </a:cubicBezTo>
                <a:cubicBezTo>
                  <a:pt x="129" y="165"/>
                  <a:pt x="130" y="165"/>
                  <a:pt x="130" y="165"/>
                </a:cubicBezTo>
                <a:cubicBezTo>
                  <a:pt x="168" y="139"/>
                  <a:pt x="203" y="108"/>
                  <a:pt x="213" y="62"/>
                </a:cubicBezTo>
                <a:cubicBezTo>
                  <a:pt x="216" y="47"/>
                  <a:pt x="216" y="30"/>
                  <a:pt x="208" y="16"/>
                </a:cubicBezTo>
                <a:cubicBezTo>
                  <a:pt x="199" y="2"/>
                  <a:pt x="182" y="0"/>
                  <a:pt x="167" y="3"/>
                </a:cubicBezTo>
                <a:cubicBezTo>
                  <a:pt x="133" y="8"/>
                  <a:pt x="117" y="42"/>
                  <a:pt x="112" y="72"/>
                </a:cubicBezTo>
                <a:cubicBezTo>
                  <a:pt x="107" y="101"/>
                  <a:pt x="108" y="139"/>
                  <a:pt x="127" y="164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18" y="180"/>
                  <a:pt x="112" y="197"/>
                  <a:pt x="105" y="213"/>
                </a:cubicBezTo>
                <a:cubicBezTo>
                  <a:pt x="98" y="231"/>
                  <a:pt x="90" y="249"/>
                  <a:pt x="80" y="266"/>
                </a:cubicBezTo>
                <a:cubicBezTo>
                  <a:pt x="61" y="301"/>
                  <a:pt x="34" y="328"/>
                  <a:pt x="1" y="350"/>
                </a:cubicBezTo>
                <a:cubicBezTo>
                  <a:pt x="0" y="350"/>
                  <a:pt x="1" y="351"/>
                  <a:pt x="1" y="351"/>
                </a:cubicBezTo>
                <a:cubicBezTo>
                  <a:pt x="36" y="335"/>
                  <a:pt x="62" y="305"/>
                  <a:pt x="81" y="273"/>
                </a:cubicBezTo>
                <a:cubicBezTo>
                  <a:pt x="91" y="257"/>
                  <a:pt x="100" y="239"/>
                  <a:pt x="107" y="221"/>
                </a:cubicBezTo>
                <a:cubicBezTo>
                  <a:pt x="108" y="219"/>
                  <a:pt x="109" y="216"/>
                  <a:pt x="110" y="214"/>
                </a:cubicBezTo>
                <a:cubicBezTo>
                  <a:pt x="136" y="233"/>
                  <a:pt x="176" y="233"/>
                  <a:pt x="204" y="221"/>
                </a:cubicBezTo>
                <a:cubicBezTo>
                  <a:pt x="229" y="211"/>
                  <a:pt x="253" y="178"/>
                  <a:pt x="236" y="15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2644775" y="1041032"/>
            <a:ext cx="0" cy="3175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2792413" y="1063257"/>
            <a:ext cx="406400" cy="466725"/>
          </a:xfrm>
          <a:custGeom>
            <a:avLst/>
            <a:gdLst>
              <a:gd name="T0" fmla="*/ 129 w 148"/>
              <a:gd name="T1" fmla="*/ 39 h 170"/>
              <a:gd name="T2" fmla="*/ 140 w 148"/>
              <a:gd name="T3" fmla="*/ 9 h 170"/>
              <a:gd name="T4" fmla="*/ 116 w 148"/>
              <a:gd name="T5" fmla="*/ 1 h 170"/>
              <a:gd name="T6" fmla="*/ 75 w 148"/>
              <a:gd name="T7" fmla="*/ 20 h 170"/>
              <a:gd name="T8" fmla="*/ 31 w 148"/>
              <a:gd name="T9" fmla="*/ 60 h 170"/>
              <a:gd name="T10" fmla="*/ 31 w 148"/>
              <a:gd name="T11" fmla="*/ 60 h 170"/>
              <a:gd name="T12" fmla="*/ 32 w 148"/>
              <a:gd name="T13" fmla="*/ 60 h 170"/>
              <a:gd name="T14" fmla="*/ 38 w 148"/>
              <a:gd name="T15" fmla="*/ 164 h 170"/>
              <a:gd name="T16" fmla="*/ 67 w 148"/>
              <a:gd name="T17" fmla="*/ 149 h 170"/>
              <a:gd name="T18" fmla="*/ 76 w 148"/>
              <a:gd name="T19" fmla="*/ 146 h 170"/>
              <a:gd name="T20" fmla="*/ 88 w 148"/>
              <a:gd name="T21" fmla="*/ 142 h 170"/>
              <a:gd name="T22" fmla="*/ 99 w 148"/>
              <a:gd name="T23" fmla="*/ 121 h 170"/>
              <a:gd name="T24" fmla="*/ 99 w 148"/>
              <a:gd name="T25" fmla="*/ 121 h 170"/>
              <a:gd name="T26" fmla="*/ 120 w 148"/>
              <a:gd name="T27" fmla="*/ 88 h 170"/>
              <a:gd name="T28" fmla="*/ 144 w 148"/>
              <a:gd name="T29" fmla="*/ 69 h 170"/>
              <a:gd name="T30" fmla="*/ 129 w 148"/>
              <a:gd name="T31" fmla="*/ 3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70">
                <a:moveTo>
                  <a:pt x="129" y="39"/>
                </a:moveTo>
                <a:cubicBezTo>
                  <a:pt x="135" y="31"/>
                  <a:pt x="144" y="20"/>
                  <a:pt x="140" y="9"/>
                </a:cubicBezTo>
                <a:cubicBezTo>
                  <a:pt x="137" y="0"/>
                  <a:pt x="124" y="0"/>
                  <a:pt x="116" y="1"/>
                </a:cubicBezTo>
                <a:cubicBezTo>
                  <a:pt x="101" y="3"/>
                  <a:pt x="87" y="11"/>
                  <a:pt x="75" y="20"/>
                </a:cubicBezTo>
                <a:cubicBezTo>
                  <a:pt x="60" y="33"/>
                  <a:pt x="48" y="50"/>
                  <a:pt x="31" y="60"/>
                </a:cubicBezTo>
                <a:cubicBezTo>
                  <a:pt x="30" y="60"/>
                  <a:pt x="31" y="61"/>
                  <a:pt x="31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14" y="86"/>
                  <a:pt x="0" y="147"/>
                  <a:pt x="38" y="164"/>
                </a:cubicBezTo>
                <a:cubicBezTo>
                  <a:pt x="51" y="170"/>
                  <a:pt x="61" y="161"/>
                  <a:pt x="67" y="149"/>
                </a:cubicBezTo>
                <a:cubicBezTo>
                  <a:pt x="69" y="144"/>
                  <a:pt x="71" y="146"/>
                  <a:pt x="76" y="146"/>
                </a:cubicBezTo>
                <a:cubicBezTo>
                  <a:pt x="80" y="146"/>
                  <a:pt x="84" y="144"/>
                  <a:pt x="88" y="142"/>
                </a:cubicBezTo>
                <a:cubicBezTo>
                  <a:pt x="94" y="138"/>
                  <a:pt x="100" y="129"/>
                  <a:pt x="99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112" y="120"/>
                  <a:pt x="127" y="100"/>
                  <a:pt x="120" y="88"/>
                </a:cubicBezTo>
                <a:cubicBezTo>
                  <a:pt x="131" y="88"/>
                  <a:pt x="141" y="80"/>
                  <a:pt x="144" y="69"/>
                </a:cubicBezTo>
                <a:cubicBezTo>
                  <a:pt x="148" y="56"/>
                  <a:pt x="140" y="44"/>
                  <a:pt x="129" y="39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2479675" y="971182"/>
            <a:ext cx="573088" cy="442913"/>
          </a:xfrm>
          <a:custGeom>
            <a:avLst/>
            <a:gdLst>
              <a:gd name="T0" fmla="*/ 186 w 209"/>
              <a:gd name="T1" fmla="*/ 57 h 161"/>
              <a:gd name="T2" fmla="*/ 162 w 209"/>
              <a:gd name="T3" fmla="*/ 69 h 161"/>
              <a:gd name="T4" fmla="*/ 144 w 209"/>
              <a:gd name="T5" fmla="*/ 86 h 161"/>
              <a:gd name="T6" fmla="*/ 82 w 209"/>
              <a:gd name="T7" fmla="*/ 35 h 161"/>
              <a:gd name="T8" fmla="*/ 2 w 209"/>
              <a:gd name="T9" fmla="*/ 0 h 161"/>
              <a:gd name="T10" fmla="*/ 1 w 209"/>
              <a:gd name="T11" fmla="*/ 2 h 161"/>
              <a:gd name="T12" fmla="*/ 29 w 209"/>
              <a:gd name="T13" fmla="*/ 17 h 161"/>
              <a:gd name="T14" fmla="*/ 71 w 209"/>
              <a:gd name="T15" fmla="*/ 34 h 161"/>
              <a:gd name="T16" fmla="*/ 110 w 209"/>
              <a:gd name="T17" fmla="*/ 59 h 161"/>
              <a:gd name="T18" fmla="*/ 142 w 209"/>
              <a:gd name="T19" fmla="*/ 89 h 161"/>
              <a:gd name="T20" fmla="*/ 142 w 209"/>
              <a:gd name="T21" fmla="*/ 89 h 161"/>
              <a:gd name="T22" fmla="*/ 141 w 209"/>
              <a:gd name="T23" fmla="*/ 91 h 161"/>
              <a:gd name="T24" fmla="*/ 140 w 209"/>
              <a:gd name="T25" fmla="*/ 148 h 161"/>
              <a:gd name="T26" fmla="*/ 166 w 209"/>
              <a:gd name="T27" fmla="*/ 131 h 161"/>
              <a:gd name="T28" fmla="*/ 187 w 209"/>
              <a:gd name="T29" fmla="*/ 118 h 161"/>
              <a:gd name="T30" fmla="*/ 187 w 209"/>
              <a:gd name="T31" fmla="*/ 92 h 161"/>
              <a:gd name="T32" fmla="*/ 186 w 209"/>
              <a:gd name="T33" fmla="*/ 5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161">
                <a:moveTo>
                  <a:pt x="186" y="57"/>
                </a:moveTo>
                <a:cubicBezTo>
                  <a:pt x="177" y="57"/>
                  <a:pt x="168" y="64"/>
                  <a:pt x="162" y="69"/>
                </a:cubicBezTo>
                <a:cubicBezTo>
                  <a:pt x="156" y="74"/>
                  <a:pt x="149" y="80"/>
                  <a:pt x="144" y="86"/>
                </a:cubicBezTo>
                <a:cubicBezTo>
                  <a:pt x="129" y="65"/>
                  <a:pt x="105" y="48"/>
                  <a:pt x="82" y="35"/>
                </a:cubicBezTo>
                <a:cubicBezTo>
                  <a:pt x="57" y="21"/>
                  <a:pt x="28" y="14"/>
                  <a:pt x="2" y="0"/>
                </a:cubicBezTo>
                <a:cubicBezTo>
                  <a:pt x="1" y="0"/>
                  <a:pt x="0" y="1"/>
                  <a:pt x="1" y="2"/>
                </a:cubicBezTo>
                <a:cubicBezTo>
                  <a:pt x="9" y="9"/>
                  <a:pt x="19" y="13"/>
                  <a:pt x="29" y="17"/>
                </a:cubicBezTo>
                <a:cubicBezTo>
                  <a:pt x="43" y="22"/>
                  <a:pt x="58" y="27"/>
                  <a:pt x="71" y="34"/>
                </a:cubicBezTo>
                <a:cubicBezTo>
                  <a:pt x="85" y="41"/>
                  <a:pt x="98" y="49"/>
                  <a:pt x="110" y="59"/>
                </a:cubicBezTo>
                <a:cubicBezTo>
                  <a:pt x="122" y="68"/>
                  <a:pt x="131" y="79"/>
                  <a:pt x="142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1" y="90"/>
                  <a:pt x="141" y="90"/>
                  <a:pt x="141" y="91"/>
                </a:cubicBezTo>
                <a:cubicBezTo>
                  <a:pt x="133" y="109"/>
                  <a:pt x="125" y="132"/>
                  <a:pt x="140" y="148"/>
                </a:cubicBezTo>
                <a:cubicBezTo>
                  <a:pt x="152" y="161"/>
                  <a:pt x="166" y="144"/>
                  <a:pt x="166" y="131"/>
                </a:cubicBezTo>
                <a:cubicBezTo>
                  <a:pt x="175" y="131"/>
                  <a:pt x="182" y="125"/>
                  <a:pt x="187" y="118"/>
                </a:cubicBezTo>
                <a:cubicBezTo>
                  <a:pt x="192" y="111"/>
                  <a:pt x="194" y="99"/>
                  <a:pt x="187" y="92"/>
                </a:cubicBezTo>
                <a:cubicBezTo>
                  <a:pt x="197" y="83"/>
                  <a:pt x="209" y="57"/>
                  <a:pt x="186" y="57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2557463" y="1041032"/>
            <a:ext cx="139700" cy="341313"/>
          </a:xfrm>
          <a:custGeom>
            <a:avLst/>
            <a:gdLst>
              <a:gd name="T0" fmla="*/ 35 w 51"/>
              <a:gd name="T1" fmla="*/ 2 h 124"/>
              <a:gd name="T2" fmla="*/ 34 w 51"/>
              <a:gd name="T3" fmla="*/ 0 h 124"/>
              <a:gd name="T4" fmla="*/ 32 w 51"/>
              <a:gd name="T5" fmla="*/ 2 h 124"/>
              <a:gd name="T6" fmla="*/ 2 w 51"/>
              <a:gd name="T7" fmla="*/ 58 h 124"/>
              <a:gd name="T8" fmla="*/ 13 w 51"/>
              <a:gd name="T9" fmla="*/ 122 h 124"/>
              <a:gd name="T10" fmla="*/ 16 w 51"/>
              <a:gd name="T11" fmla="*/ 121 h 124"/>
              <a:gd name="T12" fmla="*/ 48 w 51"/>
              <a:gd name="T13" fmla="*/ 65 h 124"/>
              <a:gd name="T14" fmla="*/ 35 w 51"/>
              <a:gd name="T15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24">
                <a:moveTo>
                  <a:pt x="35" y="2"/>
                </a:moveTo>
                <a:cubicBezTo>
                  <a:pt x="35" y="1"/>
                  <a:pt x="35" y="0"/>
                  <a:pt x="34" y="0"/>
                </a:cubicBezTo>
                <a:cubicBezTo>
                  <a:pt x="32" y="0"/>
                  <a:pt x="32" y="1"/>
                  <a:pt x="32" y="2"/>
                </a:cubicBezTo>
                <a:cubicBezTo>
                  <a:pt x="13" y="14"/>
                  <a:pt x="5" y="37"/>
                  <a:pt x="2" y="58"/>
                </a:cubicBezTo>
                <a:cubicBezTo>
                  <a:pt x="0" y="79"/>
                  <a:pt x="1" y="105"/>
                  <a:pt x="13" y="122"/>
                </a:cubicBezTo>
                <a:cubicBezTo>
                  <a:pt x="14" y="124"/>
                  <a:pt x="17" y="122"/>
                  <a:pt x="16" y="121"/>
                </a:cubicBezTo>
                <a:cubicBezTo>
                  <a:pt x="34" y="109"/>
                  <a:pt x="44" y="85"/>
                  <a:pt x="48" y="65"/>
                </a:cubicBezTo>
                <a:cubicBezTo>
                  <a:pt x="51" y="46"/>
                  <a:pt x="50" y="17"/>
                  <a:pt x="35" y="2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2716213" y="917207"/>
            <a:ext cx="309563" cy="195263"/>
          </a:xfrm>
          <a:custGeom>
            <a:avLst/>
            <a:gdLst>
              <a:gd name="T0" fmla="*/ 110 w 113"/>
              <a:gd name="T1" fmla="*/ 3 h 71"/>
              <a:gd name="T2" fmla="*/ 108 w 113"/>
              <a:gd name="T3" fmla="*/ 1 h 71"/>
              <a:gd name="T4" fmla="*/ 1 w 113"/>
              <a:gd name="T5" fmla="*/ 58 h 71"/>
              <a:gd name="T6" fmla="*/ 1 w 113"/>
              <a:gd name="T7" fmla="*/ 58 h 71"/>
              <a:gd name="T8" fmla="*/ 0 w 113"/>
              <a:gd name="T9" fmla="*/ 59 h 71"/>
              <a:gd name="T10" fmla="*/ 2 w 113"/>
              <a:gd name="T11" fmla="*/ 60 h 71"/>
              <a:gd name="T12" fmla="*/ 2 w 113"/>
              <a:gd name="T13" fmla="*/ 59 h 71"/>
              <a:gd name="T14" fmla="*/ 61 w 113"/>
              <a:gd name="T15" fmla="*/ 52 h 71"/>
              <a:gd name="T16" fmla="*/ 112 w 113"/>
              <a:gd name="T17" fmla="*/ 6 h 71"/>
              <a:gd name="T18" fmla="*/ 110 w 113"/>
              <a:gd name="T19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1">
                <a:moveTo>
                  <a:pt x="110" y="3"/>
                </a:moveTo>
                <a:cubicBezTo>
                  <a:pt x="110" y="2"/>
                  <a:pt x="109" y="1"/>
                  <a:pt x="108" y="1"/>
                </a:cubicBezTo>
                <a:cubicBezTo>
                  <a:pt x="66" y="0"/>
                  <a:pt x="18" y="16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9"/>
                  <a:pt x="0" y="59"/>
                </a:cubicBezTo>
                <a:cubicBezTo>
                  <a:pt x="0" y="60"/>
                  <a:pt x="1" y="60"/>
                  <a:pt x="2" y="60"/>
                </a:cubicBezTo>
                <a:cubicBezTo>
                  <a:pt x="2" y="59"/>
                  <a:pt x="2" y="59"/>
                  <a:pt x="2" y="59"/>
                </a:cubicBezTo>
                <a:cubicBezTo>
                  <a:pt x="19" y="71"/>
                  <a:pt x="45" y="60"/>
                  <a:pt x="61" y="52"/>
                </a:cubicBezTo>
                <a:cubicBezTo>
                  <a:pt x="81" y="42"/>
                  <a:pt x="101" y="26"/>
                  <a:pt x="112" y="6"/>
                </a:cubicBezTo>
                <a:cubicBezTo>
                  <a:pt x="113" y="4"/>
                  <a:pt x="111" y="3"/>
                  <a:pt x="110" y="3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3349625" y="113932"/>
            <a:ext cx="239713" cy="363538"/>
          </a:xfrm>
          <a:custGeom>
            <a:avLst/>
            <a:gdLst>
              <a:gd name="T0" fmla="*/ 83 w 88"/>
              <a:gd name="T1" fmla="*/ 29 h 132"/>
              <a:gd name="T2" fmla="*/ 68 w 88"/>
              <a:gd name="T3" fmla="*/ 29 h 132"/>
              <a:gd name="T4" fmla="*/ 70 w 88"/>
              <a:gd name="T5" fmla="*/ 14 h 132"/>
              <a:gd name="T6" fmla="*/ 68 w 88"/>
              <a:gd name="T7" fmla="*/ 12 h 132"/>
              <a:gd name="T8" fmla="*/ 47 w 88"/>
              <a:gd name="T9" fmla="*/ 20 h 132"/>
              <a:gd name="T10" fmla="*/ 28 w 88"/>
              <a:gd name="T11" fmla="*/ 9 h 132"/>
              <a:gd name="T12" fmla="*/ 32 w 88"/>
              <a:gd name="T13" fmla="*/ 46 h 132"/>
              <a:gd name="T14" fmla="*/ 32 w 88"/>
              <a:gd name="T15" fmla="*/ 48 h 132"/>
              <a:gd name="T16" fmla="*/ 15 w 88"/>
              <a:gd name="T17" fmla="*/ 84 h 132"/>
              <a:gd name="T18" fmla="*/ 0 w 88"/>
              <a:gd name="T19" fmla="*/ 131 h 132"/>
              <a:gd name="T20" fmla="*/ 2 w 88"/>
              <a:gd name="T21" fmla="*/ 131 h 132"/>
              <a:gd name="T22" fmla="*/ 17 w 88"/>
              <a:gd name="T23" fmla="*/ 89 h 132"/>
              <a:gd name="T24" fmla="*/ 34 w 88"/>
              <a:gd name="T25" fmla="*/ 51 h 132"/>
              <a:gd name="T26" fmla="*/ 85 w 88"/>
              <a:gd name="T27" fmla="*/ 44 h 132"/>
              <a:gd name="T28" fmla="*/ 83 w 88"/>
              <a:gd name="T29" fmla="*/ 2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132">
                <a:moveTo>
                  <a:pt x="83" y="29"/>
                </a:moveTo>
                <a:cubicBezTo>
                  <a:pt x="78" y="26"/>
                  <a:pt x="73" y="27"/>
                  <a:pt x="68" y="29"/>
                </a:cubicBezTo>
                <a:cubicBezTo>
                  <a:pt x="70" y="24"/>
                  <a:pt x="70" y="20"/>
                  <a:pt x="70" y="14"/>
                </a:cubicBezTo>
                <a:cubicBezTo>
                  <a:pt x="71" y="13"/>
                  <a:pt x="69" y="12"/>
                  <a:pt x="68" y="12"/>
                </a:cubicBezTo>
                <a:cubicBezTo>
                  <a:pt x="59" y="11"/>
                  <a:pt x="52" y="14"/>
                  <a:pt x="47" y="20"/>
                </a:cubicBezTo>
                <a:cubicBezTo>
                  <a:pt x="45" y="11"/>
                  <a:pt x="38" y="0"/>
                  <a:pt x="28" y="9"/>
                </a:cubicBezTo>
                <a:cubicBezTo>
                  <a:pt x="17" y="19"/>
                  <a:pt x="21" y="37"/>
                  <a:pt x="32" y="46"/>
                </a:cubicBezTo>
                <a:cubicBezTo>
                  <a:pt x="31" y="47"/>
                  <a:pt x="31" y="48"/>
                  <a:pt x="32" y="48"/>
                </a:cubicBezTo>
                <a:cubicBezTo>
                  <a:pt x="25" y="60"/>
                  <a:pt x="20" y="72"/>
                  <a:pt x="15" y="84"/>
                </a:cubicBezTo>
                <a:cubicBezTo>
                  <a:pt x="9" y="99"/>
                  <a:pt x="3" y="115"/>
                  <a:pt x="0" y="131"/>
                </a:cubicBezTo>
                <a:cubicBezTo>
                  <a:pt x="0" y="132"/>
                  <a:pt x="2" y="132"/>
                  <a:pt x="2" y="131"/>
                </a:cubicBezTo>
                <a:cubicBezTo>
                  <a:pt x="7" y="117"/>
                  <a:pt x="11" y="103"/>
                  <a:pt x="17" y="89"/>
                </a:cubicBezTo>
                <a:cubicBezTo>
                  <a:pt x="22" y="76"/>
                  <a:pt x="29" y="64"/>
                  <a:pt x="34" y="51"/>
                </a:cubicBezTo>
                <a:cubicBezTo>
                  <a:pt x="48" y="65"/>
                  <a:pt x="74" y="62"/>
                  <a:pt x="85" y="44"/>
                </a:cubicBezTo>
                <a:cubicBezTo>
                  <a:pt x="88" y="40"/>
                  <a:pt x="88" y="32"/>
                  <a:pt x="83" y="29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4021138" y="380632"/>
            <a:ext cx="690563" cy="965200"/>
          </a:xfrm>
          <a:custGeom>
            <a:avLst/>
            <a:gdLst>
              <a:gd name="T0" fmla="*/ 204 w 252"/>
              <a:gd name="T1" fmla="*/ 131 h 351"/>
              <a:gd name="T2" fmla="*/ 110 w 252"/>
              <a:gd name="T3" fmla="*/ 138 h 351"/>
              <a:gd name="T4" fmla="*/ 107 w 252"/>
              <a:gd name="T5" fmla="*/ 131 h 351"/>
              <a:gd name="T6" fmla="*/ 81 w 252"/>
              <a:gd name="T7" fmla="*/ 78 h 351"/>
              <a:gd name="T8" fmla="*/ 1 w 252"/>
              <a:gd name="T9" fmla="*/ 1 h 351"/>
              <a:gd name="T10" fmla="*/ 1 w 252"/>
              <a:gd name="T11" fmla="*/ 2 h 351"/>
              <a:gd name="T12" fmla="*/ 80 w 252"/>
              <a:gd name="T13" fmla="*/ 86 h 351"/>
              <a:gd name="T14" fmla="*/ 105 w 252"/>
              <a:gd name="T15" fmla="*/ 138 h 351"/>
              <a:gd name="T16" fmla="*/ 126 w 252"/>
              <a:gd name="T17" fmla="*/ 187 h 351"/>
              <a:gd name="T18" fmla="*/ 127 w 252"/>
              <a:gd name="T19" fmla="*/ 188 h 351"/>
              <a:gd name="T20" fmla="*/ 112 w 252"/>
              <a:gd name="T21" fmla="*/ 279 h 351"/>
              <a:gd name="T22" fmla="*/ 167 w 252"/>
              <a:gd name="T23" fmla="*/ 349 h 351"/>
              <a:gd name="T24" fmla="*/ 208 w 252"/>
              <a:gd name="T25" fmla="*/ 336 h 351"/>
              <a:gd name="T26" fmla="*/ 213 w 252"/>
              <a:gd name="T27" fmla="*/ 290 h 351"/>
              <a:gd name="T28" fmla="*/ 130 w 252"/>
              <a:gd name="T29" fmla="*/ 187 h 351"/>
              <a:gd name="T30" fmla="*/ 129 w 252"/>
              <a:gd name="T31" fmla="*/ 187 h 351"/>
              <a:gd name="T32" fmla="*/ 128 w 252"/>
              <a:gd name="T33" fmla="*/ 187 h 351"/>
              <a:gd name="T34" fmla="*/ 128 w 252"/>
              <a:gd name="T35" fmla="*/ 186 h 351"/>
              <a:gd name="T36" fmla="*/ 115 w 252"/>
              <a:gd name="T37" fmla="*/ 150 h 351"/>
              <a:gd name="T38" fmla="*/ 128 w 252"/>
              <a:gd name="T39" fmla="*/ 163 h 351"/>
              <a:gd name="T40" fmla="*/ 168 w 252"/>
              <a:gd name="T41" fmla="*/ 193 h 351"/>
              <a:gd name="T42" fmla="*/ 236 w 252"/>
              <a:gd name="T43" fmla="*/ 200 h 351"/>
              <a:gd name="T44" fmla="*/ 204 w 252"/>
              <a:gd name="T45" fmla="*/ 13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2" h="351">
                <a:moveTo>
                  <a:pt x="204" y="131"/>
                </a:moveTo>
                <a:cubicBezTo>
                  <a:pt x="175" y="119"/>
                  <a:pt x="136" y="119"/>
                  <a:pt x="110" y="138"/>
                </a:cubicBezTo>
                <a:cubicBezTo>
                  <a:pt x="109" y="135"/>
                  <a:pt x="108" y="133"/>
                  <a:pt x="107" y="131"/>
                </a:cubicBezTo>
                <a:cubicBezTo>
                  <a:pt x="100" y="113"/>
                  <a:pt x="91" y="95"/>
                  <a:pt x="81" y="78"/>
                </a:cubicBezTo>
                <a:cubicBezTo>
                  <a:pt x="62" y="46"/>
                  <a:pt x="36" y="17"/>
                  <a:pt x="1" y="1"/>
                </a:cubicBezTo>
                <a:cubicBezTo>
                  <a:pt x="0" y="0"/>
                  <a:pt x="0" y="1"/>
                  <a:pt x="1" y="2"/>
                </a:cubicBezTo>
                <a:cubicBezTo>
                  <a:pt x="34" y="24"/>
                  <a:pt x="60" y="51"/>
                  <a:pt x="80" y="86"/>
                </a:cubicBezTo>
                <a:cubicBezTo>
                  <a:pt x="90" y="103"/>
                  <a:pt x="98" y="120"/>
                  <a:pt x="105" y="138"/>
                </a:cubicBezTo>
                <a:cubicBezTo>
                  <a:pt x="112" y="155"/>
                  <a:pt x="118" y="172"/>
                  <a:pt x="126" y="187"/>
                </a:cubicBezTo>
                <a:cubicBezTo>
                  <a:pt x="126" y="188"/>
                  <a:pt x="126" y="188"/>
                  <a:pt x="127" y="188"/>
                </a:cubicBezTo>
                <a:cubicBezTo>
                  <a:pt x="108" y="212"/>
                  <a:pt x="107" y="251"/>
                  <a:pt x="112" y="279"/>
                </a:cubicBezTo>
                <a:cubicBezTo>
                  <a:pt x="117" y="309"/>
                  <a:pt x="133" y="343"/>
                  <a:pt x="167" y="349"/>
                </a:cubicBezTo>
                <a:cubicBezTo>
                  <a:pt x="181" y="351"/>
                  <a:pt x="199" y="350"/>
                  <a:pt x="208" y="336"/>
                </a:cubicBezTo>
                <a:cubicBezTo>
                  <a:pt x="216" y="322"/>
                  <a:pt x="216" y="305"/>
                  <a:pt x="213" y="290"/>
                </a:cubicBezTo>
                <a:cubicBezTo>
                  <a:pt x="203" y="244"/>
                  <a:pt x="168" y="212"/>
                  <a:pt x="130" y="187"/>
                </a:cubicBezTo>
                <a:cubicBezTo>
                  <a:pt x="130" y="187"/>
                  <a:pt x="129" y="187"/>
                  <a:pt x="129" y="187"/>
                </a:cubicBezTo>
                <a:cubicBezTo>
                  <a:pt x="128" y="187"/>
                  <a:pt x="128" y="187"/>
                  <a:pt x="128" y="187"/>
                </a:cubicBezTo>
                <a:cubicBezTo>
                  <a:pt x="128" y="187"/>
                  <a:pt x="128" y="186"/>
                  <a:pt x="128" y="186"/>
                </a:cubicBezTo>
                <a:cubicBezTo>
                  <a:pt x="125" y="174"/>
                  <a:pt x="120" y="162"/>
                  <a:pt x="115" y="150"/>
                </a:cubicBezTo>
                <a:cubicBezTo>
                  <a:pt x="119" y="155"/>
                  <a:pt x="124" y="159"/>
                  <a:pt x="128" y="163"/>
                </a:cubicBezTo>
                <a:cubicBezTo>
                  <a:pt x="140" y="174"/>
                  <a:pt x="154" y="185"/>
                  <a:pt x="168" y="193"/>
                </a:cubicBezTo>
                <a:cubicBezTo>
                  <a:pt x="184" y="202"/>
                  <a:pt x="222" y="223"/>
                  <a:pt x="236" y="200"/>
                </a:cubicBezTo>
                <a:cubicBezTo>
                  <a:pt x="252" y="173"/>
                  <a:pt x="229" y="141"/>
                  <a:pt x="204" y="131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4773613" y="894982"/>
            <a:ext cx="349250" cy="338138"/>
          </a:xfrm>
          <a:custGeom>
            <a:avLst/>
            <a:gdLst>
              <a:gd name="T0" fmla="*/ 109 w 127"/>
              <a:gd name="T1" fmla="*/ 24 h 123"/>
              <a:gd name="T2" fmla="*/ 57 w 127"/>
              <a:gd name="T3" fmla="*/ 2 h 123"/>
              <a:gd name="T4" fmla="*/ 18 w 127"/>
              <a:gd name="T5" fmla="*/ 18 h 123"/>
              <a:gd name="T6" fmla="*/ 3 w 127"/>
              <a:gd name="T7" fmla="*/ 54 h 123"/>
              <a:gd name="T8" fmla="*/ 11 w 127"/>
              <a:gd name="T9" fmla="*/ 97 h 123"/>
              <a:gd name="T10" fmla="*/ 43 w 127"/>
              <a:gd name="T11" fmla="*/ 121 h 123"/>
              <a:gd name="T12" fmla="*/ 64 w 127"/>
              <a:gd name="T13" fmla="*/ 101 h 123"/>
              <a:gd name="T14" fmla="*/ 95 w 127"/>
              <a:gd name="T15" fmla="*/ 75 h 123"/>
              <a:gd name="T16" fmla="*/ 124 w 127"/>
              <a:gd name="T17" fmla="*/ 69 h 123"/>
              <a:gd name="T18" fmla="*/ 109 w 127"/>
              <a:gd name="T19" fmla="*/ 2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23">
                <a:moveTo>
                  <a:pt x="109" y="24"/>
                </a:moveTo>
                <a:cubicBezTo>
                  <a:pt x="96" y="11"/>
                  <a:pt x="75" y="4"/>
                  <a:pt x="57" y="2"/>
                </a:cubicBezTo>
                <a:cubicBezTo>
                  <a:pt x="44" y="0"/>
                  <a:pt x="23" y="2"/>
                  <a:pt x="18" y="18"/>
                </a:cubicBezTo>
                <a:cubicBezTo>
                  <a:pt x="9" y="25"/>
                  <a:pt x="4" y="46"/>
                  <a:pt x="3" y="54"/>
                </a:cubicBezTo>
                <a:cubicBezTo>
                  <a:pt x="0" y="70"/>
                  <a:pt x="2" y="84"/>
                  <a:pt x="11" y="97"/>
                </a:cubicBezTo>
                <a:cubicBezTo>
                  <a:pt x="19" y="108"/>
                  <a:pt x="30" y="119"/>
                  <a:pt x="43" y="121"/>
                </a:cubicBezTo>
                <a:cubicBezTo>
                  <a:pt x="56" y="123"/>
                  <a:pt x="62" y="112"/>
                  <a:pt x="64" y="101"/>
                </a:cubicBezTo>
                <a:cubicBezTo>
                  <a:pt x="81" y="111"/>
                  <a:pt x="97" y="94"/>
                  <a:pt x="95" y="75"/>
                </a:cubicBezTo>
                <a:cubicBezTo>
                  <a:pt x="105" y="83"/>
                  <a:pt x="121" y="85"/>
                  <a:pt x="124" y="69"/>
                </a:cubicBezTo>
                <a:cubicBezTo>
                  <a:pt x="127" y="54"/>
                  <a:pt x="119" y="35"/>
                  <a:pt x="109" y="24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5297488" y="267919"/>
            <a:ext cx="858838" cy="676275"/>
          </a:xfrm>
          <a:custGeom>
            <a:avLst/>
            <a:gdLst>
              <a:gd name="T0" fmla="*/ 289 w 313"/>
              <a:gd name="T1" fmla="*/ 50 h 246"/>
              <a:gd name="T2" fmla="*/ 289 w 313"/>
              <a:gd name="T3" fmla="*/ 51 h 246"/>
              <a:gd name="T4" fmla="*/ 257 w 313"/>
              <a:gd name="T5" fmla="*/ 61 h 246"/>
              <a:gd name="T6" fmla="*/ 288 w 313"/>
              <a:gd name="T7" fmla="*/ 26 h 246"/>
              <a:gd name="T8" fmla="*/ 274 w 313"/>
              <a:gd name="T9" fmla="*/ 6 h 246"/>
              <a:gd name="T10" fmla="*/ 272 w 313"/>
              <a:gd name="T11" fmla="*/ 17 h 246"/>
              <a:gd name="T12" fmla="*/ 229 w 313"/>
              <a:gd name="T13" fmla="*/ 84 h 246"/>
              <a:gd name="T14" fmla="*/ 237 w 313"/>
              <a:gd name="T15" fmla="*/ 35 h 246"/>
              <a:gd name="T16" fmla="*/ 210 w 313"/>
              <a:gd name="T17" fmla="*/ 40 h 246"/>
              <a:gd name="T18" fmla="*/ 225 w 313"/>
              <a:gd name="T19" fmla="*/ 49 h 246"/>
              <a:gd name="T20" fmla="*/ 227 w 313"/>
              <a:gd name="T21" fmla="*/ 86 h 246"/>
              <a:gd name="T22" fmla="*/ 160 w 313"/>
              <a:gd name="T23" fmla="*/ 145 h 246"/>
              <a:gd name="T24" fmla="*/ 189 w 313"/>
              <a:gd name="T25" fmla="*/ 85 h 246"/>
              <a:gd name="T26" fmla="*/ 167 w 313"/>
              <a:gd name="T27" fmla="*/ 69 h 246"/>
              <a:gd name="T28" fmla="*/ 170 w 313"/>
              <a:gd name="T29" fmla="*/ 86 h 246"/>
              <a:gd name="T30" fmla="*/ 158 w 313"/>
              <a:gd name="T31" fmla="*/ 147 h 246"/>
              <a:gd name="T32" fmla="*/ 87 w 313"/>
              <a:gd name="T33" fmla="*/ 197 h 246"/>
              <a:gd name="T34" fmla="*/ 136 w 313"/>
              <a:gd name="T35" fmla="*/ 137 h 246"/>
              <a:gd name="T36" fmla="*/ 113 w 313"/>
              <a:gd name="T37" fmla="*/ 124 h 246"/>
              <a:gd name="T38" fmla="*/ 114 w 313"/>
              <a:gd name="T39" fmla="*/ 139 h 246"/>
              <a:gd name="T40" fmla="*/ 46 w 313"/>
              <a:gd name="T41" fmla="*/ 222 h 246"/>
              <a:gd name="T42" fmla="*/ 32 w 313"/>
              <a:gd name="T43" fmla="*/ 211 h 246"/>
              <a:gd name="T44" fmla="*/ 50 w 313"/>
              <a:gd name="T45" fmla="*/ 187 h 246"/>
              <a:gd name="T46" fmla="*/ 28 w 313"/>
              <a:gd name="T47" fmla="*/ 171 h 246"/>
              <a:gd name="T48" fmla="*/ 35 w 313"/>
              <a:gd name="T49" fmla="*/ 189 h 246"/>
              <a:gd name="T50" fmla="*/ 0 w 313"/>
              <a:gd name="T51" fmla="*/ 245 h 246"/>
              <a:gd name="T52" fmla="*/ 41 w 313"/>
              <a:gd name="T53" fmla="*/ 230 h 246"/>
              <a:gd name="T54" fmla="*/ 102 w 313"/>
              <a:gd name="T55" fmla="*/ 224 h 246"/>
              <a:gd name="T56" fmla="*/ 121 w 313"/>
              <a:gd name="T57" fmla="*/ 235 h 246"/>
              <a:gd name="T58" fmla="*/ 107 w 313"/>
              <a:gd name="T59" fmla="*/ 210 h 246"/>
              <a:gd name="T60" fmla="*/ 103 w 313"/>
              <a:gd name="T61" fmla="*/ 219 h 246"/>
              <a:gd name="T62" fmla="*/ 54 w 313"/>
              <a:gd name="T63" fmla="*/ 223 h 246"/>
              <a:gd name="T64" fmla="*/ 131 w 313"/>
              <a:gd name="T65" fmla="*/ 173 h 246"/>
              <a:gd name="T66" fmla="*/ 182 w 313"/>
              <a:gd name="T67" fmla="*/ 195 h 246"/>
              <a:gd name="T68" fmla="*/ 199 w 313"/>
              <a:gd name="T69" fmla="*/ 201 h 246"/>
              <a:gd name="T70" fmla="*/ 188 w 313"/>
              <a:gd name="T71" fmla="*/ 177 h 246"/>
              <a:gd name="T72" fmla="*/ 133 w 313"/>
              <a:gd name="T73" fmla="*/ 172 h 246"/>
              <a:gd name="T74" fmla="*/ 199 w 313"/>
              <a:gd name="T75" fmla="*/ 120 h 246"/>
              <a:gd name="T76" fmla="*/ 238 w 313"/>
              <a:gd name="T77" fmla="*/ 135 h 246"/>
              <a:gd name="T78" fmla="*/ 257 w 313"/>
              <a:gd name="T79" fmla="*/ 121 h 246"/>
              <a:gd name="T80" fmla="*/ 245 w 313"/>
              <a:gd name="T81" fmla="*/ 117 h 246"/>
              <a:gd name="T82" fmla="*/ 241 w 313"/>
              <a:gd name="T83" fmla="*/ 119 h 246"/>
              <a:gd name="T84" fmla="*/ 238 w 313"/>
              <a:gd name="T85" fmla="*/ 122 h 246"/>
              <a:gd name="T86" fmla="*/ 255 w 313"/>
              <a:gd name="T87" fmla="*/ 63 h 246"/>
              <a:gd name="T88" fmla="*/ 291 w 313"/>
              <a:gd name="T89" fmla="*/ 56 h 246"/>
              <a:gd name="T90" fmla="*/ 313 w 313"/>
              <a:gd name="T91" fmla="*/ 4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3" h="246">
                <a:moveTo>
                  <a:pt x="299" y="37"/>
                </a:moveTo>
                <a:cubicBezTo>
                  <a:pt x="294" y="39"/>
                  <a:pt x="290" y="45"/>
                  <a:pt x="289" y="50"/>
                </a:cubicBezTo>
                <a:cubicBezTo>
                  <a:pt x="289" y="50"/>
                  <a:pt x="288" y="51"/>
                  <a:pt x="288" y="51"/>
                </a:cubicBezTo>
                <a:cubicBezTo>
                  <a:pt x="288" y="51"/>
                  <a:pt x="289" y="51"/>
                  <a:pt x="289" y="51"/>
                </a:cubicBezTo>
                <a:cubicBezTo>
                  <a:pt x="288" y="52"/>
                  <a:pt x="288" y="53"/>
                  <a:pt x="288" y="54"/>
                </a:cubicBezTo>
                <a:cubicBezTo>
                  <a:pt x="278" y="55"/>
                  <a:pt x="267" y="58"/>
                  <a:pt x="257" y="61"/>
                </a:cubicBezTo>
                <a:cubicBezTo>
                  <a:pt x="265" y="50"/>
                  <a:pt x="273" y="39"/>
                  <a:pt x="279" y="27"/>
                </a:cubicBezTo>
                <a:cubicBezTo>
                  <a:pt x="282" y="28"/>
                  <a:pt x="285" y="28"/>
                  <a:pt x="288" y="26"/>
                </a:cubicBezTo>
                <a:cubicBezTo>
                  <a:pt x="293" y="23"/>
                  <a:pt x="296" y="16"/>
                  <a:pt x="293" y="10"/>
                </a:cubicBezTo>
                <a:cubicBezTo>
                  <a:pt x="290" y="3"/>
                  <a:pt x="279" y="0"/>
                  <a:pt x="274" y="6"/>
                </a:cubicBezTo>
                <a:cubicBezTo>
                  <a:pt x="272" y="9"/>
                  <a:pt x="272" y="12"/>
                  <a:pt x="273" y="16"/>
                </a:cubicBezTo>
                <a:cubicBezTo>
                  <a:pt x="272" y="16"/>
                  <a:pt x="272" y="16"/>
                  <a:pt x="272" y="17"/>
                </a:cubicBezTo>
                <a:cubicBezTo>
                  <a:pt x="273" y="20"/>
                  <a:pt x="274" y="23"/>
                  <a:pt x="277" y="25"/>
                </a:cubicBezTo>
                <a:cubicBezTo>
                  <a:pt x="262" y="46"/>
                  <a:pt x="246" y="66"/>
                  <a:pt x="229" y="84"/>
                </a:cubicBezTo>
                <a:cubicBezTo>
                  <a:pt x="229" y="72"/>
                  <a:pt x="229" y="60"/>
                  <a:pt x="228" y="48"/>
                </a:cubicBezTo>
                <a:cubicBezTo>
                  <a:pt x="234" y="46"/>
                  <a:pt x="238" y="41"/>
                  <a:pt x="237" y="35"/>
                </a:cubicBezTo>
                <a:cubicBezTo>
                  <a:pt x="237" y="28"/>
                  <a:pt x="231" y="24"/>
                  <a:pt x="224" y="24"/>
                </a:cubicBezTo>
                <a:cubicBezTo>
                  <a:pt x="217" y="25"/>
                  <a:pt x="207" y="32"/>
                  <a:pt x="210" y="40"/>
                </a:cubicBezTo>
                <a:cubicBezTo>
                  <a:pt x="212" y="45"/>
                  <a:pt x="218" y="48"/>
                  <a:pt x="223" y="48"/>
                </a:cubicBezTo>
                <a:cubicBezTo>
                  <a:pt x="223" y="48"/>
                  <a:pt x="224" y="49"/>
                  <a:pt x="225" y="49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6" y="61"/>
                  <a:pt x="226" y="73"/>
                  <a:pt x="227" y="86"/>
                </a:cubicBezTo>
                <a:cubicBezTo>
                  <a:pt x="207" y="107"/>
                  <a:pt x="185" y="126"/>
                  <a:pt x="161" y="145"/>
                </a:cubicBezTo>
                <a:cubicBezTo>
                  <a:pt x="161" y="145"/>
                  <a:pt x="161" y="145"/>
                  <a:pt x="160" y="145"/>
                </a:cubicBezTo>
                <a:cubicBezTo>
                  <a:pt x="164" y="126"/>
                  <a:pt x="170" y="109"/>
                  <a:pt x="176" y="90"/>
                </a:cubicBezTo>
                <a:cubicBezTo>
                  <a:pt x="181" y="92"/>
                  <a:pt x="186" y="90"/>
                  <a:pt x="189" y="85"/>
                </a:cubicBezTo>
                <a:cubicBezTo>
                  <a:pt x="193" y="79"/>
                  <a:pt x="192" y="69"/>
                  <a:pt x="187" y="64"/>
                </a:cubicBezTo>
                <a:cubicBezTo>
                  <a:pt x="181" y="58"/>
                  <a:pt x="170" y="62"/>
                  <a:pt x="167" y="69"/>
                </a:cubicBezTo>
                <a:cubicBezTo>
                  <a:pt x="165" y="74"/>
                  <a:pt x="166" y="80"/>
                  <a:pt x="170" y="85"/>
                </a:cubicBezTo>
                <a:cubicBezTo>
                  <a:pt x="170" y="85"/>
                  <a:pt x="170" y="85"/>
                  <a:pt x="170" y="86"/>
                </a:cubicBezTo>
                <a:cubicBezTo>
                  <a:pt x="171" y="87"/>
                  <a:pt x="173" y="89"/>
                  <a:pt x="174" y="89"/>
                </a:cubicBezTo>
                <a:cubicBezTo>
                  <a:pt x="168" y="108"/>
                  <a:pt x="160" y="127"/>
                  <a:pt x="158" y="147"/>
                </a:cubicBezTo>
                <a:cubicBezTo>
                  <a:pt x="136" y="164"/>
                  <a:pt x="113" y="180"/>
                  <a:pt x="90" y="195"/>
                </a:cubicBezTo>
                <a:cubicBezTo>
                  <a:pt x="89" y="196"/>
                  <a:pt x="88" y="196"/>
                  <a:pt x="87" y="197"/>
                </a:cubicBezTo>
                <a:cubicBezTo>
                  <a:pt x="95" y="177"/>
                  <a:pt x="105" y="159"/>
                  <a:pt x="116" y="142"/>
                </a:cubicBezTo>
                <a:cubicBezTo>
                  <a:pt x="123" y="146"/>
                  <a:pt x="133" y="143"/>
                  <a:pt x="136" y="137"/>
                </a:cubicBezTo>
                <a:cubicBezTo>
                  <a:pt x="139" y="131"/>
                  <a:pt x="138" y="122"/>
                  <a:pt x="133" y="118"/>
                </a:cubicBezTo>
                <a:cubicBezTo>
                  <a:pt x="126" y="111"/>
                  <a:pt x="117" y="118"/>
                  <a:pt x="113" y="124"/>
                </a:cubicBezTo>
                <a:cubicBezTo>
                  <a:pt x="113" y="125"/>
                  <a:pt x="113" y="125"/>
                  <a:pt x="113" y="125"/>
                </a:cubicBezTo>
                <a:cubicBezTo>
                  <a:pt x="111" y="130"/>
                  <a:pt x="111" y="135"/>
                  <a:pt x="114" y="139"/>
                </a:cubicBezTo>
                <a:cubicBezTo>
                  <a:pt x="101" y="157"/>
                  <a:pt x="90" y="177"/>
                  <a:pt x="85" y="198"/>
                </a:cubicBezTo>
                <a:cubicBezTo>
                  <a:pt x="72" y="206"/>
                  <a:pt x="59" y="214"/>
                  <a:pt x="46" y="222"/>
                </a:cubicBezTo>
                <a:cubicBezTo>
                  <a:pt x="40" y="225"/>
                  <a:pt x="33" y="228"/>
                  <a:pt x="27" y="231"/>
                </a:cubicBezTo>
                <a:cubicBezTo>
                  <a:pt x="29" y="225"/>
                  <a:pt x="30" y="218"/>
                  <a:pt x="32" y="211"/>
                </a:cubicBezTo>
                <a:cubicBezTo>
                  <a:pt x="34" y="204"/>
                  <a:pt x="36" y="197"/>
                  <a:pt x="38" y="191"/>
                </a:cubicBezTo>
                <a:cubicBezTo>
                  <a:pt x="42" y="192"/>
                  <a:pt x="47" y="191"/>
                  <a:pt x="50" y="187"/>
                </a:cubicBezTo>
                <a:cubicBezTo>
                  <a:pt x="55" y="181"/>
                  <a:pt x="55" y="171"/>
                  <a:pt x="49" y="166"/>
                </a:cubicBezTo>
                <a:cubicBezTo>
                  <a:pt x="41" y="160"/>
                  <a:pt x="31" y="163"/>
                  <a:pt x="28" y="171"/>
                </a:cubicBezTo>
                <a:cubicBezTo>
                  <a:pt x="26" y="176"/>
                  <a:pt x="28" y="184"/>
                  <a:pt x="32" y="186"/>
                </a:cubicBezTo>
                <a:cubicBezTo>
                  <a:pt x="33" y="188"/>
                  <a:pt x="34" y="189"/>
                  <a:pt x="35" y="189"/>
                </a:cubicBezTo>
                <a:cubicBezTo>
                  <a:pt x="28" y="202"/>
                  <a:pt x="26" y="219"/>
                  <a:pt x="23" y="233"/>
                </a:cubicBezTo>
                <a:cubicBezTo>
                  <a:pt x="15" y="236"/>
                  <a:pt x="7" y="240"/>
                  <a:pt x="0" y="245"/>
                </a:cubicBezTo>
                <a:cubicBezTo>
                  <a:pt x="0" y="245"/>
                  <a:pt x="0" y="246"/>
                  <a:pt x="0" y="246"/>
                </a:cubicBezTo>
                <a:cubicBezTo>
                  <a:pt x="14" y="245"/>
                  <a:pt x="29" y="236"/>
                  <a:pt x="41" y="230"/>
                </a:cubicBezTo>
                <a:cubicBezTo>
                  <a:pt x="45" y="228"/>
                  <a:pt x="48" y="226"/>
                  <a:pt x="51" y="224"/>
                </a:cubicBezTo>
                <a:cubicBezTo>
                  <a:pt x="67" y="226"/>
                  <a:pt x="86" y="227"/>
                  <a:pt x="102" y="224"/>
                </a:cubicBezTo>
                <a:cubicBezTo>
                  <a:pt x="102" y="225"/>
                  <a:pt x="102" y="226"/>
                  <a:pt x="102" y="227"/>
                </a:cubicBezTo>
                <a:cubicBezTo>
                  <a:pt x="104" y="236"/>
                  <a:pt x="114" y="237"/>
                  <a:pt x="121" y="235"/>
                </a:cubicBezTo>
                <a:cubicBezTo>
                  <a:pt x="128" y="232"/>
                  <a:pt x="131" y="225"/>
                  <a:pt x="128" y="218"/>
                </a:cubicBezTo>
                <a:cubicBezTo>
                  <a:pt x="125" y="211"/>
                  <a:pt x="114" y="206"/>
                  <a:pt x="107" y="210"/>
                </a:cubicBezTo>
                <a:cubicBezTo>
                  <a:pt x="107" y="210"/>
                  <a:pt x="106" y="211"/>
                  <a:pt x="107" y="212"/>
                </a:cubicBezTo>
                <a:cubicBezTo>
                  <a:pt x="105" y="214"/>
                  <a:pt x="103" y="216"/>
                  <a:pt x="103" y="219"/>
                </a:cubicBezTo>
                <a:cubicBezTo>
                  <a:pt x="95" y="220"/>
                  <a:pt x="87" y="222"/>
                  <a:pt x="79" y="222"/>
                </a:cubicBezTo>
                <a:cubicBezTo>
                  <a:pt x="71" y="223"/>
                  <a:pt x="62" y="223"/>
                  <a:pt x="54" y="223"/>
                </a:cubicBezTo>
                <a:cubicBezTo>
                  <a:pt x="66" y="216"/>
                  <a:pt x="77" y="209"/>
                  <a:pt x="89" y="201"/>
                </a:cubicBezTo>
                <a:cubicBezTo>
                  <a:pt x="103" y="192"/>
                  <a:pt x="117" y="183"/>
                  <a:pt x="131" y="173"/>
                </a:cubicBezTo>
                <a:cubicBezTo>
                  <a:pt x="146" y="180"/>
                  <a:pt x="163" y="186"/>
                  <a:pt x="180" y="188"/>
                </a:cubicBezTo>
                <a:cubicBezTo>
                  <a:pt x="179" y="190"/>
                  <a:pt x="180" y="193"/>
                  <a:pt x="182" y="195"/>
                </a:cubicBezTo>
                <a:cubicBezTo>
                  <a:pt x="182" y="195"/>
                  <a:pt x="182" y="195"/>
                  <a:pt x="182" y="195"/>
                </a:cubicBezTo>
                <a:cubicBezTo>
                  <a:pt x="185" y="200"/>
                  <a:pt x="192" y="203"/>
                  <a:pt x="199" y="201"/>
                </a:cubicBezTo>
                <a:cubicBezTo>
                  <a:pt x="206" y="198"/>
                  <a:pt x="212" y="188"/>
                  <a:pt x="207" y="181"/>
                </a:cubicBezTo>
                <a:cubicBezTo>
                  <a:pt x="203" y="175"/>
                  <a:pt x="194" y="175"/>
                  <a:pt x="188" y="177"/>
                </a:cubicBezTo>
                <a:cubicBezTo>
                  <a:pt x="184" y="178"/>
                  <a:pt x="182" y="181"/>
                  <a:pt x="180" y="184"/>
                </a:cubicBezTo>
                <a:cubicBezTo>
                  <a:pt x="164" y="182"/>
                  <a:pt x="148" y="178"/>
                  <a:pt x="133" y="172"/>
                </a:cubicBezTo>
                <a:cubicBezTo>
                  <a:pt x="142" y="165"/>
                  <a:pt x="150" y="159"/>
                  <a:pt x="159" y="152"/>
                </a:cubicBezTo>
                <a:cubicBezTo>
                  <a:pt x="172" y="142"/>
                  <a:pt x="186" y="131"/>
                  <a:pt x="199" y="120"/>
                </a:cubicBezTo>
                <a:cubicBezTo>
                  <a:pt x="211" y="125"/>
                  <a:pt x="224" y="126"/>
                  <a:pt x="237" y="126"/>
                </a:cubicBezTo>
                <a:cubicBezTo>
                  <a:pt x="236" y="129"/>
                  <a:pt x="237" y="132"/>
                  <a:pt x="238" y="135"/>
                </a:cubicBezTo>
                <a:cubicBezTo>
                  <a:pt x="242" y="141"/>
                  <a:pt x="253" y="142"/>
                  <a:pt x="258" y="137"/>
                </a:cubicBezTo>
                <a:cubicBezTo>
                  <a:pt x="262" y="132"/>
                  <a:pt x="261" y="125"/>
                  <a:pt x="257" y="121"/>
                </a:cubicBezTo>
                <a:cubicBezTo>
                  <a:pt x="254" y="117"/>
                  <a:pt x="249" y="116"/>
                  <a:pt x="245" y="117"/>
                </a:cubicBezTo>
                <a:cubicBezTo>
                  <a:pt x="245" y="117"/>
                  <a:pt x="245" y="117"/>
                  <a:pt x="245" y="117"/>
                </a:cubicBezTo>
                <a:cubicBezTo>
                  <a:pt x="246" y="117"/>
                  <a:pt x="245" y="116"/>
                  <a:pt x="245" y="117"/>
                </a:cubicBezTo>
                <a:cubicBezTo>
                  <a:pt x="243" y="117"/>
                  <a:pt x="242" y="118"/>
                  <a:pt x="241" y="119"/>
                </a:cubicBezTo>
                <a:cubicBezTo>
                  <a:pt x="240" y="120"/>
                  <a:pt x="239" y="121"/>
                  <a:pt x="238" y="121"/>
                </a:cubicBezTo>
                <a:cubicBezTo>
                  <a:pt x="238" y="122"/>
                  <a:pt x="238" y="122"/>
                  <a:pt x="238" y="122"/>
                </a:cubicBezTo>
                <a:cubicBezTo>
                  <a:pt x="226" y="122"/>
                  <a:pt x="213" y="122"/>
                  <a:pt x="201" y="119"/>
                </a:cubicBezTo>
                <a:cubicBezTo>
                  <a:pt x="220" y="102"/>
                  <a:pt x="239" y="83"/>
                  <a:pt x="255" y="63"/>
                </a:cubicBezTo>
                <a:cubicBezTo>
                  <a:pt x="267" y="62"/>
                  <a:pt x="279" y="60"/>
                  <a:pt x="291" y="57"/>
                </a:cubicBezTo>
                <a:cubicBezTo>
                  <a:pt x="291" y="57"/>
                  <a:pt x="291" y="56"/>
                  <a:pt x="291" y="56"/>
                </a:cubicBezTo>
                <a:cubicBezTo>
                  <a:pt x="293" y="60"/>
                  <a:pt x="298" y="62"/>
                  <a:pt x="302" y="61"/>
                </a:cubicBezTo>
                <a:cubicBezTo>
                  <a:pt x="308" y="61"/>
                  <a:pt x="313" y="56"/>
                  <a:pt x="313" y="49"/>
                </a:cubicBezTo>
                <a:cubicBezTo>
                  <a:pt x="313" y="42"/>
                  <a:pt x="306" y="34"/>
                  <a:pt x="299" y="37"/>
                </a:cubicBezTo>
                <a:close/>
              </a:path>
            </a:pathLst>
          </a:custGeom>
          <a:solidFill>
            <a:srgbClr val="B287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4519613" y="159969"/>
            <a:ext cx="1027113" cy="657225"/>
          </a:xfrm>
          <a:custGeom>
            <a:avLst/>
            <a:gdLst>
              <a:gd name="T0" fmla="*/ 372 w 375"/>
              <a:gd name="T1" fmla="*/ 32 h 239"/>
              <a:gd name="T2" fmla="*/ 331 w 375"/>
              <a:gd name="T3" fmla="*/ 50 h 239"/>
              <a:gd name="T4" fmla="*/ 290 w 375"/>
              <a:gd name="T5" fmla="*/ 64 h 239"/>
              <a:gd name="T6" fmla="*/ 235 w 375"/>
              <a:gd name="T7" fmla="*/ 113 h 239"/>
              <a:gd name="T8" fmla="*/ 211 w 375"/>
              <a:gd name="T9" fmla="*/ 121 h 239"/>
              <a:gd name="T10" fmla="*/ 136 w 375"/>
              <a:gd name="T11" fmla="*/ 138 h 239"/>
              <a:gd name="T12" fmla="*/ 162 w 375"/>
              <a:gd name="T13" fmla="*/ 117 h 239"/>
              <a:gd name="T14" fmla="*/ 171 w 375"/>
              <a:gd name="T15" fmla="*/ 107 h 239"/>
              <a:gd name="T16" fmla="*/ 241 w 375"/>
              <a:gd name="T17" fmla="*/ 5 h 239"/>
              <a:gd name="T18" fmla="*/ 243 w 375"/>
              <a:gd name="T19" fmla="*/ 2 h 239"/>
              <a:gd name="T20" fmla="*/ 241 w 375"/>
              <a:gd name="T21" fmla="*/ 1 h 239"/>
              <a:gd name="T22" fmla="*/ 218 w 375"/>
              <a:gd name="T23" fmla="*/ 26 h 239"/>
              <a:gd name="T24" fmla="*/ 191 w 375"/>
              <a:gd name="T25" fmla="*/ 50 h 239"/>
              <a:gd name="T26" fmla="*/ 167 w 375"/>
              <a:gd name="T27" fmla="*/ 106 h 239"/>
              <a:gd name="T28" fmla="*/ 167 w 375"/>
              <a:gd name="T29" fmla="*/ 106 h 239"/>
              <a:gd name="T30" fmla="*/ 162 w 375"/>
              <a:gd name="T31" fmla="*/ 112 h 239"/>
              <a:gd name="T32" fmla="*/ 131 w 375"/>
              <a:gd name="T33" fmla="*/ 139 h 239"/>
              <a:gd name="T34" fmla="*/ 89 w 375"/>
              <a:gd name="T35" fmla="*/ 146 h 239"/>
              <a:gd name="T36" fmla="*/ 89 w 375"/>
              <a:gd name="T37" fmla="*/ 146 h 239"/>
              <a:gd name="T38" fmla="*/ 89 w 375"/>
              <a:gd name="T39" fmla="*/ 146 h 239"/>
              <a:gd name="T40" fmla="*/ 67 w 375"/>
              <a:gd name="T41" fmla="*/ 149 h 239"/>
              <a:gd name="T42" fmla="*/ 1 w 375"/>
              <a:gd name="T43" fmla="*/ 147 h 239"/>
              <a:gd name="T44" fmla="*/ 1 w 375"/>
              <a:gd name="T45" fmla="*/ 149 h 239"/>
              <a:gd name="T46" fmla="*/ 58 w 375"/>
              <a:gd name="T47" fmla="*/ 154 h 239"/>
              <a:gd name="T48" fmla="*/ 90 w 375"/>
              <a:gd name="T49" fmla="*/ 150 h 239"/>
              <a:gd name="T50" fmla="*/ 144 w 375"/>
              <a:gd name="T51" fmla="*/ 186 h 239"/>
              <a:gd name="T52" fmla="*/ 193 w 375"/>
              <a:gd name="T53" fmla="*/ 202 h 239"/>
              <a:gd name="T54" fmla="*/ 296 w 375"/>
              <a:gd name="T55" fmla="*/ 184 h 239"/>
              <a:gd name="T56" fmla="*/ 296 w 375"/>
              <a:gd name="T57" fmla="*/ 184 h 239"/>
              <a:gd name="T58" fmla="*/ 297 w 375"/>
              <a:gd name="T59" fmla="*/ 183 h 239"/>
              <a:gd name="T60" fmla="*/ 297 w 375"/>
              <a:gd name="T61" fmla="*/ 180 h 239"/>
              <a:gd name="T62" fmla="*/ 192 w 375"/>
              <a:gd name="T63" fmla="*/ 197 h 239"/>
              <a:gd name="T64" fmla="*/ 192 w 375"/>
              <a:gd name="T65" fmla="*/ 198 h 239"/>
              <a:gd name="T66" fmla="*/ 150 w 375"/>
              <a:gd name="T67" fmla="*/ 185 h 239"/>
              <a:gd name="T68" fmla="*/ 92 w 375"/>
              <a:gd name="T69" fmla="*/ 149 h 239"/>
              <a:gd name="T70" fmla="*/ 127 w 375"/>
              <a:gd name="T71" fmla="*/ 144 h 239"/>
              <a:gd name="T72" fmla="*/ 235 w 375"/>
              <a:gd name="T73" fmla="*/ 118 h 239"/>
              <a:gd name="T74" fmla="*/ 235 w 375"/>
              <a:gd name="T75" fmla="*/ 119 h 239"/>
              <a:gd name="T76" fmla="*/ 313 w 375"/>
              <a:gd name="T77" fmla="*/ 123 h 239"/>
              <a:gd name="T78" fmla="*/ 350 w 375"/>
              <a:gd name="T79" fmla="*/ 87 h 239"/>
              <a:gd name="T80" fmla="*/ 372 w 375"/>
              <a:gd name="T81" fmla="*/ 36 h 239"/>
              <a:gd name="T82" fmla="*/ 374 w 375"/>
              <a:gd name="T83" fmla="*/ 35 h 239"/>
              <a:gd name="T84" fmla="*/ 372 w 375"/>
              <a:gd name="T85" fmla="*/ 3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239">
                <a:moveTo>
                  <a:pt x="372" y="32"/>
                </a:moveTo>
                <a:cubicBezTo>
                  <a:pt x="359" y="39"/>
                  <a:pt x="345" y="45"/>
                  <a:pt x="331" y="50"/>
                </a:cubicBezTo>
                <a:cubicBezTo>
                  <a:pt x="317" y="54"/>
                  <a:pt x="304" y="58"/>
                  <a:pt x="290" y="64"/>
                </a:cubicBezTo>
                <a:cubicBezTo>
                  <a:pt x="267" y="74"/>
                  <a:pt x="249" y="92"/>
                  <a:pt x="235" y="113"/>
                </a:cubicBezTo>
                <a:cubicBezTo>
                  <a:pt x="227" y="116"/>
                  <a:pt x="219" y="119"/>
                  <a:pt x="211" y="121"/>
                </a:cubicBezTo>
                <a:cubicBezTo>
                  <a:pt x="187" y="128"/>
                  <a:pt x="162" y="134"/>
                  <a:pt x="136" y="138"/>
                </a:cubicBezTo>
                <a:cubicBezTo>
                  <a:pt x="146" y="133"/>
                  <a:pt x="155" y="124"/>
                  <a:pt x="162" y="117"/>
                </a:cubicBezTo>
                <a:cubicBezTo>
                  <a:pt x="165" y="114"/>
                  <a:pt x="168" y="111"/>
                  <a:pt x="171" y="107"/>
                </a:cubicBezTo>
                <a:cubicBezTo>
                  <a:pt x="226" y="117"/>
                  <a:pt x="233" y="44"/>
                  <a:pt x="241" y="5"/>
                </a:cubicBezTo>
                <a:cubicBezTo>
                  <a:pt x="242" y="4"/>
                  <a:pt x="242" y="3"/>
                  <a:pt x="243" y="2"/>
                </a:cubicBezTo>
                <a:cubicBezTo>
                  <a:pt x="243" y="1"/>
                  <a:pt x="242" y="0"/>
                  <a:pt x="241" y="1"/>
                </a:cubicBezTo>
                <a:cubicBezTo>
                  <a:pt x="233" y="9"/>
                  <a:pt x="226" y="18"/>
                  <a:pt x="218" y="26"/>
                </a:cubicBezTo>
                <a:cubicBezTo>
                  <a:pt x="209" y="34"/>
                  <a:pt x="199" y="42"/>
                  <a:pt x="191" y="50"/>
                </a:cubicBezTo>
                <a:cubicBezTo>
                  <a:pt x="176" y="65"/>
                  <a:pt x="163" y="84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5" y="108"/>
                  <a:pt x="163" y="110"/>
                  <a:pt x="162" y="112"/>
                </a:cubicBezTo>
                <a:cubicBezTo>
                  <a:pt x="153" y="123"/>
                  <a:pt x="142" y="131"/>
                  <a:pt x="131" y="139"/>
                </a:cubicBezTo>
                <a:cubicBezTo>
                  <a:pt x="117" y="141"/>
                  <a:pt x="103" y="144"/>
                  <a:pt x="89" y="146"/>
                </a:cubicBezTo>
                <a:cubicBezTo>
                  <a:pt x="89" y="146"/>
                  <a:pt x="89" y="146"/>
                  <a:pt x="89" y="146"/>
                </a:cubicBezTo>
                <a:cubicBezTo>
                  <a:pt x="89" y="145"/>
                  <a:pt x="88" y="145"/>
                  <a:pt x="89" y="146"/>
                </a:cubicBezTo>
                <a:cubicBezTo>
                  <a:pt x="81" y="147"/>
                  <a:pt x="74" y="148"/>
                  <a:pt x="67" y="149"/>
                </a:cubicBezTo>
                <a:cubicBezTo>
                  <a:pt x="45" y="153"/>
                  <a:pt x="23" y="154"/>
                  <a:pt x="1" y="147"/>
                </a:cubicBezTo>
                <a:cubicBezTo>
                  <a:pt x="0" y="147"/>
                  <a:pt x="0" y="148"/>
                  <a:pt x="1" y="149"/>
                </a:cubicBezTo>
                <a:cubicBezTo>
                  <a:pt x="17" y="159"/>
                  <a:pt x="40" y="156"/>
                  <a:pt x="58" y="154"/>
                </a:cubicBezTo>
                <a:cubicBezTo>
                  <a:pt x="69" y="153"/>
                  <a:pt x="80" y="151"/>
                  <a:pt x="90" y="150"/>
                </a:cubicBezTo>
                <a:cubicBezTo>
                  <a:pt x="101" y="168"/>
                  <a:pt x="126" y="179"/>
                  <a:pt x="144" y="186"/>
                </a:cubicBezTo>
                <a:cubicBezTo>
                  <a:pt x="159" y="193"/>
                  <a:pt x="176" y="199"/>
                  <a:pt x="193" y="202"/>
                </a:cubicBezTo>
                <a:cubicBezTo>
                  <a:pt x="214" y="239"/>
                  <a:pt x="285" y="222"/>
                  <a:pt x="296" y="184"/>
                </a:cubicBezTo>
                <a:cubicBezTo>
                  <a:pt x="296" y="184"/>
                  <a:pt x="296" y="184"/>
                  <a:pt x="296" y="184"/>
                </a:cubicBezTo>
                <a:cubicBezTo>
                  <a:pt x="296" y="184"/>
                  <a:pt x="297" y="184"/>
                  <a:pt x="297" y="183"/>
                </a:cubicBezTo>
                <a:cubicBezTo>
                  <a:pt x="299" y="183"/>
                  <a:pt x="298" y="180"/>
                  <a:pt x="297" y="180"/>
                </a:cubicBezTo>
                <a:cubicBezTo>
                  <a:pt x="262" y="183"/>
                  <a:pt x="218" y="166"/>
                  <a:pt x="192" y="197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78" y="195"/>
                  <a:pt x="164" y="190"/>
                  <a:pt x="150" y="185"/>
                </a:cubicBezTo>
                <a:cubicBezTo>
                  <a:pt x="130" y="177"/>
                  <a:pt x="106" y="167"/>
                  <a:pt x="92" y="149"/>
                </a:cubicBezTo>
                <a:cubicBezTo>
                  <a:pt x="104" y="147"/>
                  <a:pt x="115" y="145"/>
                  <a:pt x="127" y="144"/>
                </a:cubicBezTo>
                <a:cubicBezTo>
                  <a:pt x="162" y="138"/>
                  <a:pt x="200" y="131"/>
                  <a:pt x="235" y="118"/>
                </a:cubicBezTo>
                <a:cubicBezTo>
                  <a:pt x="235" y="118"/>
                  <a:pt x="235" y="118"/>
                  <a:pt x="235" y="119"/>
                </a:cubicBezTo>
                <a:cubicBezTo>
                  <a:pt x="252" y="141"/>
                  <a:pt x="291" y="133"/>
                  <a:pt x="313" y="123"/>
                </a:cubicBezTo>
                <a:cubicBezTo>
                  <a:pt x="328" y="116"/>
                  <a:pt x="340" y="101"/>
                  <a:pt x="350" y="87"/>
                </a:cubicBezTo>
                <a:cubicBezTo>
                  <a:pt x="360" y="73"/>
                  <a:pt x="370" y="54"/>
                  <a:pt x="372" y="36"/>
                </a:cubicBezTo>
                <a:cubicBezTo>
                  <a:pt x="372" y="35"/>
                  <a:pt x="373" y="35"/>
                  <a:pt x="374" y="35"/>
                </a:cubicBezTo>
                <a:cubicBezTo>
                  <a:pt x="375" y="34"/>
                  <a:pt x="374" y="32"/>
                  <a:pt x="372" y="32"/>
                </a:cubicBezTo>
                <a:close/>
              </a:path>
            </a:pathLst>
          </a:custGeom>
          <a:solidFill>
            <a:srgbClr val="31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6183313" y="-24181"/>
            <a:ext cx="695325" cy="396875"/>
          </a:xfrm>
          <a:custGeom>
            <a:avLst/>
            <a:gdLst>
              <a:gd name="T0" fmla="*/ 228 w 254"/>
              <a:gd name="T1" fmla="*/ 93 h 144"/>
              <a:gd name="T2" fmla="*/ 224 w 254"/>
              <a:gd name="T3" fmla="*/ 69 h 144"/>
              <a:gd name="T4" fmla="*/ 197 w 254"/>
              <a:gd name="T5" fmla="*/ 71 h 144"/>
              <a:gd name="T6" fmla="*/ 167 w 254"/>
              <a:gd name="T7" fmla="*/ 37 h 144"/>
              <a:gd name="T8" fmla="*/ 156 w 254"/>
              <a:gd name="T9" fmla="*/ 13 h 144"/>
              <a:gd name="T10" fmla="*/ 128 w 254"/>
              <a:gd name="T11" fmla="*/ 23 h 144"/>
              <a:gd name="T12" fmla="*/ 85 w 254"/>
              <a:gd name="T13" fmla="*/ 16 h 144"/>
              <a:gd name="T14" fmla="*/ 62 w 254"/>
              <a:gd name="T15" fmla="*/ 3 h 144"/>
              <a:gd name="T16" fmla="*/ 45 w 254"/>
              <a:gd name="T17" fmla="*/ 19 h 144"/>
              <a:gd name="T18" fmla="*/ 45 w 254"/>
              <a:gd name="T19" fmla="*/ 19 h 144"/>
              <a:gd name="T20" fmla="*/ 9 w 254"/>
              <a:gd name="T21" fmla="*/ 19 h 144"/>
              <a:gd name="T22" fmla="*/ 7 w 254"/>
              <a:gd name="T23" fmla="*/ 58 h 144"/>
              <a:gd name="T24" fmla="*/ 36 w 254"/>
              <a:gd name="T25" fmla="*/ 103 h 144"/>
              <a:gd name="T26" fmla="*/ 86 w 254"/>
              <a:gd name="T27" fmla="*/ 133 h 144"/>
              <a:gd name="T28" fmla="*/ 88 w 254"/>
              <a:gd name="T29" fmla="*/ 132 h 144"/>
              <a:gd name="T30" fmla="*/ 112 w 254"/>
              <a:gd name="T31" fmla="*/ 138 h 144"/>
              <a:gd name="T32" fmla="*/ 153 w 254"/>
              <a:gd name="T33" fmla="*/ 143 h 144"/>
              <a:gd name="T34" fmla="*/ 218 w 254"/>
              <a:gd name="T35" fmla="*/ 138 h 144"/>
              <a:gd name="T36" fmla="*/ 254 w 254"/>
              <a:gd name="T37" fmla="*/ 105 h 144"/>
              <a:gd name="T38" fmla="*/ 228 w 254"/>
              <a:gd name="T39" fmla="*/ 9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144">
                <a:moveTo>
                  <a:pt x="228" y="93"/>
                </a:moveTo>
                <a:cubicBezTo>
                  <a:pt x="231" y="84"/>
                  <a:pt x="232" y="75"/>
                  <a:pt x="224" y="69"/>
                </a:cubicBezTo>
                <a:cubicBezTo>
                  <a:pt x="216" y="64"/>
                  <a:pt x="205" y="67"/>
                  <a:pt x="197" y="71"/>
                </a:cubicBezTo>
                <a:cubicBezTo>
                  <a:pt x="201" y="51"/>
                  <a:pt x="187" y="20"/>
                  <a:pt x="167" y="37"/>
                </a:cubicBezTo>
                <a:cubicBezTo>
                  <a:pt x="169" y="27"/>
                  <a:pt x="167" y="16"/>
                  <a:pt x="156" y="13"/>
                </a:cubicBezTo>
                <a:cubicBezTo>
                  <a:pt x="146" y="10"/>
                  <a:pt x="135" y="16"/>
                  <a:pt x="128" y="23"/>
                </a:cubicBezTo>
                <a:cubicBezTo>
                  <a:pt x="124" y="0"/>
                  <a:pt x="98" y="0"/>
                  <a:pt x="85" y="16"/>
                </a:cubicBezTo>
                <a:cubicBezTo>
                  <a:pt x="80" y="9"/>
                  <a:pt x="72" y="2"/>
                  <a:pt x="62" y="3"/>
                </a:cubicBezTo>
                <a:cubicBezTo>
                  <a:pt x="53" y="3"/>
                  <a:pt x="45" y="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3"/>
                  <a:pt x="19" y="8"/>
                  <a:pt x="9" y="19"/>
                </a:cubicBezTo>
                <a:cubicBezTo>
                  <a:pt x="0" y="29"/>
                  <a:pt x="4" y="47"/>
                  <a:pt x="7" y="58"/>
                </a:cubicBezTo>
                <a:cubicBezTo>
                  <a:pt x="12" y="75"/>
                  <a:pt x="24" y="90"/>
                  <a:pt x="36" y="103"/>
                </a:cubicBezTo>
                <a:cubicBezTo>
                  <a:pt x="50" y="115"/>
                  <a:pt x="67" y="130"/>
                  <a:pt x="86" y="133"/>
                </a:cubicBezTo>
                <a:cubicBezTo>
                  <a:pt x="87" y="133"/>
                  <a:pt x="88" y="132"/>
                  <a:pt x="88" y="132"/>
                </a:cubicBezTo>
                <a:cubicBezTo>
                  <a:pt x="94" y="136"/>
                  <a:pt x="105" y="137"/>
                  <a:pt x="112" y="138"/>
                </a:cubicBezTo>
                <a:cubicBezTo>
                  <a:pt x="125" y="141"/>
                  <a:pt x="139" y="142"/>
                  <a:pt x="153" y="143"/>
                </a:cubicBezTo>
                <a:cubicBezTo>
                  <a:pt x="174" y="144"/>
                  <a:pt x="197" y="144"/>
                  <a:pt x="218" y="138"/>
                </a:cubicBezTo>
                <a:cubicBezTo>
                  <a:pt x="233" y="134"/>
                  <a:pt x="254" y="124"/>
                  <a:pt x="254" y="105"/>
                </a:cubicBezTo>
                <a:cubicBezTo>
                  <a:pt x="254" y="92"/>
                  <a:pt x="238" y="89"/>
                  <a:pt x="228" y="93"/>
                </a:cubicBezTo>
                <a:close/>
              </a:path>
            </a:pathLst>
          </a:custGeom>
          <a:solidFill>
            <a:srgbClr val="B3AE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6248400" y="91707"/>
            <a:ext cx="485775" cy="292100"/>
          </a:xfrm>
          <a:custGeom>
            <a:avLst/>
            <a:gdLst>
              <a:gd name="T0" fmla="*/ 170 w 177"/>
              <a:gd name="T1" fmla="*/ 71 h 106"/>
              <a:gd name="T2" fmla="*/ 150 w 177"/>
              <a:gd name="T3" fmla="*/ 68 h 106"/>
              <a:gd name="T4" fmla="*/ 131 w 177"/>
              <a:gd name="T5" fmla="*/ 52 h 106"/>
              <a:gd name="T6" fmla="*/ 106 w 177"/>
              <a:gd name="T7" fmla="*/ 34 h 106"/>
              <a:gd name="T8" fmla="*/ 68 w 177"/>
              <a:gd name="T9" fmla="*/ 24 h 106"/>
              <a:gd name="T10" fmla="*/ 38 w 177"/>
              <a:gd name="T11" fmla="*/ 17 h 106"/>
              <a:gd name="T12" fmla="*/ 12 w 177"/>
              <a:gd name="T13" fmla="*/ 6 h 106"/>
              <a:gd name="T14" fmla="*/ 3 w 177"/>
              <a:gd name="T15" fmla="*/ 29 h 106"/>
              <a:gd name="T16" fmla="*/ 60 w 177"/>
              <a:gd name="T17" fmla="*/ 94 h 106"/>
              <a:gd name="T18" fmla="*/ 61 w 177"/>
              <a:gd name="T19" fmla="*/ 96 h 106"/>
              <a:gd name="T20" fmla="*/ 161 w 177"/>
              <a:gd name="T21" fmla="*/ 91 h 106"/>
              <a:gd name="T22" fmla="*/ 170 w 177"/>
              <a:gd name="T23" fmla="*/ 7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106">
                <a:moveTo>
                  <a:pt x="170" y="71"/>
                </a:moveTo>
                <a:cubicBezTo>
                  <a:pt x="165" y="66"/>
                  <a:pt x="157" y="66"/>
                  <a:pt x="150" y="68"/>
                </a:cubicBezTo>
                <a:cubicBezTo>
                  <a:pt x="155" y="57"/>
                  <a:pt x="142" y="47"/>
                  <a:pt x="131" y="52"/>
                </a:cubicBezTo>
                <a:cubicBezTo>
                  <a:pt x="136" y="39"/>
                  <a:pt x="119" y="25"/>
                  <a:pt x="106" y="34"/>
                </a:cubicBezTo>
                <a:cubicBezTo>
                  <a:pt x="108" y="12"/>
                  <a:pt x="82" y="9"/>
                  <a:pt x="68" y="24"/>
                </a:cubicBezTo>
                <a:cubicBezTo>
                  <a:pt x="61" y="12"/>
                  <a:pt x="45" y="0"/>
                  <a:pt x="38" y="17"/>
                </a:cubicBezTo>
                <a:cubicBezTo>
                  <a:pt x="31" y="10"/>
                  <a:pt x="21" y="3"/>
                  <a:pt x="12" y="6"/>
                </a:cubicBezTo>
                <a:cubicBezTo>
                  <a:pt x="2" y="10"/>
                  <a:pt x="0" y="20"/>
                  <a:pt x="3" y="29"/>
                </a:cubicBezTo>
                <a:cubicBezTo>
                  <a:pt x="9" y="59"/>
                  <a:pt x="35" y="79"/>
                  <a:pt x="60" y="94"/>
                </a:cubicBezTo>
                <a:cubicBezTo>
                  <a:pt x="59" y="95"/>
                  <a:pt x="60" y="96"/>
                  <a:pt x="61" y="96"/>
                </a:cubicBezTo>
                <a:cubicBezTo>
                  <a:pt x="94" y="99"/>
                  <a:pt x="130" y="106"/>
                  <a:pt x="161" y="91"/>
                </a:cubicBezTo>
                <a:cubicBezTo>
                  <a:pt x="167" y="88"/>
                  <a:pt x="177" y="78"/>
                  <a:pt x="170" y="7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4595813" y="-162293"/>
            <a:ext cx="392113" cy="484188"/>
          </a:xfrm>
          <a:custGeom>
            <a:avLst/>
            <a:gdLst>
              <a:gd name="T0" fmla="*/ 43 w 143"/>
              <a:gd name="T1" fmla="*/ 20 h 176"/>
              <a:gd name="T2" fmla="*/ 18 w 143"/>
              <a:gd name="T3" fmla="*/ 1 h 176"/>
              <a:gd name="T4" fmla="*/ 3 w 143"/>
              <a:gd name="T5" fmla="*/ 21 h 176"/>
              <a:gd name="T6" fmla="*/ 8 w 143"/>
              <a:gd name="T7" fmla="*/ 66 h 176"/>
              <a:gd name="T8" fmla="*/ 32 w 143"/>
              <a:gd name="T9" fmla="*/ 120 h 176"/>
              <a:gd name="T10" fmla="*/ 33 w 143"/>
              <a:gd name="T11" fmla="*/ 120 h 176"/>
              <a:gd name="T12" fmla="*/ 33 w 143"/>
              <a:gd name="T13" fmla="*/ 118 h 176"/>
              <a:gd name="T14" fmla="*/ 134 w 143"/>
              <a:gd name="T15" fmla="*/ 145 h 176"/>
              <a:gd name="T16" fmla="*/ 129 w 143"/>
              <a:gd name="T17" fmla="*/ 113 h 176"/>
              <a:gd name="T18" fmla="*/ 129 w 143"/>
              <a:gd name="T19" fmla="*/ 103 h 176"/>
              <a:gd name="T20" fmla="*/ 128 w 143"/>
              <a:gd name="T21" fmla="*/ 91 h 176"/>
              <a:gd name="T22" fmla="*/ 112 w 143"/>
              <a:gd name="T23" fmla="*/ 73 h 176"/>
              <a:gd name="T24" fmla="*/ 112 w 143"/>
              <a:gd name="T25" fmla="*/ 73 h 176"/>
              <a:gd name="T26" fmla="*/ 86 w 143"/>
              <a:gd name="T27" fmla="*/ 44 h 176"/>
              <a:gd name="T28" fmla="*/ 76 w 143"/>
              <a:gd name="T29" fmla="*/ 15 h 176"/>
              <a:gd name="T30" fmla="*/ 43 w 143"/>
              <a:gd name="T3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76">
                <a:moveTo>
                  <a:pt x="43" y="20"/>
                </a:moveTo>
                <a:cubicBezTo>
                  <a:pt x="37" y="12"/>
                  <a:pt x="29" y="0"/>
                  <a:pt x="18" y="1"/>
                </a:cubicBezTo>
                <a:cubicBezTo>
                  <a:pt x="8" y="1"/>
                  <a:pt x="4" y="13"/>
                  <a:pt x="3" y="21"/>
                </a:cubicBezTo>
                <a:cubicBezTo>
                  <a:pt x="0" y="36"/>
                  <a:pt x="3" y="52"/>
                  <a:pt x="8" y="66"/>
                </a:cubicBezTo>
                <a:cubicBezTo>
                  <a:pt x="16" y="84"/>
                  <a:pt x="29" y="100"/>
                  <a:pt x="32" y="120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19"/>
                  <a:pt x="33" y="119"/>
                  <a:pt x="33" y="118"/>
                </a:cubicBezTo>
                <a:cubicBezTo>
                  <a:pt x="52" y="144"/>
                  <a:pt x="106" y="176"/>
                  <a:pt x="134" y="145"/>
                </a:cubicBezTo>
                <a:cubicBezTo>
                  <a:pt x="143" y="134"/>
                  <a:pt x="138" y="122"/>
                  <a:pt x="129" y="113"/>
                </a:cubicBezTo>
                <a:cubicBezTo>
                  <a:pt x="125" y="109"/>
                  <a:pt x="127" y="108"/>
                  <a:pt x="129" y="103"/>
                </a:cubicBezTo>
                <a:cubicBezTo>
                  <a:pt x="130" y="99"/>
                  <a:pt x="129" y="95"/>
                  <a:pt x="128" y="91"/>
                </a:cubicBezTo>
                <a:cubicBezTo>
                  <a:pt x="126" y="83"/>
                  <a:pt x="120" y="76"/>
                  <a:pt x="112" y="73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15" y="60"/>
                  <a:pt x="100" y="41"/>
                  <a:pt x="86" y="44"/>
                </a:cubicBezTo>
                <a:cubicBezTo>
                  <a:pt x="90" y="33"/>
                  <a:pt x="86" y="21"/>
                  <a:pt x="76" y="15"/>
                </a:cubicBezTo>
                <a:cubicBezTo>
                  <a:pt x="64" y="7"/>
                  <a:pt x="51" y="11"/>
                  <a:pt x="43" y="20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4324350" y="-24181"/>
            <a:ext cx="546100" cy="498475"/>
          </a:xfrm>
          <a:custGeom>
            <a:avLst/>
            <a:gdLst>
              <a:gd name="T0" fmla="*/ 111 w 199"/>
              <a:gd name="T1" fmla="*/ 21 h 181"/>
              <a:gd name="T2" fmla="*/ 115 w 199"/>
              <a:gd name="T3" fmla="*/ 48 h 181"/>
              <a:gd name="T4" fmla="*/ 126 w 199"/>
              <a:gd name="T5" fmla="*/ 70 h 181"/>
              <a:gd name="T6" fmla="*/ 59 w 199"/>
              <a:gd name="T7" fmla="*/ 113 h 181"/>
              <a:gd name="T8" fmla="*/ 1 w 199"/>
              <a:gd name="T9" fmla="*/ 180 h 181"/>
              <a:gd name="T10" fmla="*/ 2 w 199"/>
              <a:gd name="T11" fmla="*/ 181 h 181"/>
              <a:gd name="T12" fmla="*/ 25 w 199"/>
              <a:gd name="T13" fmla="*/ 158 h 181"/>
              <a:gd name="T14" fmla="*/ 54 w 199"/>
              <a:gd name="T15" fmla="*/ 123 h 181"/>
              <a:gd name="T16" fmla="*/ 90 w 199"/>
              <a:gd name="T17" fmla="*/ 94 h 181"/>
              <a:gd name="T18" fmla="*/ 128 w 199"/>
              <a:gd name="T19" fmla="*/ 73 h 181"/>
              <a:gd name="T20" fmla="*/ 128 w 199"/>
              <a:gd name="T21" fmla="*/ 73 h 181"/>
              <a:gd name="T22" fmla="*/ 130 w 199"/>
              <a:gd name="T23" fmla="*/ 74 h 181"/>
              <a:gd name="T24" fmla="*/ 184 w 199"/>
              <a:gd name="T25" fmla="*/ 93 h 181"/>
              <a:gd name="T26" fmla="*/ 176 w 199"/>
              <a:gd name="T27" fmla="*/ 63 h 181"/>
              <a:gd name="T28" fmla="*/ 169 w 199"/>
              <a:gd name="T29" fmla="*/ 38 h 181"/>
              <a:gd name="T30" fmla="*/ 145 w 199"/>
              <a:gd name="T31" fmla="*/ 31 h 181"/>
              <a:gd name="T32" fmla="*/ 111 w 199"/>
              <a:gd name="T33" fmla="*/ 2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181">
                <a:moveTo>
                  <a:pt x="111" y="21"/>
                </a:moveTo>
                <a:cubicBezTo>
                  <a:pt x="109" y="30"/>
                  <a:pt x="112" y="40"/>
                  <a:pt x="115" y="48"/>
                </a:cubicBezTo>
                <a:cubicBezTo>
                  <a:pt x="118" y="55"/>
                  <a:pt x="121" y="63"/>
                  <a:pt x="126" y="70"/>
                </a:cubicBezTo>
                <a:cubicBezTo>
                  <a:pt x="101" y="78"/>
                  <a:pt x="78" y="95"/>
                  <a:pt x="59" y="113"/>
                </a:cubicBezTo>
                <a:cubicBezTo>
                  <a:pt x="37" y="133"/>
                  <a:pt x="22" y="159"/>
                  <a:pt x="1" y="180"/>
                </a:cubicBezTo>
                <a:cubicBezTo>
                  <a:pt x="0" y="180"/>
                  <a:pt x="1" y="181"/>
                  <a:pt x="2" y="181"/>
                </a:cubicBezTo>
                <a:cubicBezTo>
                  <a:pt x="11" y="175"/>
                  <a:pt x="18" y="166"/>
                  <a:pt x="25" y="158"/>
                </a:cubicBezTo>
                <a:cubicBezTo>
                  <a:pt x="34" y="146"/>
                  <a:pt x="44" y="134"/>
                  <a:pt x="54" y="123"/>
                </a:cubicBezTo>
                <a:cubicBezTo>
                  <a:pt x="65" y="112"/>
                  <a:pt x="77" y="102"/>
                  <a:pt x="90" y="94"/>
                </a:cubicBezTo>
                <a:cubicBezTo>
                  <a:pt x="102" y="86"/>
                  <a:pt x="115" y="80"/>
                  <a:pt x="128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9" y="74"/>
                  <a:pt x="129" y="74"/>
                  <a:pt x="130" y="74"/>
                </a:cubicBezTo>
                <a:cubicBezTo>
                  <a:pt x="144" y="87"/>
                  <a:pt x="164" y="102"/>
                  <a:pt x="184" y="93"/>
                </a:cubicBezTo>
                <a:cubicBezTo>
                  <a:pt x="199" y="85"/>
                  <a:pt x="188" y="67"/>
                  <a:pt x="176" y="63"/>
                </a:cubicBezTo>
                <a:cubicBezTo>
                  <a:pt x="178" y="54"/>
                  <a:pt x="175" y="45"/>
                  <a:pt x="169" y="38"/>
                </a:cubicBezTo>
                <a:cubicBezTo>
                  <a:pt x="164" y="31"/>
                  <a:pt x="153" y="26"/>
                  <a:pt x="145" y="31"/>
                </a:cubicBezTo>
                <a:cubicBezTo>
                  <a:pt x="140" y="18"/>
                  <a:pt x="118" y="0"/>
                  <a:pt x="111" y="21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4402138" y="-59106"/>
            <a:ext cx="141288" cy="339725"/>
          </a:xfrm>
          <a:custGeom>
            <a:avLst/>
            <a:gdLst>
              <a:gd name="T0" fmla="*/ 16 w 52"/>
              <a:gd name="T1" fmla="*/ 2 h 124"/>
              <a:gd name="T2" fmla="*/ 13 w 52"/>
              <a:gd name="T3" fmla="*/ 3 h 124"/>
              <a:gd name="T4" fmla="*/ 35 w 52"/>
              <a:gd name="T5" fmla="*/ 123 h 124"/>
              <a:gd name="T6" fmla="*/ 35 w 52"/>
              <a:gd name="T7" fmla="*/ 123 h 124"/>
              <a:gd name="T8" fmla="*/ 36 w 52"/>
              <a:gd name="T9" fmla="*/ 123 h 124"/>
              <a:gd name="T10" fmla="*/ 36 w 52"/>
              <a:gd name="T11" fmla="*/ 122 h 124"/>
              <a:gd name="T12" fmla="*/ 36 w 52"/>
              <a:gd name="T13" fmla="*/ 122 h 124"/>
              <a:gd name="T14" fmla="*/ 47 w 52"/>
              <a:gd name="T15" fmla="*/ 64 h 124"/>
              <a:gd name="T16" fmla="*/ 19 w 52"/>
              <a:gd name="T17" fmla="*/ 1 h 124"/>
              <a:gd name="T18" fmla="*/ 16 w 52"/>
              <a:gd name="T19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124">
                <a:moveTo>
                  <a:pt x="16" y="2"/>
                </a:moveTo>
                <a:cubicBezTo>
                  <a:pt x="15" y="2"/>
                  <a:pt x="14" y="2"/>
                  <a:pt x="13" y="3"/>
                </a:cubicBezTo>
                <a:cubicBezTo>
                  <a:pt x="0" y="43"/>
                  <a:pt x="0" y="94"/>
                  <a:pt x="35" y="123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5" y="123"/>
                  <a:pt x="35" y="123"/>
                  <a:pt x="36" y="123"/>
                </a:cubicBezTo>
                <a:cubicBezTo>
                  <a:pt x="36" y="124"/>
                  <a:pt x="37" y="123"/>
                  <a:pt x="36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52" y="109"/>
                  <a:pt x="50" y="81"/>
                  <a:pt x="47" y="64"/>
                </a:cubicBezTo>
                <a:cubicBezTo>
                  <a:pt x="44" y="42"/>
                  <a:pt x="35" y="18"/>
                  <a:pt x="19" y="1"/>
                </a:cubicBezTo>
                <a:cubicBezTo>
                  <a:pt x="18" y="0"/>
                  <a:pt x="16" y="1"/>
                  <a:pt x="16" y="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49" name="Freeform 46"/>
          <p:cNvSpPr>
            <a:spLocks/>
          </p:cNvSpPr>
          <p:nvPr/>
        </p:nvSpPr>
        <p:spPr bwMode="auto">
          <a:xfrm>
            <a:off x="4418013" y="301257"/>
            <a:ext cx="342900" cy="150813"/>
          </a:xfrm>
          <a:custGeom>
            <a:avLst/>
            <a:gdLst>
              <a:gd name="T0" fmla="*/ 123 w 125"/>
              <a:gd name="T1" fmla="*/ 38 h 55"/>
              <a:gd name="T2" fmla="*/ 122 w 125"/>
              <a:gd name="T3" fmla="*/ 36 h 55"/>
              <a:gd name="T4" fmla="*/ 1 w 125"/>
              <a:gd name="T5" fmla="*/ 27 h 55"/>
              <a:gd name="T6" fmla="*/ 1 w 125"/>
              <a:gd name="T7" fmla="*/ 27 h 55"/>
              <a:gd name="T8" fmla="*/ 0 w 125"/>
              <a:gd name="T9" fmla="*/ 27 h 55"/>
              <a:gd name="T10" fmla="*/ 1 w 125"/>
              <a:gd name="T11" fmla="*/ 28 h 55"/>
              <a:gd name="T12" fmla="*/ 2 w 125"/>
              <a:gd name="T13" fmla="*/ 28 h 55"/>
              <a:gd name="T14" fmla="*/ 55 w 125"/>
              <a:gd name="T15" fmla="*/ 53 h 55"/>
              <a:gd name="T16" fmla="*/ 123 w 125"/>
              <a:gd name="T17" fmla="*/ 42 h 55"/>
              <a:gd name="T18" fmla="*/ 123 w 125"/>
              <a:gd name="T19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55">
                <a:moveTo>
                  <a:pt x="123" y="38"/>
                </a:moveTo>
                <a:cubicBezTo>
                  <a:pt x="123" y="37"/>
                  <a:pt x="123" y="36"/>
                  <a:pt x="122" y="36"/>
                </a:cubicBezTo>
                <a:cubicBezTo>
                  <a:pt x="88" y="12"/>
                  <a:pt x="38" y="0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0" y="27"/>
                </a:cubicBezTo>
                <a:cubicBezTo>
                  <a:pt x="0" y="28"/>
                  <a:pt x="0" y="29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10" y="47"/>
                  <a:pt x="38" y="52"/>
                  <a:pt x="55" y="53"/>
                </a:cubicBezTo>
                <a:cubicBezTo>
                  <a:pt x="78" y="55"/>
                  <a:pt x="103" y="52"/>
                  <a:pt x="123" y="42"/>
                </a:cubicBezTo>
                <a:cubicBezTo>
                  <a:pt x="125" y="41"/>
                  <a:pt x="124" y="39"/>
                  <a:pt x="123" y="38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3819525" y="-141656"/>
            <a:ext cx="417513" cy="514350"/>
          </a:xfrm>
          <a:custGeom>
            <a:avLst/>
            <a:gdLst>
              <a:gd name="T0" fmla="*/ 70 w 152"/>
              <a:gd name="T1" fmla="*/ 16 h 187"/>
              <a:gd name="T2" fmla="*/ 77 w 152"/>
              <a:gd name="T3" fmla="*/ 30 h 187"/>
              <a:gd name="T4" fmla="*/ 74 w 152"/>
              <a:gd name="T5" fmla="*/ 80 h 187"/>
              <a:gd name="T6" fmla="*/ 74 w 152"/>
              <a:gd name="T7" fmla="*/ 80 h 187"/>
              <a:gd name="T8" fmla="*/ 34 w 152"/>
              <a:gd name="T9" fmla="*/ 126 h 187"/>
              <a:gd name="T10" fmla="*/ 31 w 152"/>
              <a:gd name="T11" fmla="*/ 77 h 187"/>
              <a:gd name="T12" fmla="*/ 40 w 152"/>
              <a:gd name="T13" fmla="*/ 74 h 187"/>
              <a:gd name="T14" fmla="*/ 40 w 152"/>
              <a:gd name="T15" fmla="*/ 52 h 187"/>
              <a:gd name="T16" fmla="*/ 16 w 152"/>
              <a:gd name="T17" fmla="*/ 54 h 187"/>
              <a:gd name="T18" fmla="*/ 18 w 152"/>
              <a:gd name="T19" fmla="*/ 75 h 187"/>
              <a:gd name="T20" fmla="*/ 20 w 152"/>
              <a:gd name="T21" fmla="*/ 75 h 187"/>
              <a:gd name="T22" fmla="*/ 26 w 152"/>
              <a:gd name="T23" fmla="*/ 77 h 187"/>
              <a:gd name="T24" fmla="*/ 31 w 152"/>
              <a:gd name="T25" fmla="*/ 101 h 187"/>
              <a:gd name="T26" fmla="*/ 30 w 152"/>
              <a:gd name="T27" fmla="*/ 133 h 187"/>
              <a:gd name="T28" fmla="*/ 0 w 152"/>
              <a:gd name="T29" fmla="*/ 185 h 187"/>
              <a:gd name="T30" fmla="*/ 2 w 152"/>
              <a:gd name="T31" fmla="*/ 186 h 187"/>
              <a:gd name="T32" fmla="*/ 18 w 152"/>
              <a:gd name="T33" fmla="*/ 161 h 187"/>
              <a:gd name="T34" fmla="*/ 84 w 152"/>
              <a:gd name="T35" fmla="*/ 160 h 187"/>
              <a:gd name="T36" fmla="*/ 91 w 152"/>
              <a:gd name="T37" fmla="*/ 175 h 187"/>
              <a:gd name="T38" fmla="*/ 109 w 152"/>
              <a:gd name="T39" fmla="*/ 168 h 187"/>
              <a:gd name="T40" fmla="*/ 104 w 152"/>
              <a:gd name="T41" fmla="*/ 152 h 187"/>
              <a:gd name="T42" fmla="*/ 86 w 152"/>
              <a:gd name="T43" fmla="*/ 156 h 187"/>
              <a:gd name="T44" fmla="*/ 19 w 152"/>
              <a:gd name="T45" fmla="*/ 158 h 187"/>
              <a:gd name="T46" fmla="*/ 54 w 152"/>
              <a:gd name="T47" fmla="*/ 108 h 187"/>
              <a:gd name="T48" fmla="*/ 114 w 152"/>
              <a:gd name="T49" fmla="*/ 109 h 187"/>
              <a:gd name="T50" fmla="*/ 113 w 152"/>
              <a:gd name="T51" fmla="*/ 110 h 187"/>
              <a:gd name="T52" fmla="*/ 115 w 152"/>
              <a:gd name="T53" fmla="*/ 113 h 187"/>
              <a:gd name="T54" fmla="*/ 123 w 152"/>
              <a:gd name="T55" fmla="*/ 125 h 187"/>
              <a:gd name="T56" fmla="*/ 140 w 152"/>
              <a:gd name="T57" fmla="*/ 115 h 187"/>
              <a:gd name="T58" fmla="*/ 131 w 152"/>
              <a:gd name="T59" fmla="*/ 99 h 187"/>
              <a:gd name="T60" fmla="*/ 117 w 152"/>
              <a:gd name="T61" fmla="*/ 104 h 187"/>
              <a:gd name="T62" fmla="*/ 57 w 152"/>
              <a:gd name="T63" fmla="*/ 104 h 187"/>
              <a:gd name="T64" fmla="*/ 99 w 152"/>
              <a:gd name="T65" fmla="*/ 64 h 187"/>
              <a:gd name="T66" fmla="*/ 126 w 152"/>
              <a:gd name="T67" fmla="*/ 67 h 187"/>
              <a:gd name="T68" fmla="*/ 125 w 152"/>
              <a:gd name="T69" fmla="*/ 68 h 187"/>
              <a:gd name="T70" fmla="*/ 139 w 152"/>
              <a:gd name="T71" fmla="*/ 78 h 187"/>
              <a:gd name="T72" fmla="*/ 151 w 152"/>
              <a:gd name="T73" fmla="*/ 66 h 187"/>
              <a:gd name="T74" fmla="*/ 140 w 152"/>
              <a:gd name="T75" fmla="*/ 57 h 187"/>
              <a:gd name="T76" fmla="*/ 127 w 152"/>
              <a:gd name="T77" fmla="*/ 63 h 187"/>
              <a:gd name="T78" fmla="*/ 102 w 152"/>
              <a:gd name="T79" fmla="*/ 62 h 187"/>
              <a:gd name="T80" fmla="*/ 127 w 152"/>
              <a:gd name="T81" fmla="*/ 42 h 187"/>
              <a:gd name="T82" fmla="*/ 140 w 152"/>
              <a:gd name="T83" fmla="*/ 39 h 187"/>
              <a:gd name="T84" fmla="*/ 138 w 152"/>
              <a:gd name="T85" fmla="*/ 23 h 187"/>
              <a:gd name="T86" fmla="*/ 124 w 152"/>
              <a:gd name="T87" fmla="*/ 23 h 187"/>
              <a:gd name="T88" fmla="*/ 123 w 152"/>
              <a:gd name="T89" fmla="*/ 40 h 187"/>
              <a:gd name="T90" fmla="*/ 78 w 152"/>
              <a:gd name="T91" fmla="*/ 76 h 187"/>
              <a:gd name="T92" fmla="*/ 82 w 152"/>
              <a:gd name="T93" fmla="*/ 31 h 187"/>
              <a:gd name="T94" fmla="*/ 84 w 152"/>
              <a:gd name="T95" fmla="*/ 31 h 187"/>
              <a:gd name="T96" fmla="*/ 85 w 152"/>
              <a:gd name="T97" fmla="*/ 31 h 187"/>
              <a:gd name="T98" fmla="*/ 98 w 152"/>
              <a:gd name="T99" fmla="*/ 18 h 187"/>
              <a:gd name="T100" fmla="*/ 82 w 152"/>
              <a:gd name="T101" fmla="*/ 1 h 187"/>
              <a:gd name="T102" fmla="*/ 70 w 152"/>
              <a:gd name="T103" fmla="*/ 1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2" h="187">
                <a:moveTo>
                  <a:pt x="70" y="16"/>
                </a:moveTo>
                <a:cubicBezTo>
                  <a:pt x="69" y="22"/>
                  <a:pt x="72" y="27"/>
                  <a:pt x="77" y="30"/>
                </a:cubicBezTo>
                <a:cubicBezTo>
                  <a:pt x="78" y="47"/>
                  <a:pt x="79" y="63"/>
                  <a:pt x="74" y="80"/>
                </a:cubicBezTo>
                <a:cubicBezTo>
                  <a:pt x="74" y="80"/>
                  <a:pt x="74" y="80"/>
                  <a:pt x="74" y="80"/>
                </a:cubicBezTo>
                <a:cubicBezTo>
                  <a:pt x="59" y="94"/>
                  <a:pt x="46" y="110"/>
                  <a:pt x="34" y="126"/>
                </a:cubicBezTo>
                <a:cubicBezTo>
                  <a:pt x="38" y="111"/>
                  <a:pt x="36" y="92"/>
                  <a:pt x="31" y="77"/>
                </a:cubicBezTo>
                <a:cubicBezTo>
                  <a:pt x="35" y="77"/>
                  <a:pt x="38" y="76"/>
                  <a:pt x="40" y="74"/>
                </a:cubicBezTo>
                <a:cubicBezTo>
                  <a:pt x="49" y="70"/>
                  <a:pt x="48" y="57"/>
                  <a:pt x="40" y="52"/>
                </a:cubicBezTo>
                <a:cubicBezTo>
                  <a:pt x="33" y="47"/>
                  <a:pt x="22" y="49"/>
                  <a:pt x="16" y="54"/>
                </a:cubicBezTo>
                <a:cubicBezTo>
                  <a:pt x="8" y="60"/>
                  <a:pt x="10" y="70"/>
                  <a:pt x="18" y="75"/>
                </a:cubicBezTo>
                <a:cubicBezTo>
                  <a:pt x="19" y="76"/>
                  <a:pt x="20" y="75"/>
                  <a:pt x="20" y="75"/>
                </a:cubicBezTo>
                <a:cubicBezTo>
                  <a:pt x="22" y="76"/>
                  <a:pt x="24" y="77"/>
                  <a:pt x="26" y="77"/>
                </a:cubicBezTo>
                <a:cubicBezTo>
                  <a:pt x="28" y="85"/>
                  <a:pt x="30" y="93"/>
                  <a:pt x="31" y="101"/>
                </a:cubicBezTo>
                <a:cubicBezTo>
                  <a:pt x="33" y="112"/>
                  <a:pt x="32" y="122"/>
                  <a:pt x="30" y="133"/>
                </a:cubicBezTo>
                <a:cubicBezTo>
                  <a:pt x="18" y="149"/>
                  <a:pt x="8" y="167"/>
                  <a:pt x="0" y="185"/>
                </a:cubicBezTo>
                <a:cubicBezTo>
                  <a:pt x="0" y="186"/>
                  <a:pt x="1" y="187"/>
                  <a:pt x="2" y="186"/>
                </a:cubicBezTo>
                <a:cubicBezTo>
                  <a:pt x="7" y="178"/>
                  <a:pt x="12" y="169"/>
                  <a:pt x="18" y="161"/>
                </a:cubicBezTo>
                <a:cubicBezTo>
                  <a:pt x="40" y="153"/>
                  <a:pt x="62" y="158"/>
                  <a:pt x="84" y="160"/>
                </a:cubicBezTo>
                <a:cubicBezTo>
                  <a:pt x="83" y="166"/>
                  <a:pt x="85" y="172"/>
                  <a:pt x="91" y="175"/>
                </a:cubicBezTo>
                <a:cubicBezTo>
                  <a:pt x="97" y="178"/>
                  <a:pt x="107" y="176"/>
                  <a:pt x="109" y="168"/>
                </a:cubicBezTo>
                <a:cubicBezTo>
                  <a:pt x="111" y="162"/>
                  <a:pt x="109" y="156"/>
                  <a:pt x="104" y="152"/>
                </a:cubicBezTo>
                <a:cubicBezTo>
                  <a:pt x="99" y="148"/>
                  <a:pt x="90" y="151"/>
                  <a:pt x="86" y="156"/>
                </a:cubicBezTo>
                <a:cubicBezTo>
                  <a:pt x="65" y="151"/>
                  <a:pt x="39" y="150"/>
                  <a:pt x="19" y="158"/>
                </a:cubicBezTo>
                <a:cubicBezTo>
                  <a:pt x="30" y="141"/>
                  <a:pt x="41" y="124"/>
                  <a:pt x="54" y="108"/>
                </a:cubicBezTo>
                <a:cubicBezTo>
                  <a:pt x="75" y="100"/>
                  <a:pt x="94" y="104"/>
                  <a:pt x="114" y="109"/>
                </a:cubicBezTo>
                <a:cubicBezTo>
                  <a:pt x="114" y="109"/>
                  <a:pt x="114" y="110"/>
                  <a:pt x="113" y="110"/>
                </a:cubicBezTo>
                <a:cubicBezTo>
                  <a:pt x="113" y="111"/>
                  <a:pt x="114" y="112"/>
                  <a:pt x="115" y="113"/>
                </a:cubicBezTo>
                <a:cubicBezTo>
                  <a:pt x="115" y="118"/>
                  <a:pt x="119" y="123"/>
                  <a:pt x="123" y="125"/>
                </a:cubicBezTo>
                <a:cubicBezTo>
                  <a:pt x="130" y="129"/>
                  <a:pt x="138" y="121"/>
                  <a:pt x="140" y="115"/>
                </a:cubicBezTo>
                <a:cubicBezTo>
                  <a:pt x="142" y="108"/>
                  <a:pt x="137" y="101"/>
                  <a:pt x="131" y="99"/>
                </a:cubicBezTo>
                <a:cubicBezTo>
                  <a:pt x="125" y="97"/>
                  <a:pt x="120" y="100"/>
                  <a:pt x="117" y="104"/>
                </a:cubicBezTo>
                <a:cubicBezTo>
                  <a:pt x="97" y="99"/>
                  <a:pt x="75" y="97"/>
                  <a:pt x="57" y="104"/>
                </a:cubicBezTo>
                <a:cubicBezTo>
                  <a:pt x="70" y="89"/>
                  <a:pt x="84" y="76"/>
                  <a:pt x="99" y="64"/>
                </a:cubicBezTo>
                <a:cubicBezTo>
                  <a:pt x="108" y="64"/>
                  <a:pt x="117" y="66"/>
                  <a:pt x="126" y="67"/>
                </a:cubicBezTo>
                <a:cubicBezTo>
                  <a:pt x="126" y="67"/>
                  <a:pt x="125" y="67"/>
                  <a:pt x="125" y="68"/>
                </a:cubicBezTo>
                <a:cubicBezTo>
                  <a:pt x="127" y="74"/>
                  <a:pt x="133" y="79"/>
                  <a:pt x="139" y="78"/>
                </a:cubicBezTo>
                <a:cubicBezTo>
                  <a:pt x="144" y="77"/>
                  <a:pt x="152" y="72"/>
                  <a:pt x="151" y="66"/>
                </a:cubicBezTo>
                <a:cubicBezTo>
                  <a:pt x="150" y="61"/>
                  <a:pt x="144" y="58"/>
                  <a:pt x="140" y="57"/>
                </a:cubicBezTo>
                <a:cubicBezTo>
                  <a:pt x="135" y="57"/>
                  <a:pt x="130" y="59"/>
                  <a:pt x="127" y="63"/>
                </a:cubicBezTo>
                <a:cubicBezTo>
                  <a:pt x="119" y="61"/>
                  <a:pt x="110" y="61"/>
                  <a:pt x="102" y="62"/>
                </a:cubicBezTo>
                <a:cubicBezTo>
                  <a:pt x="110" y="55"/>
                  <a:pt x="119" y="49"/>
                  <a:pt x="127" y="42"/>
                </a:cubicBezTo>
                <a:cubicBezTo>
                  <a:pt x="131" y="44"/>
                  <a:pt x="137" y="43"/>
                  <a:pt x="140" y="39"/>
                </a:cubicBezTo>
                <a:cubicBezTo>
                  <a:pt x="144" y="33"/>
                  <a:pt x="145" y="27"/>
                  <a:pt x="138" y="23"/>
                </a:cubicBezTo>
                <a:cubicBezTo>
                  <a:pt x="134" y="20"/>
                  <a:pt x="128" y="20"/>
                  <a:pt x="124" y="23"/>
                </a:cubicBezTo>
                <a:cubicBezTo>
                  <a:pt x="118" y="27"/>
                  <a:pt x="120" y="35"/>
                  <a:pt x="123" y="40"/>
                </a:cubicBezTo>
                <a:cubicBezTo>
                  <a:pt x="107" y="51"/>
                  <a:pt x="92" y="63"/>
                  <a:pt x="78" y="76"/>
                </a:cubicBezTo>
                <a:cubicBezTo>
                  <a:pt x="84" y="63"/>
                  <a:pt x="85" y="46"/>
                  <a:pt x="82" y="31"/>
                </a:cubicBezTo>
                <a:cubicBezTo>
                  <a:pt x="83" y="31"/>
                  <a:pt x="84" y="31"/>
                  <a:pt x="84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92" y="31"/>
                  <a:pt x="98" y="26"/>
                  <a:pt x="98" y="18"/>
                </a:cubicBezTo>
                <a:cubicBezTo>
                  <a:pt x="98" y="11"/>
                  <a:pt x="91" y="0"/>
                  <a:pt x="82" y="1"/>
                </a:cubicBezTo>
                <a:cubicBezTo>
                  <a:pt x="75" y="2"/>
                  <a:pt x="70" y="9"/>
                  <a:pt x="70" y="16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2909888" y="528269"/>
            <a:ext cx="1028700" cy="658813"/>
          </a:xfrm>
          <a:custGeom>
            <a:avLst/>
            <a:gdLst>
              <a:gd name="T0" fmla="*/ 373 w 375"/>
              <a:gd name="T1" fmla="*/ 204 h 239"/>
              <a:gd name="T2" fmla="*/ 372 w 375"/>
              <a:gd name="T3" fmla="*/ 203 h 239"/>
              <a:gd name="T4" fmla="*/ 349 w 375"/>
              <a:gd name="T5" fmla="*/ 152 h 239"/>
              <a:gd name="T6" fmla="*/ 313 w 375"/>
              <a:gd name="T7" fmla="*/ 116 h 239"/>
              <a:gd name="T8" fmla="*/ 235 w 375"/>
              <a:gd name="T9" fmla="*/ 120 h 239"/>
              <a:gd name="T10" fmla="*/ 235 w 375"/>
              <a:gd name="T11" fmla="*/ 121 h 239"/>
              <a:gd name="T12" fmla="*/ 126 w 375"/>
              <a:gd name="T13" fmla="*/ 95 h 239"/>
              <a:gd name="T14" fmla="*/ 92 w 375"/>
              <a:gd name="T15" fmla="*/ 90 h 239"/>
              <a:gd name="T16" fmla="*/ 150 w 375"/>
              <a:gd name="T17" fmla="*/ 54 h 239"/>
              <a:gd name="T18" fmla="*/ 192 w 375"/>
              <a:gd name="T19" fmla="*/ 41 h 239"/>
              <a:gd name="T20" fmla="*/ 192 w 375"/>
              <a:gd name="T21" fmla="*/ 42 h 239"/>
              <a:gd name="T22" fmla="*/ 296 w 375"/>
              <a:gd name="T23" fmla="*/ 59 h 239"/>
              <a:gd name="T24" fmla="*/ 297 w 375"/>
              <a:gd name="T25" fmla="*/ 56 h 239"/>
              <a:gd name="T26" fmla="*/ 296 w 375"/>
              <a:gd name="T27" fmla="*/ 55 h 239"/>
              <a:gd name="T28" fmla="*/ 296 w 375"/>
              <a:gd name="T29" fmla="*/ 55 h 239"/>
              <a:gd name="T30" fmla="*/ 193 w 375"/>
              <a:gd name="T31" fmla="*/ 37 h 239"/>
              <a:gd name="T32" fmla="*/ 144 w 375"/>
              <a:gd name="T33" fmla="*/ 53 h 239"/>
              <a:gd name="T34" fmla="*/ 90 w 375"/>
              <a:gd name="T35" fmla="*/ 90 h 239"/>
              <a:gd name="T36" fmla="*/ 58 w 375"/>
              <a:gd name="T37" fmla="*/ 85 h 239"/>
              <a:gd name="T38" fmla="*/ 0 w 375"/>
              <a:gd name="T39" fmla="*/ 90 h 239"/>
              <a:gd name="T40" fmla="*/ 1 w 375"/>
              <a:gd name="T41" fmla="*/ 92 h 239"/>
              <a:gd name="T42" fmla="*/ 67 w 375"/>
              <a:gd name="T43" fmla="*/ 90 h 239"/>
              <a:gd name="T44" fmla="*/ 88 w 375"/>
              <a:gd name="T45" fmla="*/ 93 h 239"/>
              <a:gd name="T46" fmla="*/ 89 w 375"/>
              <a:gd name="T47" fmla="*/ 93 h 239"/>
              <a:gd name="T48" fmla="*/ 89 w 375"/>
              <a:gd name="T49" fmla="*/ 93 h 239"/>
              <a:gd name="T50" fmla="*/ 131 w 375"/>
              <a:gd name="T51" fmla="*/ 100 h 239"/>
              <a:gd name="T52" fmla="*/ 161 w 375"/>
              <a:gd name="T53" fmla="*/ 127 h 239"/>
              <a:gd name="T54" fmla="*/ 166 w 375"/>
              <a:gd name="T55" fmla="*/ 133 h 239"/>
              <a:gd name="T56" fmla="*/ 166 w 375"/>
              <a:gd name="T57" fmla="*/ 133 h 239"/>
              <a:gd name="T58" fmla="*/ 190 w 375"/>
              <a:gd name="T59" fmla="*/ 189 h 239"/>
              <a:gd name="T60" fmla="*/ 217 w 375"/>
              <a:gd name="T61" fmla="*/ 213 h 239"/>
              <a:gd name="T62" fmla="*/ 240 w 375"/>
              <a:gd name="T63" fmla="*/ 238 h 239"/>
              <a:gd name="T64" fmla="*/ 242 w 375"/>
              <a:gd name="T65" fmla="*/ 237 h 239"/>
              <a:gd name="T66" fmla="*/ 241 w 375"/>
              <a:gd name="T67" fmla="*/ 234 h 239"/>
              <a:gd name="T68" fmla="*/ 170 w 375"/>
              <a:gd name="T69" fmla="*/ 132 h 239"/>
              <a:gd name="T70" fmla="*/ 162 w 375"/>
              <a:gd name="T71" fmla="*/ 122 h 239"/>
              <a:gd name="T72" fmla="*/ 136 w 375"/>
              <a:gd name="T73" fmla="*/ 101 h 239"/>
              <a:gd name="T74" fmla="*/ 211 w 375"/>
              <a:gd name="T75" fmla="*/ 118 h 239"/>
              <a:gd name="T76" fmla="*/ 235 w 375"/>
              <a:gd name="T77" fmla="*/ 126 h 239"/>
              <a:gd name="T78" fmla="*/ 290 w 375"/>
              <a:gd name="T79" fmla="*/ 175 h 239"/>
              <a:gd name="T80" fmla="*/ 330 w 375"/>
              <a:gd name="T81" fmla="*/ 189 h 239"/>
              <a:gd name="T82" fmla="*/ 372 w 375"/>
              <a:gd name="T83" fmla="*/ 207 h 239"/>
              <a:gd name="T84" fmla="*/ 373 w 375"/>
              <a:gd name="T85" fmla="*/ 20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239">
                <a:moveTo>
                  <a:pt x="373" y="204"/>
                </a:moveTo>
                <a:cubicBezTo>
                  <a:pt x="373" y="204"/>
                  <a:pt x="372" y="204"/>
                  <a:pt x="372" y="203"/>
                </a:cubicBezTo>
                <a:cubicBezTo>
                  <a:pt x="369" y="185"/>
                  <a:pt x="359" y="167"/>
                  <a:pt x="349" y="152"/>
                </a:cubicBezTo>
                <a:cubicBezTo>
                  <a:pt x="340" y="138"/>
                  <a:pt x="328" y="124"/>
                  <a:pt x="313" y="116"/>
                </a:cubicBezTo>
                <a:cubicBezTo>
                  <a:pt x="291" y="106"/>
                  <a:pt x="252" y="98"/>
                  <a:pt x="235" y="120"/>
                </a:cubicBezTo>
                <a:cubicBezTo>
                  <a:pt x="235" y="121"/>
                  <a:pt x="235" y="121"/>
                  <a:pt x="235" y="121"/>
                </a:cubicBezTo>
                <a:cubicBezTo>
                  <a:pt x="199" y="109"/>
                  <a:pt x="162" y="101"/>
                  <a:pt x="126" y="95"/>
                </a:cubicBezTo>
                <a:cubicBezTo>
                  <a:pt x="115" y="94"/>
                  <a:pt x="103" y="92"/>
                  <a:pt x="92" y="90"/>
                </a:cubicBezTo>
                <a:cubicBezTo>
                  <a:pt x="106" y="72"/>
                  <a:pt x="129" y="62"/>
                  <a:pt x="150" y="54"/>
                </a:cubicBezTo>
                <a:cubicBezTo>
                  <a:pt x="163" y="49"/>
                  <a:pt x="177" y="44"/>
                  <a:pt x="192" y="41"/>
                </a:cubicBezTo>
                <a:cubicBezTo>
                  <a:pt x="192" y="41"/>
                  <a:pt x="192" y="42"/>
                  <a:pt x="192" y="42"/>
                </a:cubicBezTo>
                <a:cubicBezTo>
                  <a:pt x="217" y="73"/>
                  <a:pt x="262" y="56"/>
                  <a:pt x="296" y="59"/>
                </a:cubicBezTo>
                <a:cubicBezTo>
                  <a:pt x="298" y="59"/>
                  <a:pt x="298" y="56"/>
                  <a:pt x="297" y="56"/>
                </a:cubicBezTo>
                <a:cubicBezTo>
                  <a:pt x="296" y="56"/>
                  <a:pt x="296" y="55"/>
                  <a:pt x="296" y="55"/>
                </a:cubicBezTo>
                <a:cubicBezTo>
                  <a:pt x="296" y="55"/>
                  <a:pt x="296" y="55"/>
                  <a:pt x="296" y="55"/>
                </a:cubicBezTo>
                <a:cubicBezTo>
                  <a:pt x="285" y="17"/>
                  <a:pt x="214" y="0"/>
                  <a:pt x="193" y="37"/>
                </a:cubicBezTo>
                <a:cubicBezTo>
                  <a:pt x="176" y="40"/>
                  <a:pt x="159" y="46"/>
                  <a:pt x="144" y="53"/>
                </a:cubicBezTo>
                <a:cubicBezTo>
                  <a:pt x="125" y="60"/>
                  <a:pt x="100" y="71"/>
                  <a:pt x="90" y="90"/>
                </a:cubicBezTo>
                <a:cubicBezTo>
                  <a:pt x="79" y="88"/>
                  <a:pt x="69" y="86"/>
                  <a:pt x="58" y="85"/>
                </a:cubicBezTo>
                <a:cubicBezTo>
                  <a:pt x="40" y="83"/>
                  <a:pt x="16" y="8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23" y="85"/>
                  <a:pt x="44" y="86"/>
                  <a:pt x="67" y="90"/>
                </a:cubicBezTo>
                <a:cubicBezTo>
                  <a:pt x="74" y="91"/>
                  <a:pt x="81" y="92"/>
                  <a:pt x="88" y="93"/>
                </a:cubicBezTo>
                <a:cubicBezTo>
                  <a:pt x="88" y="94"/>
                  <a:pt x="89" y="94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103" y="95"/>
                  <a:pt x="117" y="98"/>
                  <a:pt x="131" y="100"/>
                </a:cubicBezTo>
                <a:cubicBezTo>
                  <a:pt x="142" y="108"/>
                  <a:pt x="152" y="117"/>
                  <a:pt x="161" y="127"/>
                </a:cubicBezTo>
                <a:cubicBezTo>
                  <a:pt x="163" y="129"/>
                  <a:pt x="165" y="131"/>
                  <a:pt x="166" y="133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63" y="155"/>
                  <a:pt x="175" y="174"/>
                  <a:pt x="190" y="189"/>
                </a:cubicBezTo>
                <a:cubicBezTo>
                  <a:pt x="199" y="197"/>
                  <a:pt x="208" y="205"/>
                  <a:pt x="217" y="213"/>
                </a:cubicBezTo>
                <a:cubicBezTo>
                  <a:pt x="226" y="221"/>
                  <a:pt x="233" y="230"/>
                  <a:pt x="240" y="238"/>
                </a:cubicBezTo>
                <a:cubicBezTo>
                  <a:pt x="241" y="239"/>
                  <a:pt x="243" y="238"/>
                  <a:pt x="242" y="237"/>
                </a:cubicBezTo>
                <a:cubicBezTo>
                  <a:pt x="242" y="236"/>
                  <a:pt x="241" y="235"/>
                  <a:pt x="241" y="234"/>
                </a:cubicBezTo>
                <a:cubicBezTo>
                  <a:pt x="232" y="195"/>
                  <a:pt x="226" y="122"/>
                  <a:pt x="170" y="132"/>
                </a:cubicBezTo>
                <a:cubicBezTo>
                  <a:pt x="167" y="128"/>
                  <a:pt x="165" y="125"/>
                  <a:pt x="162" y="122"/>
                </a:cubicBezTo>
                <a:cubicBezTo>
                  <a:pt x="155" y="115"/>
                  <a:pt x="146" y="106"/>
                  <a:pt x="136" y="101"/>
                </a:cubicBezTo>
                <a:cubicBezTo>
                  <a:pt x="161" y="105"/>
                  <a:pt x="186" y="111"/>
                  <a:pt x="211" y="118"/>
                </a:cubicBezTo>
                <a:cubicBezTo>
                  <a:pt x="219" y="120"/>
                  <a:pt x="227" y="123"/>
                  <a:pt x="235" y="126"/>
                </a:cubicBezTo>
                <a:cubicBezTo>
                  <a:pt x="249" y="147"/>
                  <a:pt x="267" y="165"/>
                  <a:pt x="290" y="175"/>
                </a:cubicBezTo>
                <a:cubicBezTo>
                  <a:pt x="303" y="181"/>
                  <a:pt x="317" y="185"/>
                  <a:pt x="330" y="189"/>
                </a:cubicBezTo>
                <a:cubicBezTo>
                  <a:pt x="345" y="194"/>
                  <a:pt x="358" y="200"/>
                  <a:pt x="372" y="207"/>
                </a:cubicBezTo>
                <a:cubicBezTo>
                  <a:pt x="374" y="207"/>
                  <a:pt x="375" y="205"/>
                  <a:pt x="373" y="204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3671888" y="369519"/>
            <a:ext cx="301625" cy="300038"/>
          </a:xfrm>
          <a:custGeom>
            <a:avLst/>
            <a:gdLst>
              <a:gd name="T0" fmla="*/ 63 w 110"/>
              <a:gd name="T1" fmla="*/ 38 h 109"/>
              <a:gd name="T2" fmla="*/ 0 w 110"/>
              <a:gd name="T3" fmla="*/ 5 h 109"/>
              <a:gd name="T4" fmla="*/ 0 w 110"/>
              <a:gd name="T5" fmla="*/ 5 h 109"/>
              <a:gd name="T6" fmla="*/ 64 w 110"/>
              <a:gd name="T7" fmla="*/ 45 h 109"/>
              <a:gd name="T8" fmla="*/ 106 w 110"/>
              <a:gd name="T9" fmla="*/ 107 h 109"/>
              <a:gd name="T10" fmla="*/ 109 w 110"/>
              <a:gd name="T11" fmla="*/ 105 h 109"/>
              <a:gd name="T12" fmla="*/ 63 w 110"/>
              <a:gd name="T13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109">
                <a:moveTo>
                  <a:pt x="63" y="38"/>
                </a:moveTo>
                <a:cubicBezTo>
                  <a:pt x="47" y="21"/>
                  <a:pt x="25" y="0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27" y="7"/>
                  <a:pt x="47" y="25"/>
                  <a:pt x="64" y="45"/>
                </a:cubicBezTo>
                <a:cubicBezTo>
                  <a:pt x="80" y="64"/>
                  <a:pt x="93" y="85"/>
                  <a:pt x="106" y="107"/>
                </a:cubicBezTo>
                <a:cubicBezTo>
                  <a:pt x="107" y="109"/>
                  <a:pt x="110" y="107"/>
                  <a:pt x="109" y="105"/>
                </a:cubicBezTo>
                <a:cubicBezTo>
                  <a:pt x="96" y="82"/>
                  <a:pt x="81" y="59"/>
                  <a:pt x="63" y="38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3913188" y="652095"/>
            <a:ext cx="211138" cy="212725"/>
          </a:xfrm>
          <a:custGeom>
            <a:avLst/>
            <a:gdLst>
              <a:gd name="T0" fmla="*/ 20 w 77"/>
              <a:gd name="T1" fmla="*/ 0 h 77"/>
              <a:gd name="T2" fmla="*/ 18 w 77"/>
              <a:gd name="T3" fmla="*/ 0 h 77"/>
              <a:gd name="T4" fmla="*/ 17 w 77"/>
              <a:gd name="T5" fmla="*/ 3 h 77"/>
              <a:gd name="T6" fmla="*/ 11 w 77"/>
              <a:gd name="T7" fmla="*/ 69 h 77"/>
              <a:gd name="T8" fmla="*/ 24 w 77"/>
              <a:gd name="T9" fmla="*/ 76 h 77"/>
              <a:gd name="T10" fmla="*/ 31 w 77"/>
              <a:gd name="T11" fmla="*/ 61 h 77"/>
              <a:gd name="T12" fmla="*/ 48 w 77"/>
              <a:gd name="T13" fmla="*/ 74 h 77"/>
              <a:gd name="T14" fmla="*/ 50 w 77"/>
              <a:gd name="T15" fmla="*/ 73 h 77"/>
              <a:gd name="T16" fmla="*/ 53 w 77"/>
              <a:gd name="T17" fmla="*/ 52 h 77"/>
              <a:gd name="T18" fmla="*/ 69 w 77"/>
              <a:gd name="T19" fmla="*/ 57 h 77"/>
              <a:gd name="T20" fmla="*/ 76 w 77"/>
              <a:gd name="T21" fmla="*/ 41 h 77"/>
              <a:gd name="T22" fmla="*/ 20 w 77"/>
              <a:gd name="T2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77">
                <a:moveTo>
                  <a:pt x="20" y="0"/>
                </a:moveTo>
                <a:cubicBezTo>
                  <a:pt x="19" y="0"/>
                  <a:pt x="19" y="0"/>
                  <a:pt x="18" y="0"/>
                </a:cubicBezTo>
                <a:cubicBezTo>
                  <a:pt x="17" y="1"/>
                  <a:pt x="16" y="2"/>
                  <a:pt x="17" y="3"/>
                </a:cubicBezTo>
                <a:cubicBezTo>
                  <a:pt x="8" y="23"/>
                  <a:pt x="0" y="49"/>
                  <a:pt x="11" y="69"/>
                </a:cubicBezTo>
                <a:cubicBezTo>
                  <a:pt x="14" y="74"/>
                  <a:pt x="19" y="77"/>
                  <a:pt x="24" y="76"/>
                </a:cubicBezTo>
                <a:cubicBezTo>
                  <a:pt x="30" y="74"/>
                  <a:pt x="31" y="67"/>
                  <a:pt x="31" y="61"/>
                </a:cubicBezTo>
                <a:cubicBezTo>
                  <a:pt x="35" y="67"/>
                  <a:pt x="41" y="72"/>
                  <a:pt x="48" y="74"/>
                </a:cubicBezTo>
                <a:cubicBezTo>
                  <a:pt x="49" y="75"/>
                  <a:pt x="50" y="74"/>
                  <a:pt x="50" y="73"/>
                </a:cubicBezTo>
                <a:cubicBezTo>
                  <a:pt x="53" y="66"/>
                  <a:pt x="54" y="59"/>
                  <a:pt x="53" y="52"/>
                </a:cubicBezTo>
                <a:cubicBezTo>
                  <a:pt x="58" y="56"/>
                  <a:pt x="63" y="59"/>
                  <a:pt x="69" y="57"/>
                </a:cubicBezTo>
                <a:cubicBezTo>
                  <a:pt x="76" y="55"/>
                  <a:pt x="77" y="46"/>
                  <a:pt x="76" y="41"/>
                </a:cubicBezTo>
                <a:cubicBezTo>
                  <a:pt x="74" y="14"/>
                  <a:pt x="41" y="4"/>
                  <a:pt x="20" y="0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7556500" y="377457"/>
            <a:ext cx="693738" cy="965200"/>
          </a:xfrm>
          <a:custGeom>
            <a:avLst/>
            <a:gdLst>
              <a:gd name="T0" fmla="*/ 204 w 253"/>
              <a:gd name="T1" fmla="*/ 131 h 351"/>
              <a:gd name="T2" fmla="*/ 110 w 253"/>
              <a:gd name="T3" fmla="*/ 138 h 351"/>
              <a:gd name="T4" fmla="*/ 107 w 253"/>
              <a:gd name="T5" fmla="*/ 131 h 351"/>
              <a:gd name="T6" fmla="*/ 81 w 253"/>
              <a:gd name="T7" fmla="*/ 78 h 351"/>
              <a:gd name="T8" fmla="*/ 1 w 253"/>
              <a:gd name="T9" fmla="*/ 1 h 351"/>
              <a:gd name="T10" fmla="*/ 1 w 253"/>
              <a:gd name="T11" fmla="*/ 2 h 351"/>
              <a:gd name="T12" fmla="*/ 80 w 253"/>
              <a:gd name="T13" fmla="*/ 86 h 351"/>
              <a:gd name="T14" fmla="*/ 106 w 253"/>
              <a:gd name="T15" fmla="*/ 138 h 351"/>
              <a:gd name="T16" fmla="*/ 126 w 253"/>
              <a:gd name="T17" fmla="*/ 187 h 351"/>
              <a:gd name="T18" fmla="*/ 127 w 253"/>
              <a:gd name="T19" fmla="*/ 188 h 351"/>
              <a:gd name="T20" fmla="*/ 112 w 253"/>
              <a:gd name="T21" fmla="*/ 279 h 351"/>
              <a:gd name="T22" fmla="*/ 167 w 253"/>
              <a:gd name="T23" fmla="*/ 349 h 351"/>
              <a:gd name="T24" fmla="*/ 208 w 253"/>
              <a:gd name="T25" fmla="*/ 336 h 351"/>
              <a:gd name="T26" fmla="*/ 213 w 253"/>
              <a:gd name="T27" fmla="*/ 290 h 351"/>
              <a:gd name="T28" fmla="*/ 130 w 253"/>
              <a:gd name="T29" fmla="*/ 187 h 351"/>
              <a:gd name="T30" fmla="*/ 129 w 253"/>
              <a:gd name="T31" fmla="*/ 187 h 351"/>
              <a:gd name="T32" fmla="*/ 128 w 253"/>
              <a:gd name="T33" fmla="*/ 187 h 351"/>
              <a:gd name="T34" fmla="*/ 128 w 253"/>
              <a:gd name="T35" fmla="*/ 186 h 351"/>
              <a:gd name="T36" fmla="*/ 116 w 253"/>
              <a:gd name="T37" fmla="*/ 150 h 351"/>
              <a:gd name="T38" fmla="*/ 128 w 253"/>
              <a:gd name="T39" fmla="*/ 163 h 351"/>
              <a:gd name="T40" fmla="*/ 169 w 253"/>
              <a:gd name="T41" fmla="*/ 193 h 351"/>
              <a:gd name="T42" fmla="*/ 236 w 253"/>
              <a:gd name="T43" fmla="*/ 200 h 351"/>
              <a:gd name="T44" fmla="*/ 204 w 253"/>
              <a:gd name="T45" fmla="*/ 13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" h="351">
                <a:moveTo>
                  <a:pt x="204" y="131"/>
                </a:moveTo>
                <a:cubicBezTo>
                  <a:pt x="176" y="119"/>
                  <a:pt x="136" y="119"/>
                  <a:pt x="110" y="138"/>
                </a:cubicBezTo>
                <a:cubicBezTo>
                  <a:pt x="109" y="135"/>
                  <a:pt x="108" y="133"/>
                  <a:pt x="107" y="131"/>
                </a:cubicBezTo>
                <a:cubicBezTo>
                  <a:pt x="100" y="113"/>
                  <a:pt x="91" y="95"/>
                  <a:pt x="81" y="78"/>
                </a:cubicBezTo>
                <a:cubicBezTo>
                  <a:pt x="62" y="46"/>
                  <a:pt x="36" y="16"/>
                  <a:pt x="1" y="1"/>
                </a:cubicBezTo>
                <a:cubicBezTo>
                  <a:pt x="1" y="0"/>
                  <a:pt x="0" y="1"/>
                  <a:pt x="1" y="2"/>
                </a:cubicBezTo>
                <a:cubicBezTo>
                  <a:pt x="34" y="24"/>
                  <a:pt x="61" y="51"/>
                  <a:pt x="80" y="86"/>
                </a:cubicBezTo>
                <a:cubicBezTo>
                  <a:pt x="90" y="103"/>
                  <a:pt x="98" y="120"/>
                  <a:pt x="106" y="138"/>
                </a:cubicBezTo>
                <a:cubicBezTo>
                  <a:pt x="112" y="154"/>
                  <a:pt x="118" y="172"/>
                  <a:pt x="126" y="187"/>
                </a:cubicBezTo>
                <a:cubicBezTo>
                  <a:pt x="126" y="188"/>
                  <a:pt x="126" y="188"/>
                  <a:pt x="127" y="188"/>
                </a:cubicBezTo>
                <a:cubicBezTo>
                  <a:pt x="108" y="212"/>
                  <a:pt x="107" y="251"/>
                  <a:pt x="112" y="279"/>
                </a:cubicBezTo>
                <a:cubicBezTo>
                  <a:pt x="117" y="309"/>
                  <a:pt x="133" y="343"/>
                  <a:pt x="167" y="349"/>
                </a:cubicBezTo>
                <a:cubicBezTo>
                  <a:pt x="182" y="351"/>
                  <a:pt x="199" y="350"/>
                  <a:pt x="208" y="336"/>
                </a:cubicBezTo>
                <a:cubicBezTo>
                  <a:pt x="216" y="322"/>
                  <a:pt x="216" y="305"/>
                  <a:pt x="213" y="290"/>
                </a:cubicBezTo>
                <a:cubicBezTo>
                  <a:pt x="203" y="244"/>
                  <a:pt x="168" y="212"/>
                  <a:pt x="130" y="187"/>
                </a:cubicBezTo>
                <a:cubicBezTo>
                  <a:pt x="130" y="187"/>
                  <a:pt x="129" y="187"/>
                  <a:pt x="129" y="187"/>
                </a:cubicBezTo>
                <a:cubicBezTo>
                  <a:pt x="129" y="187"/>
                  <a:pt x="128" y="187"/>
                  <a:pt x="128" y="187"/>
                </a:cubicBezTo>
                <a:cubicBezTo>
                  <a:pt x="128" y="187"/>
                  <a:pt x="128" y="186"/>
                  <a:pt x="128" y="186"/>
                </a:cubicBezTo>
                <a:cubicBezTo>
                  <a:pt x="125" y="174"/>
                  <a:pt x="121" y="162"/>
                  <a:pt x="116" y="150"/>
                </a:cubicBezTo>
                <a:cubicBezTo>
                  <a:pt x="119" y="155"/>
                  <a:pt x="124" y="159"/>
                  <a:pt x="128" y="163"/>
                </a:cubicBezTo>
                <a:cubicBezTo>
                  <a:pt x="140" y="174"/>
                  <a:pt x="154" y="185"/>
                  <a:pt x="169" y="193"/>
                </a:cubicBezTo>
                <a:cubicBezTo>
                  <a:pt x="184" y="202"/>
                  <a:pt x="222" y="223"/>
                  <a:pt x="236" y="200"/>
                </a:cubicBezTo>
                <a:cubicBezTo>
                  <a:pt x="253" y="173"/>
                  <a:pt x="229" y="141"/>
                  <a:pt x="204" y="131"/>
                </a:cubicBezTo>
                <a:close/>
              </a:path>
            </a:pathLst>
          </a:custGeom>
          <a:solidFill>
            <a:srgbClr val="31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7394575" y="358407"/>
            <a:ext cx="241300" cy="363538"/>
          </a:xfrm>
          <a:custGeom>
            <a:avLst/>
            <a:gdLst>
              <a:gd name="T0" fmla="*/ 85 w 88"/>
              <a:gd name="T1" fmla="*/ 88 h 132"/>
              <a:gd name="T2" fmla="*/ 34 w 88"/>
              <a:gd name="T3" fmla="*/ 81 h 132"/>
              <a:gd name="T4" fmla="*/ 17 w 88"/>
              <a:gd name="T5" fmla="*/ 44 h 132"/>
              <a:gd name="T6" fmla="*/ 2 w 88"/>
              <a:gd name="T7" fmla="*/ 1 h 132"/>
              <a:gd name="T8" fmla="*/ 0 w 88"/>
              <a:gd name="T9" fmla="*/ 2 h 132"/>
              <a:gd name="T10" fmla="*/ 15 w 88"/>
              <a:gd name="T11" fmla="*/ 48 h 132"/>
              <a:gd name="T12" fmla="*/ 32 w 88"/>
              <a:gd name="T13" fmla="*/ 84 h 132"/>
              <a:gd name="T14" fmla="*/ 32 w 88"/>
              <a:gd name="T15" fmla="*/ 86 h 132"/>
              <a:gd name="T16" fmla="*/ 28 w 88"/>
              <a:gd name="T17" fmla="*/ 123 h 132"/>
              <a:gd name="T18" fmla="*/ 47 w 88"/>
              <a:gd name="T19" fmla="*/ 112 h 132"/>
              <a:gd name="T20" fmla="*/ 68 w 88"/>
              <a:gd name="T21" fmla="*/ 121 h 132"/>
              <a:gd name="T22" fmla="*/ 70 w 88"/>
              <a:gd name="T23" fmla="*/ 118 h 132"/>
              <a:gd name="T24" fmla="*/ 68 w 88"/>
              <a:gd name="T25" fmla="*/ 103 h 132"/>
              <a:gd name="T26" fmla="*/ 83 w 88"/>
              <a:gd name="T27" fmla="*/ 103 h 132"/>
              <a:gd name="T28" fmla="*/ 85 w 88"/>
              <a:gd name="T2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132">
                <a:moveTo>
                  <a:pt x="85" y="88"/>
                </a:moveTo>
                <a:cubicBezTo>
                  <a:pt x="74" y="71"/>
                  <a:pt x="48" y="68"/>
                  <a:pt x="34" y="81"/>
                </a:cubicBezTo>
                <a:cubicBezTo>
                  <a:pt x="29" y="69"/>
                  <a:pt x="22" y="56"/>
                  <a:pt x="17" y="44"/>
                </a:cubicBezTo>
                <a:cubicBezTo>
                  <a:pt x="11" y="30"/>
                  <a:pt x="7" y="15"/>
                  <a:pt x="2" y="1"/>
                </a:cubicBezTo>
                <a:cubicBezTo>
                  <a:pt x="2" y="0"/>
                  <a:pt x="0" y="0"/>
                  <a:pt x="0" y="2"/>
                </a:cubicBezTo>
                <a:cubicBezTo>
                  <a:pt x="3" y="18"/>
                  <a:pt x="9" y="33"/>
                  <a:pt x="15" y="48"/>
                </a:cubicBezTo>
                <a:cubicBezTo>
                  <a:pt x="20" y="60"/>
                  <a:pt x="25" y="73"/>
                  <a:pt x="32" y="84"/>
                </a:cubicBezTo>
                <a:cubicBezTo>
                  <a:pt x="31" y="85"/>
                  <a:pt x="31" y="86"/>
                  <a:pt x="32" y="86"/>
                </a:cubicBezTo>
                <a:cubicBezTo>
                  <a:pt x="21" y="95"/>
                  <a:pt x="17" y="113"/>
                  <a:pt x="28" y="123"/>
                </a:cubicBezTo>
                <a:cubicBezTo>
                  <a:pt x="38" y="132"/>
                  <a:pt x="45" y="121"/>
                  <a:pt x="47" y="112"/>
                </a:cubicBezTo>
                <a:cubicBezTo>
                  <a:pt x="52" y="118"/>
                  <a:pt x="59" y="121"/>
                  <a:pt x="68" y="121"/>
                </a:cubicBezTo>
                <a:cubicBezTo>
                  <a:pt x="69" y="121"/>
                  <a:pt x="71" y="119"/>
                  <a:pt x="70" y="118"/>
                </a:cubicBezTo>
                <a:cubicBezTo>
                  <a:pt x="70" y="113"/>
                  <a:pt x="70" y="108"/>
                  <a:pt x="68" y="103"/>
                </a:cubicBezTo>
                <a:cubicBezTo>
                  <a:pt x="73" y="105"/>
                  <a:pt x="78" y="106"/>
                  <a:pt x="83" y="103"/>
                </a:cubicBezTo>
                <a:cubicBezTo>
                  <a:pt x="88" y="100"/>
                  <a:pt x="88" y="92"/>
                  <a:pt x="85" y="88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6708775" y="482232"/>
            <a:ext cx="730250" cy="911225"/>
          </a:xfrm>
          <a:custGeom>
            <a:avLst/>
            <a:gdLst>
              <a:gd name="T0" fmla="*/ 213 w 266"/>
              <a:gd name="T1" fmla="*/ 328 h 331"/>
              <a:gd name="T2" fmla="*/ 212 w 266"/>
              <a:gd name="T3" fmla="*/ 326 h 331"/>
              <a:gd name="T4" fmla="*/ 228 w 266"/>
              <a:gd name="T5" fmla="*/ 273 h 331"/>
              <a:gd name="T6" fmla="*/ 223 w 266"/>
              <a:gd name="T7" fmla="*/ 222 h 331"/>
              <a:gd name="T8" fmla="*/ 161 w 266"/>
              <a:gd name="T9" fmla="*/ 175 h 331"/>
              <a:gd name="T10" fmla="*/ 161 w 266"/>
              <a:gd name="T11" fmla="*/ 175 h 331"/>
              <a:gd name="T12" fmla="*/ 94 w 266"/>
              <a:gd name="T13" fmla="*/ 86 h 331"/>
              <a:gd name="T14" fmla="*/ 72 w 266"/>
              <a:gd name="T15" fmla="*/ 59 h 331"/>
              <a:gd name="T16" fmla="*/ 139 w 266"/>
              <a:gd name="T17" fmla="*/ 69 h 331"/>
              <a:gd name="T18" fmla="*/ 179 w 266"/>
              <a:gd name="T19" fmla="*/ 86 h 331"/>
              <a:gd name="T20" fmla="*/ 179 w 266"/>
              <a:gd name="T21" fmla="*/ 87 h 331"/>
              <a:gd name="T22" fmla="*/ 248 w 266"/>
              <a:gd name="T23" fmla="*/ 167 h 331"/>
              <a:gd name="T24" fmla="*/ 250 w 266"/>
              <a:gd name="T25" fmla="*/ 165 h 331"/>
              <a:gd name="T26" fmla="*/ 250 w 266"/>
              <a:gd name="T27" fmla="*/ 164 h 331"/>
              <a:gd name="T28" fmla="*/ 250 w 266"/>
              <a:gd name="T29" fmla="*/ 164 h 331"/>
              <a:gd name="T30" fmla="*/ 183 w 266"/>
              <a:gd name="T31" fmla="*/ 84 h 331"/>
              <a:gd name="T32" fmla="*/ 135 w 266"/>
              <a:gd name="T33" fmla="*/ 64 h 331"/>
              <a:gd name="T34" fmla="*/ 70 w 266"/>
              <a:gd name="T35" fmla="*/ 58 h 331"/>
              <a:gd name="T36" fmla="*/ 49 w 266"/>
              <a:gd name="T37" fmla="*/ 33 h 331"/>
              <a:gd name="T38" fmla="*/ 1 w 266"/>
              <a:gd name="T39" fmla="*/ 0 h 331"/>
              <a:gd name="T40" fmla="*/ 1 w 266"/>
              <a:gd name="T41" fmla="*/ 2 h 331"/>
              <a:gd name="T42" fmla="*/ 52 w 266"/>
              <a:gd name="T43" fmla="*/ 43 h 331"/>
              <a:gd name="T44" fmla="*/ 67 w 266"/>
              <a:gd name="T45" fmla="*/ 59 h 331"/>
              <a:gd name="T46" fmla="*/ 67 w 266"/>
              <a:gd name="T47" fmla="*/ 60 h 331"/>
              <a:gd name="T48" fmla="*/ 67 w 266"/>
              <a:gd name="T49" fmla="*/ 60 h 331"/>
              <a:gd name="T50" fmla="*/ 95 w 266"/>
              <a:gd name="T51" fmla="*/ 92 h 331"/>
              <a:gd name="T52" fmla="*/ 101 w 266"/>
              <a:gd name="T53" fmla="*/ 132 h 331"/>
              <a:gd name="T54" fmla="*/ 101 w 266"/>
              <a:gd name="T55" fmla="*/ 140 h 331"/>
              <a:gd name="T56" fmla="*/ 100 w 266"/>
              <a:gd name="T57" fmla="*/ 140 h 331"/>
              <a:gd name="T58" fmla="*/ 83 w 266"/>
              <a:gd name="T59" fmla="*/ 198 h 331"/>
              <a:gd name="T60" fmla="*/ 88 w 266"/>
              <a:gd name="T61" fmla="*/ 234 h 331"/>
              <a:gd name="T62" fmla="*/ 89 w 266"/>
              <a:gd name="T63" fmla="*/ 268 h 331"/>
              <a:gd name="T64" fmla="*/ 92 w 266"/>
              <a:gd name="T65" fmla="*/ 268 h 331"/>
              <a:gd name="T66" fmla="*/ 92 w 266"/>
              <a:gd name="T67" fmla="*/ 266 h 331"/>
              <a:gd name="T68" fmla="*/ 105 w 266"/>
              <a:gd name="T69" fmla="*/ 142 h 331"/>
              <a:gd name="T70" fmla="*/ 104 w 266"/>
              <a:gd name="T71" fmla="*/ 129 h 331"/>
              <a:gd name="T72" fmla="*/ 98 w 266"/>
              <a:gd name="T73" fmla="*/ 96 h 331"/>
              <a:gd name="T74" fmla="*/ 144 w 266"/>
              <a:gd name="T75" fmla="*/ 157 h 331"/>
              <a:gd name="T76" fmla="*/ 158 w 266"/>
              <a:gd name="T77" fmla="*/ 179 h 331"/>
              <a:gd name="T78" fmla="*/ 168 w 266"/>
              <a:gd name="T79" fmla="*/ 252 h 331"/>
              <a:gd name="T80" fmla="*/ 190 w 266"/>
              <a:gd name="T81" fmla="*/ 289 h 331"/>
              <a:gd name="T82" fmla="*/ 210 w 266"/>
              <a:gd name="T83" fmla="*/ 329 h 331"/>
              <a:gd name="T84" fmla="*/ 213 w 266"/>
              <a:gd name="T85" fmla="*/ 328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6" h="331">
                <a:moveTo>
                  <a:pt x="213" y="328"/>
                </a:moveTo>
                <a:cubicBezTo>
                  <a:pt x="213" y="327"/>
                  <a:pt x="212" y="327"/>
                  <a:pt x="212" y="326"/>
                </a:cubicBezTo>
                <a:cubicBezTo>
                  <a:pt x="222" y="311"/>
                  <a:pt x="226" y="290"/>
                  <a:pt x="228" y="273"/>
                </a:cubicBezTo>
                <a:cubicBezTo>
                  <a:pt x="230" y="256"/>
                  <a:pt x="230" y="237"/>
                  <a:pt x="223" y="222"/>
                </a:cubicBezTo>
                <a:cubicBezTo>
                  <a:pt x="213" y="199"/>
                  <a:pt x="189" y="169"/>
                  <a:pt x="161" y="175"/>
                </a:cubicBezTo>
                <a:cubicBezTo>
                  <a:pt x="161" y="175"/>
                  <a:pt x="161" y="175"/>
                  <a:pt x="161" y="175"/>
                </a:cubicBezTo>
                <a:cubicBezTo>
                  <a:pt x="142" y="143"/>
                  <a:pt x="118" y="113"/>
                  <a:pt x="94" y="86"/>
                </a:cubicBezTo>
                <a:cubicBezTo>
                  <a:pt x="87" y="77"/>
                  <a:pt x="79" y="68"/>
                  <a:pt x="72" y="59"/>
                </a:cubicBezTo>
                <a:cubicBezTo>
                  <a:pt x="94" y="54"/>
                  <a:pt x="118" y="62"/>
                  <a:pt x="139" y="69"/>
                </a:cubicBezTo>
                <a:cubicBezTo>
                  <a:pt x="153" y="74"/>
                  <a:pt x="166" y="79"/>
                  <a:pt x="179" y="86"/>
                </a:cubicBezTo>
                <a:cubicBezTo>
                  <a:pt x="179" y="86"/>
                  <a:pt x="179" y="87"/>
                  <a:pt x="179" y="87"/>
                </a:cubicBezTo>
                <a:cubicBezTo>
                  <a:pt x="178" y="127"/>
                  <a:pt x="224" y="143"/>
                  <a:pt x="248" y="167"/>
                </a:cubicBezTo>
                <a:cubicBezTo>
                  <a:pt x="249" y="168"/>
                  <a:pt x="251" y="166"/>
                  <a:pt x="250" y="165"/>
                </a:cubicBezTo>
                <a:cubicBezTo>
                  <a:pt x="250" y="165"/>
                  <a:pt x="250" y="164"/>
                  <a:pt x="250" y="164"/>
                </a:cubicBezTo>
                <a:cubicBezTo>
                  <a:pt x="250" y="164"/>
                  <a:pt x="250" y="164"/>
                  <a:pt x="250" y="164"/>
                </a:cubicBezTo>
                <a:cubicBezTo>
                  <a:pt x="266" y="128"/>
                  <a:pt x="223" y="69"/>
                  <a:pt x="183" y="84"/>
                </a:cubicBezTo>
                <a:cubicBezTo>
                  <a:pt x="168" y="75"/>
                  <a:pt x="151" y="69"/>
                  <a:pt x="135" y="64"/>
                </a:cubicBezTo>
                <a:cubicBezTo>
                  <a:pt x="116" y="58"/>
                  <a:pt x="90" y="50"/>
                  <a:pt x="70" y="58"/>
                </a:cubicBezTo>
                <a:cubicBezTo>
                  <a:pt x="63" y="49"/>
                  <a:pt x="56" y="41"/>
                  <a:pt x="49" y="33"/>
                </a:cubicBezTo>
                <a:cubicBezTo>
                  <a:pt x="36" y="20"/>
                  <a:pt x="20" y="3"/>
                  <a:pt x="1" y="0"/>
                </a:cubicBezTo>
                <a:cubicBezTo>
                  <a:pt x="1" y="0"/>
                  <a:pt x="0" y="1"/>
                  <a:pt x="1" y="2"/>
                </a:cubicBezTo>
                <a:cubicBezTo>
                  <a:pt x="22" y="11"/>
                  <a:pt x="38" y="26"/>
                  <a:pt x="52" y="43"/>
                </a:cubicBezTo>
                <a:cubicBezTo>
                  <a:pt x="57" y="48"/>
                  <a:pt x="62" y="54"/>
                  <a:pt x="67" y="59"/>
                </a:cubicBezTo>
                <a:cubicBezTo>
                  <a:pt x="66" y="59"/>
                  <a:pt x="67" y="60"/>
                  <a:pt x="67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77" y="70"/>
                  <a:pt x="86" y="81"/>
                  <a:pt x="95" y="92"/>
                </a:cubicBezTo>
                <a:cubicBezTo>
                  <a:pt x="98" y="105"/>
                  <a:pt x="101" y="118"/>
                  <a:pt x="101" y="132"/>
                </a:cubicBezTo>
                <a:cubicBezTo>
                  <a:pt x="101" y="135"/>
                  <a:pt x="101" y="137"/>
                  <a:pt x="101" y="140"/>
                </a:cubicBezTo>
                <a:cubicBezTo>
                  <a:pt x="101" y="140"/>
                  <a:pt x="101" y="140"/>
                  <a:pt x="100" y="140"/>
                </a:cubicBezTo>
                <a:cubicBezTo>
                  <a:pt x="84" y="155"/>
                  <a:pt x="81" y="177"/>
                  <a:pt x="83" y="198"/>
                </a:cubicBezTo>
                <a:cubicBezTo>
                  <a:pt x="84" y="210"/>
                  <a:pt x="86" y="222"/>
                  <a:pt x="88" y="234"/>
                </a:cubicBezTo>
                <a:cubicBezTo>
                  <a:pt x="89" y="246"/>
                  <a:pt x="89" y="257"/>
                  <a:pt x="89" y="268"/>
                </a:cubicBezTo>
                <a:cubicBezTo>
                  <a:pt x="89" y="270"/>
                  <a:pt x="92" y="270"/>
                  <a:pt x="92" y="268"/>
                </a:cubicBezTo>
                <a:cubicBezTo>
                  <a:pt x="92" y="267"/>
                  <a:pt x="92" y="266"/>
                  <a:pt x="92" y="266"/>
                </a:cubicBezTo>
                <a:cubicBezTo>
                  <a:pt x="111" y="230"/>
                  <a:pt x="153" y="170"/>
                  <a:pt x="105" y="142"/>
                </a:cubicBezTo>
                <a:cubicBezTo>
                  <a:pt x="104" y="137"/>
                  <a:pt x="104" y="133"/>
                  <a:pt x="104" y="129"/>
                </a:cubicBezTo>
                <a:cubicBezTo>
                  <a:pt x="103" y="118"/>
                  <a:pt x="103" y="106"/>
                  <a:pt x="98" y="96"/>
                </a:cubicBezTo>
                <a:cubicBezTo>
                  <a:pt x="115" y="116"/>
                  <a:pt x="130" y="136"/>
                  <a:pt x="144" y="157"/>
                </a:cubicBezTo>
                <a:cubicBezTo>
                  <a:pt x="149" y="164"/>
                  <a:pt x="153" y="171"/>
                  <a:pt x="158" y="179"/>
                </a:cubicBezTo>
                <a:cubicBezTo>
                  <a:pt x="155" y="204"/>
                  <a:pt x="157" y="229"/>
                  <a:pt x="168" y="252"/>
                </a:cubicBezTo>
                <a:cubicBezTo>
                  <a:pt x="174" y="265"/>
                  <a:pt x="182" y="277"/>
                  <a:pt x="190" y="289"/>
                </a:cubicBezTo>
                <a:cubicBezTo>
                  <a:pt x="198" y="302"/>
                  <a:pt x="204" y="315"/>
                  <a:pt x="210" y="329"/>
                </a:cubicBezTo>
                <a:cubicBezTo>
                  <a:pt x="211" y="331"/>
                  <a:pt x="213" y="330"/>
                  <a:pt x="213" y="328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6221413" y="699720"/>
            <a:ext cx="546100" cy="498475"/>
          </a:xfrm>
          <a:custGeom>
            <a:avLst/>
            <a:gdLst>
              <a:gd name="T0" fmla="*/ 145 w 199"/>
              <a:gd name="T1" fmla="*/ 150 h 181"/>
              <a:gd name="T2" fmla="*/ 169 w 199"/>
              <a:gd name="T3" fmla="*/ 142 h 181"/>
              <a:gd name="T4" fmla="*/ 176 w 199"/>
              <a:gd name="T5" fmla="*/ 118 h 181"/>
              <a:gd name="T6" fmla="*/ 184 w 199"/>
              <a:gd name="T7" fmla="*/ 88 h 181"/>
              <a:gd name="T8" fmla="*/ 130 w 199"/>
              <a:gd name="T9" fmla="*/ 107 h 181"/>
              <a:gd name="T10" fmla="*/ 128 w 199"/>
              <a:gd name="T11" fmla="*/ 107 h 181"/>
              <a:gd name="T12" fmla="*/ 128 w 199"/>
              <a:gd name="T13" fmla="*/ 108 h 181"/>
              <a:gd name="T14" fmla="*/ 90 w 199"/>
              <a:gd name="T15" fmla="*/ 87 h 181"/>
              <a:gd name="T16" fmla="*/ 54 w 199"/>
              <a:gd name="T17" fmla="*/ 57 h 181"/>
              <a:gd name="T18" fmla="*/ 25 w 199"/>
              <a:gd name="T19" fmla="*/ 22 h 181"/>
              <a:gd name="T20" fmla="*/ 2 w 199"/>
              <a:gd name="T21" fmla="*/ 0 h 181"/>
              <a:gd name="T22" fmla="*/ 1 w 199"/>
              <a:gd name="T23" fmla="*/ 1 h 181"/>
              <a:gd name="T24" fmla="*/ 59 w 199"/>
              <a:gd name="T25" fmla="*/ 68 h 181"/>
              <a:gd name="T26" fmla="*/ 126 w 199"/>
              <a:gd name="T27" fmla="*/ 111 h 181"/>
              <a:gd name="T28" fmla="*/ 115 w 199"/>
              <a:gd name="T29" fmla="*/ 133 h 181"/>
              <a:gd name="T30" fmla="*/ 111 w 199"/>
              <a:gd name="T31" fmla="*/ 159 h 181"/>
              <a:gd name="T32" fmla="*/ 145 w 199"/>
              <a:gd name="T33" fmla="*/ 15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181">
                <a:moveTo>
                  <a:pt x="145" y="150"/>
                </a:moveTo>
                <a:cubicBezTo>
                  <a:pt x="153" y="154"/>
                  <a:pt x="164" y="149"/>
                  <a:pt x="169" y="142"/>
                </a:cubicBezTo>
                <a:cubicBezTo>
                  <a:pt x="175" y="135"/>
                  <a:pt x="178" y="126"/>
                  <a:pt x="176" y="118"/>
                </a:cubicBezTo>
                <a:cubicBezTo>
                  <a:pt x="188" y="114"/>
                  <a:pt x="199" y="96"/>
                  <a:pt x="184" y="88"/>
                </a:cubicBezTo>
                <a:cubicBezTo>
                  <a:pt x="164" y="78"/>
                  <a:pt x="144" y="94"/>
                  <a:pt x="130" y="107"/>
                </a:cubicBezTo>
                <a:cubicBezTo>
                  <a:pt x="129" y="107"/>
                  <a:pt x="129" y="107"/>
                  <a:pt x="128" y="107"/>
                </a:cubicBezTo>
                <a:cubicBezTo>
                  <a:pt x="128" y="107"/>
                  <a:pt x="128" y="108"/>
                  <a:pt x="128" y="108"/>
                </a:cubicBezTo>
                <a:cubicBezTo>
                  <a:pt x="115" y="100"/>
                  <a:pt x="102" y="95"/>
                  <a:pt x="90" y="87"/>
                </a:cubicBezTo>
                <a:cubicBezTo>
                  <a:pt x="77" y="78"/>
                  <a:pt x="65" y="69"/>
                  <a:pt x="54" y="57"/>
                </a:cubicBezTo>
                <a:cubicBezTo>
                  <a:pt x="44" y="46"/>
                  <a:pt x="34" y="34"/>
                  <a:pt x="25" y="22"/>
                </a:cubicBezTo>
                <a:cubicBezTo>
                  <a:pt x="18" y="14"/>
                  <a:pt x="11" y="5"/>
                  <a:pt x="2" y="0"/>
                </a:cubicBezTo>
                <a:cubicBezTo>
                  <a:pt x="1" y="0"/>
                  <a:pt x="0" y="1"/>
                  <a:pt x="1" y="1"/>
                </a:cubicBezTo>
                <a:cubicBezTo>
                  <a:pt x="22" y="22"/>
                  <a:pt x="37" y="47"/>
                  <a:pt x="59" y="68"/>
                </a:cubicBezTo>
                <a:cubicBezTo>
                  <a:pt x="78" y="85"/>
                  <a:pt x="101" y="102"/>
                  <a:pt x="126" y="111"/>
                </a:cubicBezTo>
                <a:cubicBezTo>
                  <a:pt x="121" y="118"/>
                  <a:pt x="118" y="125"/>
                  <a:pt x="115" y="133"/>
                </a:cubicBezTo>
                <a:cubicBezTo>
                  <a:pt x="112" y="141"/>
                  <a:pt x="109" y="151"/>
                  <a:pt x="111" y="159"/>
                </a:cubicBezTo>
                <a:cubicBezTo>
                  <a:pt x="118" y="181"/>
                  <a:pt x="140" y="162"/>
                  <a:pt x="145" y="150"/>
                </a:cubicBezTo>
                <a:close/>
              </a:path>
            </a:pathLst>
          </a:custGeom>
          <a:solidFill>
            <a:srgbClr val="FF9D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8" name="Freeform 55"/>
          <p:cNvSpPr>
            <a:spLocks/>
          </p:cNvSpPr>
          <p:nvPr/>
        </p:nvSpPr>
        <p:spPr bwMode="auto">
          <a:xfrm>
            <a:off x="6338888" y="666382"/>
            <a:ext cx="307975" cy="201613"/>
          </a:xfrm>
          <a:custGeom>
            <a:avLst/>
            <a:gdLst>
              <a:gd name="T0" fmla="*/ 110 w 112"/>
              <a:gd name="T1" fmla="*/ 6 h 73"/>
              <a:gd name="T2" fmla="*/ 46 w 112"/>
              <a:gd name="T3" fmla="*/ 15 h 73"/>
              <a:gd name="T4" fmla="*/ 1 w 112"/>
              <a:gd name="T5" fmla="*/ 61 h 73"/>
              <a:gd name="T6" fmla="*/ 1 w 112"/>
              <a:gd name="T7" fmla="*/ 61 h 73"/>
              <a:gd name="T8" fmla="*/ 1 w 112"/>
              <a:gd name="T9" fmla="*/ 63 h 73"/>
              <a:gd name="T10" fmla="*/ 1 w 112"/>
              <a:gd name="T11" fmla="*/ 64 h 73"/>
              <a:gd name="T12" fmla="*/ 2 w 112"/>
              <a:gd name="T13" fmla="*/ 64 h 73"/>
              <a:gd name="T14" fmla="*/ 2 w 112"/>
              <a:gd name="T15" fmla="*/ 64 h 73"/>
              <a:gd name="T16" fmla="*/ 66 w 112"/>
              <a:gd name="T17" fmla="*/ 56 h 73"/>
              <a:gd name="T18" fmla="*/ 109 w 112"/>
              <a:gd name="T19" fmla="*/ 9 h 73"/>
              <a:gd name="T20" fmla="*/ 110 w 112"/>
              <a:gd name="T21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73">
                <a:moveTo>
                  <a:pt x="110" y="6"/>
                </a:moveTo>
                <a:cubicBezTo>
                  <a:pt x="89" y="0"/>
                  <a:pt x="64" y="6"/>
                  <a:pt x="46" y="15"/>
                </a:cubicBezTo>
                <a:cubicBezTo>
                  <a:pt x="27" y="25"/>
                  <a:pt x="7" y="39"/>
                  <a:pt x="1" y="61"/>
                </a:cubicBezTo>
                <a:cubicBezTo>
                  <a:pt x="1" y="61"/>
                  <a:pt x="1" y="61"/>
                  <a:pt x="1" y="61"/>
                </a:cubicBezTo>
                <a:cubicBezTo>
                  <a:pt x="0" y="62"/>
                  <a:pt x="1" y="63"/>
                  <a:pt x="1" y="63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4"/>
                  <a:pt x="2" y="64"/>
                  <a:pt x="2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20" y="73"/>
                  <a:pt x="49" y="65"/>
                  <a:pt x="66" y="56"/>
                </a:cubicBezTo>
                <a:cubicBezTo>
                  <a:pt x="84" y="47"/>
                  <a:pt x="104" y="30"/>
                  <a:pt x="109" y="9"/>
                </a:cubicBezTo>
                <a:cubicBezTo>
                  <a:pt x="111" y="9"/>
                  <a:pt x="112" y="7"/>
                  <a:pt x="110" y="6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>
            <a:off x="6297613" y="891807"/>
            <a:ext cx="142875" cy="341313"/>
          </a:xfrm>
          <a:custGeom>
            <a:avLst/>
            <a:gdLst>
              <a:gd name="T0" fmla="*/ 19 w 52"/>
              <a:gd name="T1" fmla="*/ 123 h 124"/>
              <a:gd name="T2" fmla="*/ 47 w 52"/>
              <a:gd name="T3" fmla="*/ 60 h 124"/>
              <a:gd name="T4" fmla="*/ 36 w 52"/>
              <a:gd name="T5" fmla="*/ 2 h 124"/>
              <a:gd name="T6" fmla="*/ 36 w 52"/>
              <a:gd name="T7" fmla="*/ 1 h 124"/>
              <a:gd name="T8" fmla="*/ 36 w 52"/>
              <a:gd name="T9" fmla="*/ 0 h 124"/>
              <a:gd name="T10" fmla="*/ 35 w 52"/>
              <a:gd name="T11" fmla="*/ 1 h 124"/>
              <a:gd name="T12" fmla="*/ 35 w 52"/>
              <a:gd name="T13" fmla="*/ 1 h 124"/>
              <a:gd name="T14" fmla="*/ 13 w 52"/>
              <a:gd name="T15" fmla="*/ 120 h 124"/>
              <a:gd name="T16" fmla="*/ 16 w 52"/>
              <a:gd name="T17" fmla="*/ 121 h 124"/>
              <a:gd name="T18" fmla="*/ 19 w 52"/>
              <a:gd name="T1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124">
                <a:moveTo>
                  <a:pt x="19" y="123"/>
                </a:moveTo>
                <a:cubicBezTo>
                  <a:pt x="35" y="106"/>
                  <a:pt x="44" y="82"/>
                  <a:pt x="47" y="60"/>
                </a:cubicBezTo>
                <a:cubicBezTo>
                  <a:pt x="50" y="42"/>
                  <a:pt x="52" y="14"/>
                  <a:pt x="36" y="2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1"/>
                  <a:pt x="36" y="0"/>
                  <a:pt x="36" y="0"/>
                </a:cubicBezTo>
                <a:cubicBezTo>
                  <a:pt x="35" y="0"/>
                  <a:pt x="35" y="1"/>
                  <a:pt x="3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0" y="30"/>
                  <a:pt x="0" y="81"/>
                  <a:pt x="13" y="120"/>
                </a:cubicBezTo>
                <a:cubicBezTo>
                  <a:pt x="14" y="121"/>
                  <a:pt x="15" y="122"/>
                  <a:pt x="16" y="121"/>
                </a:cubicBezTo>
                <a:cubicBezTo>
                  <a:pt x="16" y="123"/>
                  <a:pt x="18" y="124"/>
                  <a:pt x="19" y="123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0" name="Freeform 57"/>
          <p:cNvSpPr>
            <a:spLocks/>
          </p:cNvSpPr>
          <p:nvPr/>
        </p:nvSpPr>
        <p:spPr bwMode="auto">
          <a:xfrm>
            <a:off x="8255000" y="752107"/>
            <a:ext cx="392113" cy="569913"/>
          </a:xfrm>
          <a:custGeom>
            <a:avLst/>
            <a:gdLst>
              <a:gd name="T0" fmla="*/ 47 w 143"/>
              <a:gd name="T1" fmla="*/ 202 h 207"/>
              <a:gd name="T2" fmla="*/ 68 w 143"/>
              <a:gd name="T3" fmla="*/ 192 h 207"/>
              <a:gd name="T4" fmla="*/ 61 w 143"/>
              <a:gd name="T5" fmla="*/ 176 h 207"/>
              <a:gd name="T6" fmla="*/ 60 w 143"/>
              <a:gd name="T7" fmla="*/ 175 h 207"/>
              <a:gd name="T8" fmla="*/ 58 w 143"/>
              <a:gd name="T9" fmla="*/ 174 h 207"/>
              <a:gd name="T10" fmla="*/ 71 w 143"/>
              <a:gd name="T11" fmla="*/ 131 h 207"/>
              <a:gd name="T12" fmla="*/ 99 w 143"/>
              <a:gd name="T13" fmla="*/ 181 h 207"/>
              <a:gd name="T14" fmla="*/ 94 w 143"/>
              <a:gd name="T15" fmla="*/ 198 h 207"/>
              <a:gd name="T16" fmla="*/ 107 w 143"/>
              <a:gd name="T17" fmla="*/ 203 h 207"/>
              <a:gd name="T18" fmla="*/ 114 w 143"/>
              <a:gd name="T19" fmla="*/ 189 h 207"/>
              <a:gd name="T20" fmla="*/ 104 w 143"/>
              <a:gd name="T21" fmla="*/ 181 h 207"/>
              <a:gd name="T22" fmla="*/ 88 w 143"/>
              <a:gd name="T23" fmla="*/ 153 h 207"/>
              <a:gd name="T24" fmla="*/ 112 w 143"/>
              <a:gd name="T25" fmla="*/ 162 h 207"/>
              <a:gd name="T26" fmla="*/ 121 w 143"/>
              <a:gd name="T27" fmla="*/ 172 h 207"/>
              <a:gd name="T28" fmla="*/ 135 w 143"/>
              <a:gd name="T29" fmla="*/ 168 h 207"/>
              <a:gd name="T30" fmla="*/ 128 w 143"/>
              <a:gd name="T31" fmla="*/ 152 h 207"/>
              <a:gd name="T32" fmla="*/ 112 w 143"/>
              <a:gd name="T33" fmla="*/ 157 h 207"/>
              <a:gd name="T34" fmla="*/ 112 w 143"/>
              <a:gd name="T35" fmla="*/ 157 h 207"/>
              <a:gd name="T36" fmla="*/ 86 w 143"/>
              <a:gd name="T37" fmla="*/ 150 h 207"/>
              <a:gd name="T38" fmla="*/ 62 w 143"/>
              <a:gd name="T39" fmla="*/ 97 h 207"/>
              <a:gd name="T40" fmla="*/ 117 w 143"/>
              <a:gd name="T41" fmla="*/ 119 h 207"/>
              <a:gd name="T42" fmla="*/ 129 w 143"/>
              <a:gd name="T43" fmla="*/ 130 h 207"/>
              <a:gd name="T44" fmla="*/ 143 w 143"/>
              <a:gd name="T45" fmla="*/ 118 h 207"/>
              <a:gd name="T46" fmla="*/ 131 w 143"/>
              <a:gd name="T47" fmla="*/ 102 h 207"/>
              <a:gd name="T48" fmla="*/ 119 w 143"/>
              <a:gd name="T49" fmla="*/ 111 h 207"/>
              <a:gd name="T50" fmla="*/ 117 w 143"/>
              <a:gd name="T51" fmla="*/ 113 h 207"/>
              <a:gd name="T52" fmla="*/ 117 w 143"/>
              <a:gd name="T53" fmla="*/ 115 h 207"/>
              <a:gd name="T54" fmla="*/ 61 w 143"/>
              <a:gd name="T55" fmla="*/ 93 h 207"/>
              <a:gd name="T56" fmla="*/ 47 w 143"/>
              <a:gd name="T57" fmla="*/ 33 h 207"/>
              <a:gd name="T58" fmla="*/ 109 w 143"/>
              <a:gd name="T59" fmla="*/ 60 h 207"/>
              <a:gd name="T60" fmla="*/ 124 w 143"/>
              <a:gd name="T61" fmla="*/ 70 h 207"/>
              <a:gd name="T62" fmla="*/ 135 w 143"/>
              <a:gd name="T63" fmla="*/ 58 h 207"/>
              <a:gd name="T64" fmla="*/ 120 w 143"/>
              <a:gd name="T65" fmla="*/ 44 h 207"/>
              <a:gd name="T66" fmla="*/ 109 w 143"/>
              <a:gd name="T67" fmla="*/ 55 h 207"/>
              <a:gd name="T68" fmla="*/ 47 w 143"/>
              <a:gd name="T69" fmla="*/ 30 h 207"/>
              <a:gd name="T70" fmla="*/ 41 w 143"/>
              <a:gd name="T71" fmla="*/ 1 h 207"/>
              <a:gd name="T72" fmla="*/ 40 w 143"/>
              <a:gd name="T73" fmla="*/ 1 h 207"/>
              <a:gd name="T74" fmla="*/ 47 w 143"/>
              <a:gd name="T75" fmla="*/ 61 h 207"/>
              <a:gd name="T76" fmla="*/ 37 w 143"/>
              <a:gd name="T77" fmla="*/ 91 h 207"/>
              <a:gd name="T78" fmla="*/ 23 w 143"/>
              <a:gd name="T79" fmla="*/ 111 h 207"/>
              <a:gd name="T80" fmla="*/ 17 w 143"/>
              <a:gd name="T81" fmla="*/ 110 h 207"/>
              <a:gd name="T82" fmla="*/ 15 w 143"/>
              <a:gd name="T83" fmla="*/ 110 h 207"/>
              <a:gd name="T84" fmla="*/ 5 w 143"/>
              <a:gd name="T85" fmla="*/ 128 h 207"/>
              <a:gd name="T86" fmla="*/ 27 w 143"/>
              <a:gd name="T87" fmla="*/ 140 h 207"/>
              <a:gd name="T88" fmla="*/ 35 w 143"/>
              <a:gd name="T89" fmla="*/ 119 h 207"/>
              <a:gd name="T90" fmla="*/ 28 w 143"/>
              <a:gd name="T91" fmla="*/ 113 h 207"/>
              <a:gd name="T92" fmla="*/ 49 w 143"/>
              <a:gd name="T93" fmla="*/ 68 h 207"/>
              <a:gd name="T94" fmla="*/ 69 w 143"/>
              <a:gd name="T95" fmla="*/ 126 h 207"/>
              <a:gd name="T96" fmla="*/ 68 w 143"/>
              <a:gd name="T97" fmla="*/ 126 h 207"/>
              <a:gd name="T98" fmla="*/ 53 w 143"/>
              <a:gd name="T99" fmla="*/ 174 h 207"/>
              <a:gd name="T100" fmla="*/ 41 w 143"/>
              <a:gd name="T101" fmla="*/ 184 h 207"/>
              <a:gd name="T102" fmla="*/ 47 w 143"/>
              <a:gd name="T103" fmla="*/ 20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3" h="207">
                <a:moveTo>
                  <a:pt x="47" y="202"/>
                </a:moveTo>
                <a:cubicBezTo>
                  <a:pt x="54" y="207"/>
                  <a:pt x="65" y="199"/>
                  <a:pt x="68" y="192"/>
                </a:cubicBezTo>
                <a:cubicBezTo>
                  <a:pt x="70" y="185"/>
                  <a:pt x="67" y="178"/>
                  <a:pt x="61" y="176"/>
                </a:cubicBezTo>
                <a:cubicBezTo>
                  <a:pt x="61" y="175"/>
                  <a:pt x="60" y="175"/>
                  <a:pt x="60" y="175"/>
                </a:cubicBezTo>
                <a:cubicBezTo>
                  <a:pt x="60" y="175"/>
                  <a:pt x="59" y="175"/>
                  <a:pt x="58" y="174"/>
                </a:cubicBezTo>
                <a:cubicBezTo>
                  <a:pt x="66" y="162"/>
                  <a:pt x="71" y="146"/>
                  <a:pt x="71" y="131"/>
                </a:cubicBezTo>
                <a:cubicBezTo>
                  <a:pt x="79" y="149"/>
                  <a:pt x="89" y="165"/>
                  <a:pt x="99" y="181"/>
                </a:cubicBezTo>
                <a:cubicBezTo>
                  <a:pt x="95" y="185"/>
                  <a:pt x="90" y="192"/>
                  <a:pt x="94" y="198"/>
                </a:cubicBezTo>
                <a:cubicBezTo>
                  <a:pt x="96" y="202"/>
                  <a:pt x="102" y="204"/>
                  <a:pt x="107" y="203"/>
                </a:cubicBezTo>
                <a:cubicBezTo>
                  <a:pt x="114" y="202"/>
                  <a:pt x="116" y="195"/>
                  <a:pt x="114" y="189"/>
                </a:cubicBezTo>
                <a:cubicBezTo>
                  <a:pt x="113" y="183"/>
                  <a:pt x="109" y="180"/>
                  <a:pt x="104" y="181"/>
                </a:cubicBezTo>
                <a:cubicBezTo>
                  <a:pt x="98" y="172"/>
                  <a:pt x="93" y="163"/>
                  <a:pt x="88" y="153"/>
                </a:cubicBezTo>
                <a:cubicBezTo>
                  <a:pt x="95" y="157"/>
                  <a:pt x="104" y="160"/>
                  <a:pt x="112" y="162"/>
                </a:cubicBezTo>
                <a:cubicBezTo>
                  <a:pt x="113" y="166"/>
                  <a:pt x="116" y="170"/>
                  <a:pt x="121" y="172"/>
                </a:cubicBezTo>
                <a:cubicBezTo>
                  <a:pt x="126" y="173"/>
                  <a:pt x="132" y="172"/>
                  <a:pt x="135" y="168"/>
                </a:cubicBezTo>
                <a:cubicBezTo>
                  <a:pt x="138" y="163"/>
                  <a:pt x="133" y="155"/>
                  <a:pt x="128" y="152"/>
                </a:cubicBezTo>
                <a:cubicBezTo>
                  <a:pt x="123" y="149"/>
                  <a:pt x="115" y="151"/>
                  <a:pt x="112" y="157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03" y="156"/>
                  <a:pt x="95" y="153"/>
                  <a:pt x="86" y="150"/>
                </a:cubicBezTo>
                <a:cubicBezTo>
                  <a:pt x="77" y="133"/>
                  <a:pt x="68" y="116"/>
                  <a:pt x="62" y="97"/>
                </a:cubicBezTo>
                <a:cubicBezTo>
                  <a:pt x="76" y="111"/>
                  <a:pt x="98" y="117"/>
                  <a:pt x="117" y="119"/>
                </a:cubicBezTo>
                <a:cubicBezTo>
                  <a:pt x="119" y="125"/>
                  <a:pt x="122" y="129"/>
                  <a:pt x="129" y="130"/>
                </a:cubicBezTo>
                <a:cubicBezTo>
                  <a:pt x="135" y="130"/>
                  <a:pt x="142" y="125"/>
                  <a:pt x="143" y="118"/>
                </a:cubicBezTo>
                <a:cubicBezTo>
                  <a:pt x="143" y="111"/>
                  <a:pt x="139" y="101"/>
                  <a:pt x="131" y="102"/>
                </a:cubicBezTo>
                <a:cubicBezTo>
                  <a:pt x="126" y="103"/>
                  <a:pt x="121" y="106"/>
                  <a:pt x="119" y="111"/>
                </a:cubicBezTo>
                <a:cubicBezTo>
                  <a:pt x="118" y="111"/>
                  <a:pt x="117" y="112"/>
                  <a:pt x="117" y="113"/>
                </a:cubicBezTo>
                <a:cubicBezTo>
                  <a:pt x="117" y="113"/>
                  <a:pt x="117" y="114"/>
                  <a:pt x="117" y="115"/>
                </a:cubicBezTo>
                <a:cubicBezTo>
                  <a:pt x="96" y="111"/>
                  <a:pt x="77" y="108"/>
                  <a:pt x="61" y="93"/>
                </a:cubicBezTo>
                <a:cubicBezTo>
                  <a:pt x="55" y="73"/>
                  <a:pt x="51" y="53"/>
                  <a:pt x="47" y="33"/>
                </a:cubicBezTo>
                <a:cubicBezTo>
                  <a:pt x="62" y="48"/>
                  <a:pt x="87" y="57"/>
                  <a:pt x="109" y="60"/>
                </a:cubicBezTo>
                <a:cubicBezTo>
                  <a:pt x="110" y="67"/>
                  <a:pt x="118" y="72"/>
                  <a:pt x="124" y="70"/>
                </a:cubicBezTo>
                <a:cubicBezTo>
                  <a:pt x="130" y="69"/>
                  <a:pt x="134" y="64"/>
                  <a:pt x="135" y="58"/>
                </a:cubicBezTo>
                <a:cubicBezTo>
                  <a:pt x="135" y="50"/>
                  <a:pt x="127" y="44"/>
                  <a:pt x="120" y="44"/>
                </a:cubicBezTo>
                <a:cubicBezTo>
                  <a:pt x="113" y="45"/>
                  <a:pt x="109" y="50"/>
                  <a:pt x="109" y="55"/>
                </a:cubicBezTo>
                <a:cubicBezTo>
                  <a:pt x="87" y="49"/>
                  <a:pt x="65" y="45"/>
                  <a:pt x="47" y="30"/>
                </a:cubicBezTo>
                <a:cubicBezTo>
                  <a:pt x="45" y="20"/>
                  <a:pt x="43" y="10"/>
                  <a:pt x="41" y="1"/>
                </a:cubicBezTo>
                <a:cubicBezTo>
                  <a:pt x="41" y="0"/>
                  <a:pt x="40" y="0"/>
                  <a:pt x="40" y="1"/>
                </a:cubicBezTo>
                <a:cubicBezTo>
                  <a:pt x="41" y="21"/>
                  <a:pt x="43" y="41"/>
                  <a:pt x="47" y="61"/>
                </a:cubicBezTo>
                <a:cubicBezTo>
                  <a:pt x="45" y="71"/>
                  <a:pt x="43" y="81"/>
                  <a:pt x="37" y="91"/>
                </a:cubicBezTo>
                <a:cubicBezTo>
                  <a:pt x="33" y="98"/>
                  <a:pt x="28" y="104"/>
                  <a:pt x="23" y="111"/>
                </a:cubicBezTo>
                <a:cubicBezTo>
                  <a:pt x="21" y="110"/>
                  <a:pt x="19" y="110"/>
                  <a:pt x="17" y="110"/>
                </a:cubicBezTo>
                <a:cubicBezTo>
                  <a:pt x="17" y="110"/>
                  <a:pt x="16" y="109"/>
                  <a:pt x="15" y="110"/>
                </a:cubicBezTo>
                <a:cubicBezTo>
                  <a:pt x="6" y="111"/>
                  <a:pt x="0" y="120"/>
                  <a:pt x="5" y="128"/>
                </a:cubicBezTo>
                <a:cubicBezTo>
                  <a:pt x="9" y="135"/>
                  <a:pt x="19" y="142"/>
                  <a:pt x="27" y="140"/>
                </a:cubicBezTo>
                <a:cubicBezTo>
                  <a:pt x="36" y="138"/>
                  <a:pt x="42" y="126"/>
                  <a:pt x="35" y="119"/>
                </a:cubicBezTo>
                <a:cubicBezTo>
                  <a:pt x="34" y="116"/>
                  <a:pt x="31" y="114"/>
                  <a:pt x="28" y="113"/>
                </a:cubicBezTo>
                <a:cubicBezTo>
                  <a:pt x="38" y="101"/>
                  <a:pt x="47" y="84"/>
                  <a:pt x="49" y="68"/>
                </a:cubicBezTo>
                <a:cubicBezTo>
                  <a:pt x="54" y="88"/>
                  <a:pt x="60" y="107"/>
                  <a:pt x="69" y="126"/>
                </a:cubicBezTo>
                <a:cubicBezTo>
                  <a:pt x="69" y="126"/>
                  <a:pt x="68" y="126"/>
                  <a:pt x="68" y="126"/>
                </a:cubicBezTo>
                <a:cubicBezTo>
                  <a:pt x="67" y="144"/>
                  <a:pt x="60" y="158"/>
                  <a:pt x="53" y="174"/>
                </a:cubicBezTo>
                <a:cubicBezTo>
                  <a:pt x="47" y="174"/>
                  <a:pt x="43" y="178"/>
                  <a:pt x="41" y="184"/>
                </a:cubicBezTo>
                <a:cubicBezTo>
                  <a:pt x="39" y="190"/>
                  <a:pt x="41" y="199"/>
                  <a:pt x="47" y="202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1" name="Freeform 58"/>
          <p:cNvSpPr>
            <a:spLocks/>
          </p:cNvSpPr>
          <p:nvPr/>
        </p:nvSpPr>
        <p:spPr bwMode="auto">
          <a:xfrm>
            <a:off x="7910513" y="12332"/>
            <a:ext cx="230188" cy="236538"/>
          </a:xfrm>
          <a:custGeom>
            <a:avLst/>
            <a:gdLst>
              <a:gd name="T0" fmla="*/ 73 w 84"/>
              <a:gd name="T1" fmla="*/ 69 h 86"/>
              <a:gd name="T2" fmla="*/ 63 w 84"/>
              <a:gd name="T3" fmla="*/ 53 h 86"/>
              <a:gd name="T4" fmla="*/ 50 w 84"/>
              <a:gd name="T5" fmla="*/ 16 h 86"/>
              <a:gd name="T6" fmla="*/ 41 w 84"/>
              <a:gd name="T7" fmla="*/ 1 h 86"/>
              <a:gd name="T8" fmla="*/ 27 w 84"/>
              <a:gd name="T9" fmla="*/ 9 h 86"/>
              <a:gd name="T10" fmla="*/ 0 w 84"/>
              <a:gd name="T11" fmla="*/ 52 h 86"/>
              <a:gd name="T12" fmla="*/ 0 w 84"/>
              <a:gd name="T13" fmla="*/ 53 h 86"/>
              <a:gd name="T14" fmla="*/ 0 w 84"/>
              <a:gd name="T15" fmla="*/ 53 h 86"/>
              <a:gd name="T16" fmla="*/ 0 w 84"/>
              <a:gd name="T17" fmla="*/ 55 h 86"/>
              <a:gd name="T18" fmla="*/ 1 w 84"/>
              <a:gd name="T19" fmla="*/ 55 h 86"/>
              <a:gd name="T20" fmla="*/ 2 w 84"/>
              <a:gd name="T21" fmla="*/ 55 h 86"/>
              <a:gd name="T22" fmla="*/ 3 w 84"/>
              <a:gd name="T23" fmla="*/ 56 h 86"/>
              <a:gd name="T24" fmla="*/ 3 w 84"/>
              <a:gd name="T25" fmla="*/ 56 h 86"/>
              <a:gd name="T26" fmla="*/ 61 w 84"/>
              <a:gd name="T27" fmla="*/ 80 h 86"/>
              <a:gd name="T28" fmla="*/ 73 w 84"/>
              <a:gd name="T29" fmla="*/ 6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86">
                <a:moveTo>
                  <a:pt x="73" y="69"/>
                </a:moveTo>
                <a:cubicBezTo>
                  <a:pt x="74" y="61"/>
                  <a:pt x="69" y="57"/>
                  <a:pt x="63" y="53"/>
                </a:cubicBezTo>
                <a:cubicBezTo>
                  <a:pt x="84" y="42"/>
                  <a:pt x="69" y="11"/>
                  <a:pt x="50" y="16"/>
                </a:cubicBezTo>
                <a:cubicBezTo>
                  <a:pt x="49" y="10"/>
                  <a:pt x="47" y="3"/>
                  <a:pt x="41" y="1"/>
                </a:cubicBezTo>
                <a:cubicBezTo>
                  <a:pt x="35" y="0"/>
                  <a:pt x="30" y="5"/>
                  <a:pt x="27" y="9"/>
                </a:cubicBezTo>
                <a:cubicBezTo>
                  <a:pt x="15" y="22"/>
                  <a:pt x="8" y="37"/>
                  <a:pt x="0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0" y="54"/>
                  <a:pt x="0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2" y="56"/>
                  <a:pt x="2" y="55"/>
                  <a:pt x="2" y="55"/>
                </a:cubicBezTo>
                <a:cubicBezTo>
                  <a:pt x="2" y="55"/>
                  <a:pt x="3" y="56"/>
                  <a:pt x="3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20" y="68"/>
                  <a:pt x="39" y="86"/>
                  <a:pt x="61" y="80"/>
                </a:cubicBezTo>
                <a:cubicBezTo>
                  <a:pt x="66" y="79"/>
                  <a:pt x="72" y="74"/>
                  <a:pt x="73" y="69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2" name="Freeform 59"/>
          <p:cNvSpPr>
            <a:spLocks/>
          </p:cNvSpPr>
          <p:nvPr/>
        </p:nvSpPr>
        <p:spPr bwMode="auto">
          <a:xfrm>
            <a:off x="7462838" y="94882"/>
            <a:ext cx="527050" cy="279400"/>
          </a:xfrm>
          <a:custGeom>
            <a:avLst/>
            <a:gdLst>
              <a:gd name="T0" fmla="*/ 175 w 192"/>
              <a:gd name="T1" fmla="*/ 1 h 102"/>
              <a:gd name="T2" fmla="*/ 170 w 192"/>
              <a:gd name="T3" fmla="*/ 9 h 102"/>
              <a:gd name="T4" fmla="*/ 164 w 192"/>
              <a:gd name="T5" fmla="*/ 21 h 102"/>
              <a:gd name="T6" fmla="*/ 164 w 192"/>
              <a:gd name="T7" fmla="*/ 21 h 102"/>
              <a:gd name="T8" fmla="*/ 75 w 192"/>
              <a:gd name="T9" fmla="*/ 42 h 102"/>
              <a:gd name="T10" fmla="*/ 26 w 192"/>
              <a:gd name="T11" fmla="*/ 67 h 102"/>
              <a:gd name="T12" fmla="*/ 0 w 192"/>
              <a:gd name="T13" fmla="*/ 101 h 102"/>
              <a:gd name="T14" fmla="*/ 1 w 192"/>
              <a:gd name="T15" fmla="*/ 102 h 102"/>
              <a:gd name="T16" fmla="*/ 32 w 192"/>
              <a:gd name="T17" fmla="*/ 68 h 102"/>
              <a:gd name="T18" fmla="*/ 82 w 192"/>
              <a:gd name="T19" fmla="*/ 44 h 102"/>
              <a:gd name="T20" fmla="*/ 165 w 192"/>
              <a:gd name="T21" fmla="*/ 26 h 102"/>
              <a:gd name="T22" fmla="*/ 182 w 192"/>
              <a:gd name="T23" fmla="*/ 38 h 102"/>
              <a:gd name="T24" fmla="*/ 185 w 192"/>
              <a:gd name="T25" fmla="*/ 38 h 102"/>
              <a:gd name="T26" fmla="*/ 191 w 192"/>
              <a:gd name="T27" fmla="*/ 16 h 102"/>
              <a:gd name="T28" fmla="*/ 178 w 192"/>
              <a:gd name="T29" fmla="*/ 2 h 102"/>
              <a:gd name="T30" fmla="*/ 175 w 192"/>
              <a:gd name="T31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102">
                <a:moveTo>
                  <a:pt x="175" y="1"/>
                </a:moveTo>
                <a:cubicBezTo>
                  <a:pt x="173" y="4"/>
                  <a:pt x="171" y="7"/>
                  <a:pt x="170" y="9"/>
                </a:cubicBezTo>
                <a:cubicBezTo>
                  <a:pt x="168" y="13"/>
                  <a:pt x="166" y="17"/>
                  <a:pt x="164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34" y="23"/>
                  <a:pt x="103" y="32"/>
                  <a:pt x="75" y="42"/>
                </a:cubicBezTo>
                <a:cubicBezTo>
                  <a:pt x="58" y="48"/>
                  <a:pt x="41" y="56"/>
                  <a:pt x="26" y="67"/>
                </a:cubicBezTo>
                <a:cubicBezTo>
                  <a:pt x="15" y="75"/>
                  <a:pt x="2" y="87"/>
                  <a:pt x="0" y="101"/>
                </a:cubicBezTo>
                <a:cubicBezTo>
                  <a:pt x="0" y="102"/>
                  <a:pt x="0" y="102"/>
                  <a:pt x="1" y="102"/>
                </a:cubicBezTo>
                <a:cubicBezTo>
                  <a:pt x="10" y="88"/>
                  <a:pt x="18" y="77"/>
                  <a:pt x="32" y="68"/>
                </a:cubicBezTo>
                <a:cubicBezTo>
                  <a:pt x="47" y="57"/>
                  <a:pt x="64" y="50"/>
                  <a:pt x="82" y="44"/>
                </a:cubicBezTo>
                <a:cubicBezTo>
                  <a:pt x="109" y="35"/>
                  <a:pt x="137" y="31"/>
                  <a:pt x="165" y="26"/>
                </a:cubicBezTo>
                <a:cubicBezTo>
                  <a:pt x="170" y="31"/>
                  <a:pt x="176" y="34"/>
                  <a:pt x="182" y="38"/>
                </a:cubicBezTo>
                <a:cubicBezTo>
                  <a:pt x="183" y="39"/>
                  <a:pt x="184" y="39"/>
                  <a:pt x="185" y="38"/>
                </a:cubicBezTo>
                <a:cubicBezTo>
                  <a:pt x="190" y="32"/>
                  <a:pt x="192" y="24"/>
                  <a:pt x="191" y="16"/>
                </a:cubicBezTo>
                <a:cubicBezTo>
                  <a:pt x="189" y="10"/>
                  <a:pt x="184" y="3"/>
                  <a:pt x="178" y="2"/>
                </a:cubicBezTo>
                <a:cubicBezTo>
                  <a:pt x="178" y="1"/>
                  <a:pt x="176" y="0"/>
                  <a:pt x="175" y="1"/>
                </a:cubicBezTo>
                <a:close/>
              </a:path>
            </a:pathLst>
          </a:custGeom>
          <a:solidFill>
            <a:srgbClr val="7F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3" name="Freeform 60"/>
          <p:cNvSpPr>
            <a:spLocks/>
          </p:cNvSpPr>
          <p:nvPr/>
        </p:nvSpPr>
        <p:spPr bwMode="auto">
          <a:xfrm>
            <a:off x="6999288" y="-47993"/>
            <a:ext cx="417513" cy="444500"/>
          </a:xfrm>
          <a:custGeom>
            <a:avLst/>
            <a:gdLst>
              <a:gd name="T0" fmla="*/ 151 w 152"/>
              <a:gd name="T1" fmla="*/ 45 h 162"/>
              <a:gd name="T2" fmla="*/ 133 w 152"/>
              <a:gd name="T3" fmla="*/ 37 h 162"/>
              <a:gd name="T4" fmla="*/ 126 w 152"/>
              <a:gd name="T5" fmla="*/ 51 h 162"/>
              <a:gd name="T6" fmla="*/ 126 w 152"/>
              <a:gd name="T7" fmla="*/ 51 h 162"/>
              <a:gd name="T8" fmla="*/ 126 w 152"/>
              <a:gd name="T9" fmla="*/ 53 h 162"/>
              <a:gd name="T10" fmla="*/ 90 w 152"/>
              <a:gd name="T11" fmla="*/ 69 h 162"/>
              <a:gd name="T12" fmla="*/ 108 w 152"/>
              <a:gd name="T13" fmla="*/ 22 h 162"/>
              <a:gd name="T14" fmla="*/ 122 w 152"/>
              <a:gd name="T15" fmla="*/ 17 h 162"/>
              <a:gd name="T16" fmla="*/ 119 w 152"/>
              <a:gd name="T17" fmla="*/ 5 h 162"/>
              <a:gd name="T18" fmla="*/ 105 w 152"/>
              <a:gd name="T19" fmla="*/ 8 h 162"/>
              <a:gd name="T20" fmla="*/ 105 w 152"/>
              <a:gd name="T21" fmla="*/ 19 h 162"/>
              <a:gd name="T22" fmla="*/ 96 w 152"/>
              <a:gd name="T23" fmla="*/ 45 h 162"/>
              <a:gd name="T24" fmla="*/ 88 w 152"/>
              <a:gd name="T25" fmla="*/ 24 h 162"/>
              <a:gd name="T26" fmla="*/ 90 w 152"/>
              <a:gd name="T27" fmla="*/ 13 h 162"/>
              <a:gd name="T28" fmla="*/ 79 w 152"/>
              <a:gd name="T29" fmla="*/ 6 h 162"/>
              <a:gd name="T30" fmla="*/ 73 w 152"/>
              <a:gd name="T31" fmla="*/ 18 h 162"/>
              <a:gd name="T32" fmla="*/ 85 w 152"/>
              <a:gd name="T33" fmla="*/ 27 h 162"/>
              <a:gd name="T34" fmla="*/ 85 w 152"/>
              <a:gd name="T35" fmla="*/ 27 h 162"/>
              <a:gd name="T36" fmla="*/ 95 w 152"/>
              <a:gd name="T37" fmla="*/ 48 h 162"/>
              <a:gd name="T38" fmla="*/ 73 w 152"/>
              <a:gd name="T39" fmla="*/ 93 h 162"/>
              <a:gd name="T40" fmla="*/ 57 w 152"/>
              <a:gd name="T41" fmla="*/ 44 h 162"/>
              <a:gd name="T42" fmla="*/ 57 w 152"/>
              <a:gd name="T43" fmla="*/ 31 h 162"/>
              <a:gd name="T44" fmla="*/ 42 w 152"/>
              <a:gd name="T45" fmla="*/ 28 h 162"/>
              <a:gd name="T46" fmla="*/ 38 w 152"/>
              <a:gd name="T47" fmla="*/ 45 h 162"/>
              <a:gd name="T48" fmla="*/ 50 w 152"/>
              <a:gd name="T49" fmla="*/ 48 h 162"/>
              <a:gd name="T50" fmla="*/ 53 w 152"/>
              <a:gd name="T51" fmla="*/ 48 h 162"/>
              <a:gd name="T52" fmla="*/ 54 w 152"/>
              <a:gd name="T53" fmla="*/ 47 h 162"/>
              <a:gd name="T54" fmla="*/ 71 w 152"/>
              <a:gd name="T55" fmla="*/ 97 h 162"/>
              <a:gd name="T56" fmla="*/ 38 w 152"/>
              <a:gd name="T57" fmla="*/ 139 h 162"/>
              <a:gd name="T58" fmla="*/ 22 w 152"/>
              <a:gd name="T59" fmla="*/ 83 h 162"/>
              <a:gd name="T60" fmla="*/ 20 w 152"/>
              <a:gd name="T61" fmla="*/ 67 h 162"/>
              <a:gd name="T62" fmla="*/ 6 w 152"/>
              <a:gd name="T63" fmla="*/ 67 h 162"/>
              <a:gd name="T64" fmla="*/ 6 w 152"/>
              <a:gd name="T65" fmla="*/ 84 h 162"/>
              <a:gd name="T66" fmla="*/ 19 w 152"/>
              <a:gd name="T67" fmla="*/ 86 h 162"/>
              <a:gd name="T68" fmla="*/ 36 w 152"/>
              <a:gd name="T69" fmla="*/ 141 h 162"/>
              <a:gd name="T70" fmla="*/ 20 w 152"/>
              <a:gd name="T71" fmla="*/ 161 h 162"/>
              <a:gd name="T72" fmla="*/ 20 w 152"/>
              <a:gd name="T73" fmla="*/ 162 h 162"/>
              <a:gd name="T74" fmla="*/ 56 w 152"/>
              <a:gd name="T75" fmla="*/ 124 h 162"/>
              <a:gd name="T76" fmla="*/ 82 w 152"/>
              <a:gd name="T77" fmla="*/ 114 h 162"/>
              <a:gd name="T78" fmla="*/ 103 w 152"/>
              <a:gd name="T79" fmla="*/ 112 h 162"/>
              <a:gd name="T80" fmla="*/ 107 w 152"/>
              <a:gd name="T81" fmla="*/ 116 h 162"/>
              <a:gd name="T82" fmla="*/ 107 w 152"/>
              <a:gd name="T83" fmla="*/ 118 h 162"/>
              <a:gd name="T84" fmla="*/ 125 w 152"/>
              <a:gd name="T85" fmla="*/ 114 h 162"/>
              <a:gd name="T86" fmla="*/ 121 w 152"/>
              <a:gd name="T87" fmla="*/ 93 h 162"/>
              <a:gd name="T88" fmla="*/ 102 w 152"/>
              <a:gd name="T89" fmla="*/ 99 h 162"/>
              <a:gd name="T90" fmla="*/ 102 w 152"/>
              <a:gd name="T91" fmla="*/ 108 h 162"/>
              <a:gd name="T92" fmla="*/ 61 w 152"/>
              <a:gd name="T93" fmla="*/ 118 h 162"/>
              <a:gd name="T94" fmla="*/ 88 w 152"/>
              <a:gd name="T95" fmla="*/ 73 h 162"/>
              <a:gd name="T96" fmla="*/ 88 w 152"/>
              <a:gd name="T97" fmla="*/ 73 h 162"/>
              <a:gd name="T98" fmla="*/ 129 w 152"/>
              <a:gd name="T99" fmla="*/ 57 h 162"/>
              <a:gd name="T100" fmla="*/ 142 w 152"/>
              <a:gd name="T101" fmla="*/ 60 h 162"/>
              <a:gd name="T102" fmla="*/ 151 w 152"/>
              <a:gd name="T103" fmla="*/ 4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2" h="162">
                <a:moveTo>
                  <a:pt x="151" y="45"/>
                </a:moveTo>
                <a:cubicBezTo>
                  <a:pt x="150" y="38"/>
                  <a:pt x="139" y="35"/>
                  <a:pt x="133" y="37"/>
                </a:cubicBezTo>
                <a:cubicBezTo>
                  <a:pt x="127" y="39"/>
                  <a:pt x="124" y="45"/>
                  <a:pt x="126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6" y="52"/>
                  <a:pt x="126" y="53"/>
                  <a:pt x="126" y="53"/>
                </a:cubicBezTo>
                <a:cubicBezTo>
                  <a:pt x="114" y="55"/>
                  <a:pt x="100" y="60"/>
                  <a:pt x="90" y="69"/>
                </a:cubicBezTo>
                <a:cubicBezTo>
                  <a:pt x="98" y="53"/>
                  <a:pt x="104" y="38"/>
                  <a:pt x="108" y="22"/>
                </a:cubicBezTo>
                <a:cubicBezTo>
                  <a:pt x="113" y="23"/>
                  <a:pt x="120" y="22"/>
                  <a:pt x="122" y="17"/>
                </a:cubicBezTo>
                <a:cubicBezTo>
                  <a:pt x="123" y="12"/>
                  <a:pt x="122" y="7"/>
                  <a:pt x="119" y="5"/>
                </a:cubicBezTo>
                <a:cubicBezTo>
                  <a:pt x="114" y="0"/>
                  <a:pt x="108" y="3"/>
                  <a:pt x="105" y="8"/>
                </a:cubicBezTo>
                <a:cubicBezTo>
                  <a:pt x="102" y="12"/>
                  <a:pt x="102" y="16"/>
                  <a:pt x="105" y="19"/>
                </a:cubicBezTo>
                <a:cubicBezTo>
                  <a:pt x="102" y="28"/>
                  <a:pt x="99" y="36"/>
                  <a:pt x="96" y="45"/>
                </a:cubicBezTo>
                <a:cubicBezTo>
                  <a:pt x="94" y="38"/>
                  <a:pt x="92" y="31"/>
                  <a:pt x="88" y="24"/>
                </a:cubicBezTo>
                <a:cubicBezTo>
                  <a:pt x="91" y="21"/>
                  <a:pt x="91" y="16"/>
                  <a:pt x="90" y="13"/>
                </a:cubicBezTo>
                <a:cubicBezTo>
                  <a:pt x="88" y="9"/>
                  <a:pt x="84" y="5"/>
                  <a:pt x="79" y="6"/>
                </a:cubicBezTo>
                <a:cubicBezTo>
                  <a:pt x="74" y="6"/>
                  <a:pt x="72" y="14"/>
                  <a:pt x="73" y="18"/>
                </a:cubicBezTo>
                <a:cubicBezTo>
                  <a:pt x="73" y="24"/>
                  <a:pt x="79" y="28"/>
                  <a:pt x="85" y="27"/>
                </a:cubicBezTo>
                <a:cubicBezTo>
                  <a:pt x="85" y="27"/>
                  <a:pt x="85" y="27"/>
                  <a:pt x="85" y="27"/>
                </a:cubicBezTo>
                <a:cubicBezTo>
                  <a:pt x="89" y="34"/>
                  <a:pt x="92" y="40"/>
                  <a:pt x="95" y="48"/>
                </a:cubicBezTo>
                <a:cubicBezTo>
                  <a:pt x="89" y="64"/>
                  <a:pt x="82" y="79"/>
                  <a:pt x="73" y="93"/>
                </a:cubicBezTo>
                <a:cubicBezTo>
                  <a:pt x="74" y="76"/>
                  <a:pt x="66" y="59"/>
                  <a:pt x="57" y="44"/>
                </a:cubicBezTo>
                <a:cubicBezTo>
                  <a:pt x="60" y="40"/>
                  <a:pt x="61" y="35"/>
                  <a:pt x="57" y="31"/>
                </a:cubicBezTo>
                <a:cubicBezTo>
                  <a:pt x="54" y="26"/>
                  <a:pt x="47" y="24"/>
                  <a:pt x="42" y="28"/>
                </a:cubicBezTo>
                <a:cubicBezTo>
                  <a:pt x="37" y="31"/>
                  <a:pt x="33" y="40"/>
                  <a:pt x="38" y="45"/>
                </a:cubicBezTo>
                <a:cubicBezTo>
                  <a:pt x="41" y="47"/>
                  <a:pt x="46" y="49"/>
                  <a:pt x="50" y="48"/>
                </a:cubicBezTo>
                <a:cubicBezTo>
                  <a:pt x="51" y="49"/>
                  <a:pt x="52" y="49"/>
                  <a:pt x="53" y="48"/>
                </a:cubicBezTo>
                <a:cubicBezTo>
                  <a:pt x="53" y="48"/>
                  <a:pt x="54" y="48"/>
                  <a:pt x="54" y="47"/>
                </a:cubicBezTo>
                <a:cubicBezTo>
                  <a:pt x="63" y="63"/>
                  <a:pt x="71" y="77"/>
                  <a:pt x="71" y="97"/>
                </a:cubicBezTo>
                <a:cubicBezTo>
                  <a:pt x="61" y="112"/>
                  <a:pt x="50" y="125"/>
                  <a:pt x="38" y="139"/>
                </a:cubicBezTo>
                <a:cubicBezTo>
                  <a:pt x="40" y="121"/>
                  <a:pt x="32" y="99"/>
                  <a:pt x="22" y="83"/>
                </a:cubicBezTo>
                <a:cubicBezTo>
                  <a:pt x="26" y="78"/>
                  <a:pt x="25" y="70"/>
                  <a:pt x="20" y="67"/>
                </a:cubicBezTo>
                <a:cubicBezTo>
                  <a:pt x="16" y="64"/>
                  <a:pt x="10" y="64"/>
                  <a:pt x="6" y="67"/>
                </a:cubicBezTo>
                <a:cubicBezTo>
                  <a:pt x="0" y="71"/>
                  <a:pt x="1" y="80"/>
                  <a:pt x="6" y="84"/>
                </a:cubicBezTo>
                <a:cubicBezTo>
                  <a:pt x="9" y="88"/>
                  <a:pt x="15" y="89"/>
                  <a:pt x="19" y="86"/>
                </a:cubicBezTo>
                <a:cubicBezTo>
                  <a:pt x="27" y="104"/>
                  <a:pt x="36" y="120"/>
                  <a:pt x="36" y="141"/>
                </a:cubicBezTo>
                <a:cubicBezTo>
                  <a:pt x="31" y="147"/>
                  <a:pt x="25" y="154"/>
                  <a:pt x="20" y="161"/>
                </a:cubicBezTo>
                <a:cubicBezTo>
                  <a:pt x="19" y="161"/>
                  <a:pt x="20" y="162"/>
                  <a:pt x="20" y="162"/>
                </a:cubicBezTo>
                <a:cubicBezTo>
                  <a:pt x="34" y="150"/>
                  <a:pt x="46" y="138"/>
                  <a:pt x="56" y="124"/>
                </a:cubicBezTo>
                <a:cubicBezTo>
                  <a:pt x="65" y="119"/>
                  <a:pt x="73" y="115"/>
                  <a:pt x="82" y="114"/>
                </a:cubicBezTo>
                <a:cubicBezTo>
                  <a:pt x="89" y="113"/>
                  <a:pt x="96" y="113"/>
                  <a:pt x="103" y="112"/>
                </a:cubicBezTo>
                <a:cubicBezTo>
                  <a:pt x="104" y="113"/>
                  <a:pt x="105" y="115"/>
                  <a:pt x="107" y="116"/>
                </a:cubicBezTo>
                <a:cubicBezTo>
                  <a:pt x="106" y="117"/>
                  <a:pt x="106" y="117"/>
                  <a:pt x="107" y="118"/>
                </a:cubicBezTo>
                <a:cubicBezTo>
                  <a:pt x="113" y="123"/>
                  <a:pt x="122" y="122"/>
                  <a:pt x="125" y="114"/>
                </a:cubicBezTo>
                <a:cubicBezTo>
                  <a:pt x="127" y="108"/>
                  <a:pt x="126" y="98"/>
                  <a:pt x="121" y="93"/>
                </a:cubicBezTo>
                <a:cubicBezTo>
                  <a:pt x="114" y="88"/>
                  <a:pt x="103" y="91"/>
                  <a:pt x="102" y="99"/>
                </a:cubicBezTo>
                <a:cubicBezTo>
                  <a:pt x="101" y="102"/>
                  <a:pt x="101" y="105"/>
                  <a:pt x="102" y="108"/>
                </a:cubicBezTo>
                <a:cubicBezTo>
                  <a:pt x="88" y="107"/>
                  <a:pt x="72" y="111"/>
                  <a:pt x="61" y="118"/>
                </a:cubicBezTo>
                <a:cubicBezTo>
                  <a:pt x="71" y="104"/>
                  <a:pt x="80" y="89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101" y="64"/>
                  <a:pt x="115" y="61"/>
                  <a:pt x="129" y="57"/>
                </a:cubicBezTo>
                <a:cubicBezTo>
                  <a:pt x="132" y="60"/>
                  <a:pt x="138" y="61"/>
                  <a:pt x="142" y="60"/>
                </a:cubicBezTo>
                <a:cubicBezTo>
                  <a:pt x="147" y="57"/>
                  <a:pt x="152" y="51"/>
                  <a:pt x="151" y="45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4" name="Freeform 61"/>
          <p:cNvSpPr>
            <a:spLocks/>
          </p:cNvSpPr>
          <p:nvPr/>
        </p:nvSpPr>
        <p:spPr bwMode="auto">
          <a:xfrm>
            <a:off x="5073650" y="1068020"/>
            <a:ext cx="703263" cy="387350"/>
          </a:xfrm>
          <a:custGeom>
            <a:avLst/>
            <a:gdLst>
              <a:gd name="T0" fmla="*/ 256 w 257"/>
              <a:gd name="T1" fmla="*/ 42 h 141"/>
              <a:gd name="T2" fmla="*/ 221 w 257"/>
              <a:gd name="T3" fmla="*/ 8 h 141"/>
              <a:gd name="T4" fmla="*/ 157 w 257"/>
              <a:gd name="T5" fmla="*/ 0 h 141"/>
              <a:gd name="T6" fmla="*/ 116 w 257"/>
              <a:gd name="T7" fmla="*/ 3 h 141"/>
              <a:gd name="T8" fmla="*/ 91 w 257"/>
              <a:gd name="T9" fmla="*/ 8 h 141"/>
              <a:gd name="T10" fmla="*/ 90 w 257"/>
              <a:gd name="T11" fmla="*/ 7 h 141"/>
              <a:gd name="T12" fmla="*/ 39 w 257"/>
              <a:gd name="T13" fmla="*/ 35 h 141"/>
              <a:gd name="T14" fmla="*/ 7 w 257"/>
              <a:gd name="T15" fmla="*/ 79 h 141"/>
              <a:gd name="T16" fmla="*/ 8 w 257"/>
              <a:gd name="T17" fmla="*/ 118 h 141"/>
              <a:gd name="T18" fmla="*/ 44 w 257"/>
              <a:gd name="T19" fmla="*/ 119 h 141"/>
              <a:gd name="T20" fmla="*/ 44 w 257"/>
              <a:gd name="T21" fmla="*/ 119 h 141"/>
              <a:gd name="T22" fmla="*/ 60 w 257"/>
              <a:gd name="T23" fmla="*/ 136 h 141"/>
              <a:gd name="T24" fmla="*/ 84 w 257"/>
              <a:gd name="T25" fmla="*/ 124 h 141"/>
              <a:gd name="T26" fmla="*/ 127 w 257"/>
              <a:gd name="T27" fmla="*/ 118 h 141"/>
              <a:gd name="T28" fmla="*/ 154 w 257"/>
              <a:gd name="T29" fmla="*/ 130 h 141"/>
              <a:gd name="T30" fmla="*/ 167 w 257"/>
              <a:gd name="T31" fmla="*/ 107 h 141"/>
              <a:gd name="T32" fmla="*/ 198 w 257"/>
              <a:gd name="T33" fmla="*/ 74 h 141"/>
              <a:gd name="T34" fmla="*/ 225 w 257"/>
              <a:gd name="T35" fmla="*/ 77 h 141"/>
              <a:gd name="T36" fmla="*/ 230 w 257"/>
              <a:gd name="T37" fmla="*/ 53 h 141"/>
              <a:gd name="T38" fmla="*/ 256 w 257"/>
              <a:gd name="T39" fmla="*/ 4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7" h="141">
                <a:moveTo>
                  <a:pt x="256" y="42"/>
                </a:moveTo>
                <a:cubicBezTo>
                  <a:pt x="257" y="23"/>
                  <a:pt x="237" y="13"/>
                  <a:pt x="221" y="8"/>
                </a:cubicBezTo>
                <a:cubicBezTo>
                  <a:pt x="201" y="1"/>
                  <a:pt x="178" y="0"/>
                  <a:pt x="157" y="0"/>
                </a:cubicBezTo>
                <a:cubicBezTo>
                  <a:pt x="143" y="0"/>
                  <a:pt x="129" y="1"/>
                  <a:pt x="116" y="3"/>
                </a:cubicBezTo>
                <a:cubicBezTo>
                  <a:pt x="109" y="4"/>
                  <a:pt x="98" y="5"/>
                  <a:pt x="91" y="8"/>
                </a:cubicBezTo>
                <a:cubicBezTo>
                  <a:pt x="91" y="8"/>
                  <a:pt x="91" y="7"/>
                  <a:pt x="90" y="7"/>
                </a:cubicBezTo>
                <a:cubicBezTo>
                  <a:pt x="71" y="9"/>
                  <a:pt x="53" y="23"/>
                  <a:pt x="39" y="35"/>
                </a:cubicBezTo>
                <a:cubicBezTo>
                  <a:pt x="25" y="47"/>
                  <a:pt x="13" y="62"/>
                  <a:pt x="7" y="79"/>
                </a:cubicBezTo>
                <a:cubicBezTo>
                  <a:pt x="4" y="90"/>
                  <a:pt x="0" y="108"/>
                  <a:pt x="8" y="118"/>
                </a:cubicBezTo>
                <a:cubicBezTo>
                  <a:pt x="17" y="129"/>
                  <a:pt x="33" y="125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3" y="129"/>
                  <a:pt x="51" y="135"/>
                  <a:pt x="60" y="136"/>
                </a:cubicBezTo>
                <a:cubicBezTo>
                  <a:pt x="70" y="137"/>
                  <a:pt x="79" y="131"/>
                  <a:pt x="84" y="124"/>
                </a:cubicBezTo>
                <a:cubicBezTo>
                  <a:pt x="96" y="140"/>
                  <a:pt x="122" y="141"/>
                  <a:pt x="127" y="118"/>
                </a:cubicBezTo>
                <a:cubicBezTo>
                  <a:pt x="134" y="126"/>
                  <a:pt x="144" y="133"/>
                  <a:pt x="154" y="130"/>
                </a:cubicBezTo>
                <a:cubicBezTo>
                  <a:pt x="166" y="127"/>
                  <a:pt x="168" y="117"/>
                  <a:pt x="167" y="107"/>
                </a:cubicBezTo>
                <a:cubicBezTo>
                  <a:pt x="186" y="124"/>
                  <a:pt x="201" y="94"/>
                  <a:pt x="198" y="74"/>
                </a:cubicBezTo>
                <a:cubicBezTo>
                  <a:pt x="206" y="78"/>
                  <a:pt x="217" y="82"/>
                  <a:pt x="225" y="77"/>
                </a:cubicBezTo>
                <a:cubicBezTo>
                  <a:pt x="233" y="72"/>
                  <a:pt x="232" y="62"/>
                  <a:pt x="230" y="53"/>
                </a:cubicBezTo>
                <a:cubicBezTo>
                  <a:pt x="240" y="57"/>
                  <a:pt x="256" y="55"/>
                  <a:pt x="256" y="42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5141913" y="1056907"/>
            <a:ext cx="490538" cy="277813"/>
          </a:xfrm>
          <a:custGeom>
            <a:avLst/>
            <a:gdLst>
              <a:gd name="T0" fmla="*/ 163 w 179"/>
              <a:gd name="T1" fmla="*/ 15 h 101"/>
              <a:gd name="T2" fmla="*/ 64 w 179"/>
              <a:gd name="T3" fmla="*/ 6 h 101"/>
              <a:gd name="T4" fmla="*/ 62 w 179"/>
              <a:gd name="T5" fmla="*/ 9 h 101"/>
              <a:gd name="T6" fmla="*/ 2 w 179"/>
              <a:gd name="T7" fmla="*/ 71 h 101"/>
              <a:gd name="T8" fmla="*/ 11 w 179"/>
              <a:gd name="T9" fmla="*/ 94 h 101"/>
              <a:gd name="T10" fmla="*/ 37 w 179"/>
              <a:gd name="T11" fmla="*/ 85 h 101"/>
              <a:gd name="T12" fmla="*/ 68 w 179"/>
              <a:gd name="T13" fmla="*/ 78 h 101"/>
              <a:gd name="T14" fmla="*/ 106 w 179"/>
              <a:gd name="T15" fmla="*/ 70 h 101"/>
              <a:gd name="T16" fmla="*/ 132 w 179"/>
              <a:gd name="T17" fmla="*/ 53 h 101"/>
              <a:gd name="T18" fmla="*/ 152 w 179"/>
              <a:gd name="T19" fmla="*/ 38 h 101"/>
              <a:gd name="T20" fmla="*/ 172 w 179"/>
              <a:gd name="T21" fmla="*/ 36 h 101"/>
              <a:gd name="T22" fmla="*/ 163 w 179"/>
              <a:gd name="T23" fmla="*/ 1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9" h="101">
                <a:moveTo>
                  <a:pt x="163" y="15"/>
                </a:moveTo>
                <a:cubicBezTo>
                  <a:pt x="133" y="0"/>
                  <a:pt x="97" y="4"/>
                  <a:pt x="64" y="6"/>
                </a:cubicBezTo>
                <a:cubicBezTo>
                  <a:pt x="63" y="6"/>
                  <a:pt x="62" y="8"/>
                  <a:pt x="62" y="9"/>
                </a:cubicBezTo>
                <a:cubicBezTo>
                  <a:pt x="37" y="22"/>
                  <a:pt x="10" y="41"/>
                  <a:pt x="2" y="71"/>
                </a:cubicBezTo>
                <a:cubicBezTo>
                  <a:pt x="0" y="80"/>
                  <a:pt x="1" y="90"/>
                  <a:pt x="11" y="94"/>
                </a:cubicBezTo>
                <a:cubicBezTo>
                  <a:pt x="20" y="98"/>
                  <a:pt x="31" y="91"/>
                  <a:pt x="37" y="85"/>
                </a:cubicBezTo>
                <a:cubicBezTo>
                  <a:pt x="43" y="101"/>
                  <a:pt x="60" y="90"/>
                  <a:pt x="68" y="78"/>
                </a:cubicBezTo>
                <a:cubicBezTo>
                  <a:pt x="81" y="94"/>
                  <a:pt x="107" y="92"/>
                  <a:pt x="106" y="70"/>
                </a:cubicBezTo>
                <a:cubicBezTo>
                  <a:pt x="119" y="80"/>
                  <a:pt x="137" y="66"/>
                  <a:pt x="132" y="53"/>
                </a:cubicBezTo>
                <a:cubicBezTo>
                  <a:pt x="143" y="58"/>
                  <a:pt x="156" y="49"/>
                  <a:pt x="152" y="38"/>
                </a:cubicBezTo>
                <a:cubicBezTo>
                  <a:pt x="159" y="40"/>
                  <a:pt x="167" y="41"/>
                  <a:pt x="172" y="36"/>
                </a:cubicBezTo>
                <a:cubicBezTo>
                  <a:pt x="179" y="29"/>
                  <a:pt x="169" y="18"/>
                  <a:pt x="163" y="15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6" name="Freeform 63"/>
          <p:cNvSpPr>
            <a:spLocks/>
          </p:cNvSpPr>
          <p:nvPr/>
        </p:nvSpPr>
        <p:spPr bwMode="auto">
          <a:xfrm>
            <a:off x="5802313" y="812432"/>
            <a:ext cx="468313" cy="409575"/>
          </a:xfrm>
          <a:custGeom>
            <a:avLst/>
            <a:gdLst>
              <a:gd name="T0" fmla="*/ 130 w 171"/>
              <a:gd name="T1" fmla="*/ 147 h 149"/>
              <a:gd name="T2" fmla="*/ 136 w 171"/>
              <a:gd name="T3" fmla="*/ 128 h 149"/>
              <a:gd name="T4" fmla="*/ 122 w 171"/>
              <a:gd name="T5" fmla="*/ 122 h 149"/>
              <a:gd name="T6" fmla="*/ 121 w 171"/>
              <a:gd name="T7" fmla="*/ 122 h 149"/>
              <a:gd name="T8" fmla="*/ 120 w 171"/>
              <a:gd name="T9" fmla="*/ 123 h 149"/>
              <a:gd name="T10" fmla="*/ 100 w 171"/>
              <a:gd name="T11" fmla="*/ 89 h 149"/>
              <a:gd name="T12" fmla="*/ 148 w 171"/>
              <a:gd name="T13" fmla="*/ 102 h 149"/>
              <a:gd name="T14" fmla="*/ 156 w 171"/>
              <a:gd name="T15" fmla="*/ 115 h 149"/>
              <a:gd name="T16" fmla="*/ 167 w 171"/>
              <a:gd name="T17" fmla="*/ 110 h 149"/>
              <a:gd name="T18" fmla="*/ 162 w 171"/>
              <a:gd name="T19" fmla="*/ 97 h 149"/>
              <a:gd name="T20" fmla="*/ 151 w 171"/>
              <a:gd name="T21" fmla="*/ 98 h 149"/>
              <a:gd name="T22" fmla="*/ 124 w 171"/>
              <a:gd name="T23" fmla="*/ 92 h 149"/>
              <a:gd name="T24" fmla="*/ 144 w 171"/>
              <a:gd name="T25" fmla="*/ 82 h 149"/>
              <a:gd name="T26" fmla="*/ 156 w 171"/>
              <a:gd name="T27" fmla="*/ 82 h 149"/>
              <a:gd name="T28" fmla="*/ 162 w 171"/>
              <a:gd name="T29" fmla="*/ 71 h 149"/>
              <a:gd name="T30" fmla="*/ 148 w 171"/>
              <a:gd name="T31" fmla="*/ 66 h 149"/>
              <a:gd name="T32" fmla="*/ 141 w 171"/>
              <a:gd name="T33" fmla="*/ 79 h 149"/>
              <a:gd name="T34" fmla="*/ 141 w 171"/>
              <a:gd name="T35" fmla="*/ 79 h 149"/>
              <a:gd name="T36" fmla="*/ 121 w 171"/>
              <a:gd name="T37" fmla="*/ 91 h 149"/>
              <a:gd name="T38" fmla="*/ 74 w 171"/>
              <a:gd name="T39" fmla="*/ 74 h 149"/>
              <a:gd name="T40" fmla="*/ 121 w 171"/>
              <a:gd name="T41" fmla="*/ 53 h 149"/>
              <a:gd name="T42" fmla="*/ 134 w 171"/>
              <a:gd name="T43" fmla="*/ 52 h 149"/>
              <a:gd name="T44" fmla="*/ 136 w 171"/>
              <a:gd name="T45" fmla="*/ 36 h 149"/>
              <a:gd name="T46" fmla="*/ 118 w 171"/>
              <a:gd name="T47" fmla="*/ 34 h 149"/>
              <a:gd name="T48" fmla="*/ 117 w 171"/>
              <a:gd name="T49" fmla="*/ 47 h 149"/>
              <a:gd name="T50" fmla="*/ 116 w 171"/>
              <a:gd name="T51" fmla="*/ 50 h 149"/>
              <a:gd name="T52" fmla="*/ 117 w 171"/>
              <a:gd name="T53" fmla="*/ 51 h 149"/>
              <a:gd name="T54" fmla="*/ 70 w 171"/>
              <a:gd name="T55" fmla="*/ 73 h 149"/>
              <a:gd name="T56" fmla="*/ 25 w 171"/>
              <a:gd name="T57" fmla="*/ 45 h 149"/>
              <a:gd name="T58" fmla="*/ 79 w 171"/>
              <a:gd name="T59" fmla="*/ 23 h 149"/>
              <a:gd name="T60" fmla="*/ 94 w 171"/>
              <a:gd name="T61" fmla="*/ 20 h 149"/>
              <a:gd name="T62" fmla="*/ 93 w 171"/>
              <a:gd name="T63" fmla="*/ 5 h 149"/>
              <a:gd name="T64" fmla="*/ 75 w 171"/>
              <a:gd name="T65" fmla="*/ 7 h 149"/>
              <a:gd name="T66" fmla="*/ 76 w 171"/>
              <a:gd name="T67" fmla="*/ 20 h 149"/>
              <a:gd name="T68" fmla="*/ 23 w 171"/>
              <a:gd name="T69" fmla="*/ 43 h 149"/>
              <a:gd name="T70" fmla="*/ 1 w 171"/>
              <a:gd name="T71" fmla="*/ 29 h 149"/>
              <a:gd name="T72" fmla="*/ 0 w 171"/>
              <a:gd name="T73" fmla="*/ 30 h 149"/>
              <a:gd name="T74" fmla="*/ 42 w 171"/>
              <a:gd name="T75" fmla="*/ 61 h 149"/>
              <a:gd name="T76" fmla="*/ 54 w 171"/>
              <a:gd name="T77" fmla="*/ 86 h 149"/>
              <a:gd name="T78" fmla="*/ 59 w 171"/>
              <a:gd name="T79" fmla="*/ 107 h 149"/>
              <a:gd name="T80" fmla="*/ 55 w 171"/>
              <a:gd name="T81" fmla="*/ 111 h 149"/>
              <a:gd name="T82" fmla="*/ 53 w 171"/>
              <a:gd name="T83" fmla="*/ 111 h 149"/>
              <a:gd name="T84" fmla="*/ 59 w 171"/>
              <a:gd name="T85" fmla="*/ 129 h 149"/>
              <a:gd name="T86" fmla="*/ 79 w 171"/>
              <a:gd name="T87" fmla="*/ 122 h 149"/>
              <a:gd name="T88" fmla="*/ 71 w 171"/>
              <a:gd name="T89" fmla="*/ 104 h 149"/>
              <a:gd name="T90" fmla="*/ 63 w 171"/>
              <a:gd name="T91" fmla="*/ 105 h 149"/>
              <a:gd name="T92" fmla="*/ 48 w 171"/>
              <a:gd name="T93" fmla="*/ 65 h 149"/>
              <a:gd name="T94" fmla="*/ 95 w 171"/>
              <a:gd name="T95" fmla="*/ 87 h 149"/>
              <a:gd name="T96" fmla="*/ 96 w 171"/>
              <a:gd name="T97" fmla="*/ 88 h 149"/>
              <a:gd name="T98" fmla="*/ 116 w 171"/>
              <a:gd name="T99" fmla="*/ 126 h 149"/>
              <a:gd name="T100" fmla="*/ 115 w 171"/>
              <a:gd name="T101" fmla="*/ 140 h 149"/>
              <a:gd name="T102" fmla="*/ 130 w 171"/>
              <a:gd name="T103" fmla="*/ 14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1" h="149">
                <a:moveTo>
                  <a:pt x="130" y="147"/>
                </a:moveTo>
                <a:cubicBezTo>
                  <a:pt x="138" y="145"/>
                  <a:pt x="139" y="134"/>
                  <a:pt x="136" y="128"/>
                </a:cubicBezTo>
                <a:cubicBezTo>
                  <a:pt x="134" y="122"/>
                  <a:pt x="127" y="120"/>
                  <a:pt x="122" y="122"/>
                </a:cubicBezTo>
                <a:cubicBezTo>
                  <a:pt x="122" y="122"/>
                  <a:pt x="121" y="122"/>
                  <a:pt x="121" y="122"/>
                </a:cubicBezTo>
                <a:cubicBezTo>
                  <a:pt x="121" y="123"/>
                  <a:pt x="120" y="123"/>
                  <a:pt x="120" y="123"/>
                </a:cubicBezTo>
                <a:cubicBezTo>
                  <a:pt x="116" y="111"/>
                  <a:pt x="109" y="98"/>
                  <a:pt x="100" y="89"/>
                </a:cubicBezTo>
                <a:cubicBezTo>
                  <a:pt x="116" y="95"/>
                  <a:pt x="132" y="99"/>
                  <a:pt x="148" y="102"/>
                </a:cubicBezTo>
                <a:cubicBezTo>
                  <a:pt x="148" y="107"/>
                  <a:pt x="150" y="114"/>
                  <a:pt x="156" y="115"/>
                </a:cubicBezTo>
                <a:cubicBezTo>
                  <a:pt x="160" y="116"/>
                  <a:pt x="165" y="114"/>
                  <a:pt x="167" y="110"/>
                </a:cubicBezTo>
                <a:cubicBezTo>
                  <a:pt x="171" y="105"/>
                  <a:pt x="167" y="100"/>
                  <a:pt x="162" y="97"/>
                </a:cubicBezTo>
                <a:cubicBezTo>
                  <a:pt x="158" y="94"/>
                  <a:pt x="154" y="95"/>
                  <a:pt x="151" y="98"/>
                </a:cubicBezTo>
                <a:cubicBezTo>
                  <a:pt x="142" y="97"/>
                  <a:pt x="133" y="94"/>
                  <a:pt x="124" y="92"/>
                </a:cubicBezTo>
                <a:cubicBezTo>
                  <a:pt x="131" y="90"/>
                  <a:pt x="138" y="86"/>
                  <a:pt x="144" y="82"/>
                </a:cubicBezTo>
                <a:cubicBezTo>
                  <a:pt x="147" y="84"/>
                  <a:pt x="152" y="84"/>
                  <a:pt x="156" y="82"/>
                </a:cubicBezTo>
                <a:cubicBezTo>
                  <a:pt x="159" y="80"/>
                  <a:pt x="163" y="76"/>
                  <a:pt x="162" y="71"/>
                </a:cubicBezTo>
                <a:cubicBezTo>
                  <a:pt x="161" y="66"/>
                  <a:pt x="153" y="65"/>
                  <a:pt x="148" y="66"/>
                </a:cubicBezTo>
                <a:cubicBezTo>
                  <a:pt x="143" y="67"/>
                  <a:pt x="140" y="74"/>
                  <a:pt x="141" y="79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35" y="84"/>
                  <a:pt x="128" y="88"/>
                  <a:pt x="121" y="91"/>
                </a:cubicBezTo>
                <a:cubicBezTo>
                  <a:pt x="105" y="87"/>
                  <a:pt x="89" y="82"/>
                  <a:pt x="74" y="74"/>
                </a:cubicBezTo>
                <a:cubicBezTo>
                  <a:pt x="91" y="74"/>
                  <a:pt x="108" y="64"/>
                  <a:pt x="121" y="53"/>
                </a:cubicBezTo>
                <a:cubicBezTo>
                  <a:pt x="125" y="56"/>
                  <a:pt x="130" y="56"/>
                  <a:pt x="134" y="52"/>
                </a:cubicBezTo>
                <a:cubicBezTo>
                  <a:pt x="138" y="48"/>
                  <a:pt x="139" y="41"/>
                  <a:pt x="136" y="36"/>
                </a:cubicBezTo>
                <a:cubicBezTo>
                  <a:pt x="132" y="32"/>
                  <a:pt x="123" y="29"/>
                  <a:pt x="118" y="34"/>
                </a:cubicBezTo>
                <a:cubicBezTo>
                  <a:pt x="116" y="38"/>
                  <a:pt x="115" y="43"/>
                  <a:pt x="117" y="47"/>
                </a:cubicBezTo>
                <a:cubicBezTo>
                  <a:pt x="116" y="48"/>
                  <a:pt x="116" y="49"/>
                  <a:pt x="116" y="50"/>
                </a:cubicBezTo>
                <a:cubicBezTo>
                  <a:pt x="117" y="50"/>
                  <a:pt x="117" y="50"/>
                  <a:pt x="117" y="51"/>
                </a:cubicBezTo>
                <a:cubicBezTo>
                  <a:pt x="103" y="61"/>
                  <a:pt x="89" y="71"/>
                  <a:pt x="70" y="73"/>
                </a:cubicBezTo>
                <a:cubicBezTo>
                  <a:pt x="54" y="65"/>
                  <a:pt x="39" y="55"/>
                  <a:pt x="25" y="45"/>
                </a:cubicBezTo>
                <a:cubicBezTo>
                  <a:pt x="43" y="45"/>
                  <a:pt x="64" y="34"/>
                  <a:pt x="79" y="23"/>
                </a:cubicBezTo>
                <a:cubicBezTo>
                  <a:pt x="84" y="26"/>
                  <a:pt x="91" y="24"/>
                  <a:pt x="94" y="20"/>
                </a:cubicBezTo>
                <a:cubicBezTo>
                  <a:pt x="97" y="15"/>
                  <a:pt x="96" y="9"/>
                  <a:pt x="93" y="5"/>
                </a:cubicBezTo>
                <a:cubicBezTo>
                  <a:pt x="88" y="0"/>
                  <a:pt x="80" y="2"/>
                  <a:pt x="75" y="7"/>
                </a:cubicBezTo>
                <a:cubicBezTo>
                  <a:pt x="72" y="11"/>
                  <a:pt x="72" y="16"/>
                  <a:pt x="76" y="20"/>
                </a:cubicBezTo>
                <a:cubicBezTo>
                  <a:pt x="58" y="30"/>
                  <a:pt x="43" y="41"/>
                  <a:pt x="23" y="43"/>
                </a:cubicBezTo>
                <a:cubicBezTo>
                  <a:pt x="15" y="39"/>
                  <a:pt x="8" y="34"/>
                  <a:pt x="1" y="29"/>
                </a:cubicBezTo>
                <a:cubicBezTo>
                  <a:pt x="0" y="29"/>
                  <a:pt x="0" y="29"/>
                  <a:pt x="0" y="30"/>
                </a:cubicBezTo>
                <a:cubicBezTo>
                  <a:pt x="13" y="42"/>
                  <a:pt x="27" y="52"/>
                  <a:pt x="42" y="61"/>
                </a:cubicBezTo>
                <a:cubicBezTo>
                  <a:pt x="47" y="69"/>
                  <a:pt x="52" y="77"/>
                  <a:pt x="54" y="86"/>
                </a:cubicBezTo>
                <a:cubicBezTo>
                  <a:pt x="56" y="93"/>
                  <a:pt x="57" y="100"/>
                  <a:pt x="59" y="107"/>
                </a:cubicBezTo>
                <a:cubicBezTo>
                  <a:pt x="57" y="108"/>
                  <a:pt x="56" y="109"/>
                  <a:pt x="55" y="111"/>
                </a:cubicBezTo>
                <a:cubicBezTo>
                  <a:pt x="54" y="110"/>
                  <a:pt x="54" y="110"/>
                  <a:pt x="53" y="111"/>
                </a:cubicBezTo>
                <a:cubicBezTo>
                  <a:pt x="49" y="118"/>
                  <a:pt x="51" y="127"/>
                  <a:pt x="59" y="129"/>
                </a:cubicBezTo>
                <a:cubicBezTo>
                  <a:pt x="66" y="130"/>
                  <a:pt x="75" y="128"/>
                  <a:pt x="79" y="122"/>
                </a:cubicBezTo>
                <a:cubicBezTo>
                  <a:pt x="83" y="115"/>
                  <a:pt x="80" y="105"/>
                  <a:pt x="71" y="104"/>
                </a:cubicBezTo>
                <a:cubicBezTo>
                  <a:pt x="68" y="104"/>
                  <a:pt x="66" y="104"/>
                  <a:pt x="63" y="105"/>
                </a:cubicBezTo>
                <a:cubicBezTo>
                  <a:pt x="62" y="91"/>
                  <a:pt x="57" y="76"/>
                  <a:pt x="48" y="65"/>
                </a:cubicBezTo>
                <a:cubicBezTo>
                  <a:pt x="63" y="74"/>
                  <a:pt x="79" y="81"/>
                  <a:pt x="95" y="87"/>
                </a:cubicBezTo>
                <a:cubicBezTo>
                  <a:pt x="95" y="88"/>
                  <a:pt x="95" y="88"/>
                  <a:pt x="96" y="88"/>
                </a:cubicBezTo>
                <a:cubicBezTo>
                  <a:pt x="106" y="99"/>
                  <a:pt x="111" y="112"/>
                  <a:pt x="116" y="126"/>
                </a:cubicBezTo>
                <a:cubicBezTo>
                  <a:pt x="113" y="130"/>
                  <a:pt x="113" y="135"/>
                  <a:pt x="115" y="140"/>
                </a:cubicBezTo>
                <a:cubicBezTo>
                  <a:pt x="118" y="145"/>
                  <a:pt x="124" y="149"/>
                  <a:pt x="130" y="147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7" name="Freeform 64"/>
          <p:cNvSpPr>
            <a:spLocks/>
          </p:cNvSpPr>
          <p:nvPr/>
        </p:nvSpPr>
        <p:spPr bwMode="auto">
          <a:xfrm>
            <a:off x="7659688" y="-35293"/>
            <a:ext cx="1054100" cy="588963"/>
          </a:xfrm>
          <a:custGeom>
            <a:avLst/>
            <a:gdLst>
              <a:gd name="T0" fmla="*/ 309 w 384"/>
              <a:gd name="T1" fmla="*/ 175 h 214"/>
              <a:gd name="T2" fmla="*/ 254 w 384"/>
              <a:gd name="T3" fmla="*/ 134 h 214"/>
              <a:gd name="T4" fmla="*/ 204 w 384"/>
              <a:gd name="T5" fmla="*/ 129 h 214"/>
              <a:gd name="T6" fmla="*/ 186 w 384"/>
              <a:gd name="T7" fmla="*/ 130 h 214"/>
              <a:gd name="T8" fmla="*/ 220 w 384"/>
              <a:gd name="T9" fmla="*/ 112 h 214"/>
              <a:gd name="T10" fmla="*/ 220 w 384"/>
              <a:gd name="T11" fmla="*/ 111 h 214"/>
              <a:gd name="T12" fmla="*/ 221 w 384"/>
              <a:gd name="T13" fmla="*/ 112 h 214"/>
              <a:gd name="T14" fmla="*/ 222 w 384"/>
              <a:gd name="T15" fmla="*/ 112 h 214"/>
              <a:gd name="T16" fmla="*/ 353 w 384"/>
              <a:gd name="T17" fmla="*/ 93 h 214"/>
              <a:gd name="T18" fmla="*/ 380 w 384"/>
              <a:gd name="T19" fmla="*/ 57 h 214"/>
              <a:gd name="T20" fmla="*/ 359 w 384"/>
              <a:gd name="T21" fmla="*/ 19 h 214"/>
              <a:gd name="T22" fmla="*/ 271 w 384"/>
              <a:gd name="T23" fmla="*/ 32 h 214"/>
              <a:gd name="T24" fmla="*/ 220 w 384"/>
              <a:gd name="T25" fmla="*/ 109 h 214"/>
              <a:gd name="T26" fmla="*/ 219 w 384"/>
              <a:gd name="T27" fmla="*/ 109 h 214"/>
              <a:gd name="T28" fmla="*/ 171 w 384"/>
              <a:gd name="T29" fmla="*/ 131 h 214"/>
              <a:gd name="T30" fmla="*/ 117 w 384"/>
              <a:gd name="T31" fmla="*/ 153 h 214"/>
              <a:gd name="T32" fmla="*/ 1 w 384"/>
              <a:gd name="T33" fmla="*/ 160 h 214"/>
              <a:gd name="T34" fmla="*/ 1 w 384"/>
              <a:gd name="T35" fmla="*/ 161 h 214"/>
              <a:gd name="T36" fmla="*/ 112 w 384"/>
              <a:gd name="T37" fmla="*/ 159 h 214"/>
              <a:gd name="T38" fmla="*/ 167 w 384"/>
              <a:gd name="T39" fmla="*/ 138 h 214"/>
              <a:gd name="T40" fmla="*/ 174 w 384"/>
              <a:gd name="T41" fmla="*/ 135 h 214"/>
              <a:gd name="T42" fmla="*/ 238 w 384"/>
              <a:gd name="T43" fmla="*/ 204 h 214"/>
              <a:gd name="T44" fmla="*/ 309 w 384"/>
              <a:gd name="T45" fmla="*/ 17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4" h="214">
                <a:moveTo>
                  <a:pt x="309" y="175"/>
                </a:moveTo>
                <a:cubicBezTo>
                  <a:pt x="314" y="149"/>
                  <a:pt x="272" y="138"/>
                  <a:pt x="254" y="134"/>
                </a:cubicBezTo>
                <a:cubicBezTo>
                  <a:pt x="238" y="130"/>
                  <a:pt x="221" y="129"/>
                  <a:pt x="204" y="129"/>
                </a:cubicBezTo>
                <a:cubicBezTo>
                  <a:pt x="198" y="129"/>
                  <a:pt x="192" y="129"/>
                  <a:pt x="186" y="130"/>
                </a:cubicBezTo>
                <a:cubicBezTo>
                  <a:pt x="198" y="124"/>
                  <a:pt x="209" y="118"/>
                  <a:pt x="220" y="112"/>
                </a:cubicBezTo>
                <a:cubicBezTo>
                  <a:pt x="220" y="112"/>
                  <a:pt x="220" y="111"/>
                  <a:pt x="220" y="111"/>
                </a:cubicBezTo>
                <a:cubicBezTo>
                  <a:pt x="220" y="111"/>
                  <a:pt x="221" y="112"/>
                  <a:pt x="221" y="112"/>
                </a:cubicBezTo>
                <a:cubicBezTo>
                  <a:pt x="221" y="112"/>
                  <a:pt x="221" y="112"/>
                  <a:pt x="222" y="112"/>
                </a:cubicBezTo>
                <a:cubicBezTo>
                  <a:pt x="267" y="120"/>
                  <a:pt x="314" y="120"/>
                  <a:pt x="353" y="93"/>
                </a:cubicBezTo>
                <a:cubicBezTo>
                  <a:pt x="365" y="84"/>
                  <a:pt x="377" y="72"/>
                  <a:pt x="380" y="57"/>
                </a:cubicBezTo>
                <a:cubicBezTo>
                  <a:pt x="384" y="40"/>
                  <a:pt x="372" y="27"/>
                  <a:pt x="359" y="19"/>
                </a:cubicBezTo>
                <a:cubicBezTo>
                  <a:pt x="331" y="0"/>
                  <a:pt x="296" y="14"/>
                  <a:pt x="271" y="32"/>
                </a:cubicBezTo>
                <a:cubicBezTo>
                  <a:pt x="248" y="50"/>
                  <a:pt x="223" y="79"/>
                  <a:pt x="220" y="109"/>
                </a:cubicBezTo>
                <a:cubicBezTo>
                  <a:pt x="220" y="109"/>
                  <a:pt x="220" y="109"/>
                  <a:pt x="219" y="109"/>
                </a:cubicBezTo>
                <a:cubicBezTo>
                  <a:pt x="202" y="115"/>
                  <a:pt x="187" y="124"/>
                  <a:pt x="171" y="131"/>
                </a:cubicBezTo>
                <a:cubicBezTo>
                  <a:pt x="153" y="139"/>
                  <a:pt x="135" y="147"/>
                  <a:pt x="117" y="153"/>
                </a:cubicBezTo>
                <a:cubicBezTo>
                  <a:pt x="78" y="165"/>
                  <a:pt x="41" y="166"/>
                  <a:pt x="1" y="160"/>
                </a:cubicBezTo>
                <a:cubicBezTo>
                  <a:pt x="0" y="160"/>
                  <a:pt x="0" y="161"/>
                  <a:pt x="1" y="161"/>
                </a:cubicBezTo>
                <a:cubicBezTo>
                  <a:pt x="37" y="173"/>
                  <a:pt x="76" y="169"/>
                  <a:pt x="112" y="159"/>
                </a:cubicBezTo>
                <a:cubicBezTo>
                  <a:pt x="131" y="153"/>
                  <a:pt x="149" y="146"/>
                  <a:pt x="167" y="138"/>
                </a:cubicBezTo>
                <a:cubicBezTo>
                  <a:pt x="169" y="137"/>
                  <a:pt x="172" y="136"/>
                  <a:pt x="174" y="135"/>
                </a:cubicBezTo>
                <a:cubicBezTo>
                  <a:pt x="180" y="167"/>
                  <a:pt x="209" y="193"/>
                  <a:pt x="238" y="204"/>
                </a:cubicBezTo>
                <a:cubicBezTo>
                  <a:pt x="263" y="214"/>
                  <a:pt x="302" y="206"/>
                  <a:pt x="309" y="175"/>
                </a:cubicBezTo>
                <a:close/>
              </a:path>
            </a:pathLst>
          </a:custGeom>
          <a:solidFill>
            <a:srgbClr val="21B3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8" name="Freeform 65"/>
          <p:cNvSpPr>
            <a:spLocks/>
          </p:cNvSpPr>
          <p:nvPr/>
        </p:nvSpPr>
        <p:spPr bwMode="auto">
          <a:xfrm>
            <a:off x="-25400" y="-170231"/>
            <a:ext cx="457200" cy="561975"/>
          </a:xfrm>
          <a:custGeom>
            <a:avLst/>
            <a:gdLst>
              <a:gd name="T0" fmla="*/ 164 w 167"/>
              <a:gd name="T1" fmla="*/ 42 h 204"/>
              <a:gd name="T2" fmla="*/ 141 w 167"/>
              <a:gd name="T3" fmla="*/ 36 h 204"/>
              <a:gd name="T4" fmla="*/ 136 w 167"/>
              <a:gd name="T5" fmla="*/ 54 h 204"/>
              <a:gd name="T6" fmla="*/ 137 w 167"/>
              <a:gd name="T7" fmla="*/ 55 h 204"/>
              <a:gd name="T8" fmla="*/ 138 w 167"/>
              <a:gd name="T9" fmla="*/ 56 h 204"/>
              <a:gd name="T10" fmla="*/ 101 w 167"/>
              <a:gd name="T11" fmla="*/ 82 h 204"/>
              <a:gd name="T12" fmla="*/ 110 w 167"/>
              <a:gd name="T13" fmla="*/ 26 h 204"/>
              <a:gd name="T14" fmla="*/ 124 w 167"/>
              <a:gd name="T15" fmla="*/ 16 h 204"/>
              <a:gd name="T16" fmla="*/ 118 w 167"/>
              <a:gd name="T17" fmla="*/ 3 h 204"/>
              <a:gd name="T18" fmla="*/ 103 w 167"/>
              <a:gd name="T19" fmla="*/ 10 h 204"/>
              <a:gd name="T20" fmla="*/ 106 w 167"/>
              <a:gd name="T21" fmla="*/ 23 h 204"/>
              <a:gd name="T22" fmla="*/ 102 w 167"/>
              <a:gd name="T23" fmla="*/ 54 h 204"/>
              <a:gd name="T24" fmla="*/ 88 w 167"/>
              <a:gd name="T25" fmla="*/ 33 h 204"/>
              <a:gd name="T26" fmla="*/ 87 w 167"/>
              <a:gd name="T27" fmla="*/ 19 h 204"/>
              <a:gd name="T28" fmla="*/ 74 w 167"/>
              <a:gd name="T29" fmla="*/ 14 h 204"/>
              <a:gd name="T30" fmla="*/ 69 w 167"/>
              <a:gd name="T31" fmla="*/ 30 h 204"/>
              <a:gd name="T32" fmla="*/ 85 w 167"/>
              <a:gd name="T33" fmla="*/ 37 h 204"/>
              <a:gd name="T34" fmla="*/ 85 w 167"/>
              <a:gd name="T35" fmla="*/ 36 h 204"/>
              <a:gd name="T36" fmla="*/ 101 w 167"/>
              <a:gd name="T37" fmla="*/ 58 h 204"/>
              <a:gd name="T38" fmla="*/ 87 w 167"/>
              <a:gd name="T39" fmla="*/ 114 h 204"/>
              <a:gd name="T40" fmla="*/ 57 w 167"/>
              <a:gd name="T41" fmla="*/ 63 h 204"/>
              <a:gd name="T42" fmla="*/ 55 w 167"/>
              <a:gd name="T43" fmla="*/ 47 h 204"/>
              <a:gd name="T44" fmla="*/ 37 w 167"/>
              <a:gd name="T45" fmla="*/ 48 h 204"/>
              <a:gd name="T46" fmla="*/ 36 w 167"/>
              <a:gd name="T47" fmla="*/ 67 h 204"/>
              <a:gd name="T48" fmla="*/ 51 w 167"/>
              <a:gd name="T49" fmla="*/ 68 h 204"/>
              <a:gd name="T50" fmla="*/ 54 w 167"/>
              <a:gd name="T51" fmla="*/ 68 h 204"/>
              <a:gd name="T52" fmla="*/ 55 w 167"/>
              <a:gd name="T53" fmla="*/ 67 h 204"/>
              <a:gd name="T54" fmla="*/ 85 w 167"/>
              <a:gd name="T55" fmla="*/ 118 h 204"/>
              <a:gd name="T56" fmla="*/ 58 w 167"/>
              <a:gd name="T57" fmla="*/ 174 h 204"/>
              <a:gd name="T58" fmla="*/ 27 w 167"/>
              <a:gd name="T59" fmla="*/ 114 h 204"/>
              <a:gd name="T60" fmla="*/ 22 w 167"/>
              <a:gd name="T61" fmla="*/ 97 h 204"/>
              <a:gd name="T62" fmla="*/ 5 w 167"/>
              <a:gd name="T63" fmla="*/ 100 h 204"/>
              <a:gd name="T64" fmla="*/ 9 w 167"/>
              <a:gd name="T65" fmla="*/ 120 h 204"/>
              <a:gd name="T66" fmla="*/ 24 w 167"/>
              <a:gd name="T67" fmla="*/ 118 h 204"/>
              <a:gd name="T68" fmla="*/ 57 w 167"/>
              <a:gd name="T69" fmla="*/ 176 h 204"/>
              <a:gd name="T70" fmla="*/ 43 w 167"/>
              <a:gd name="T71" fmla="*/ 203 h 204"/>
              <a:gd name="T72" fmla="*/ 44 w 167"/>
              <a:gd name="T73" fmla="*/ 204 h 204"/>
              <a:gd name="T74" fmla="*/ 75 w 167"/>
              <a:gd name="T75" fmla="*/ 152 h 204"/>
              <a:gd name="T76" fmla="*/ 102 w 167"/>
              <a:gd name="T77" fmla="*/ 135 h 204"/>
              <a:gd name="T78" fmla="*/ 126 w 167"/>
              <a:gd name="T79" fmla="*/ 128 h 204"/>
              <a:gd name="T80" fmla="*/ 130 w 167"/>
              <a:gd name="T81" fmla="*/ 132 h 204"/>
              <a:gd name="T82" fmla="*/ 131 w 167"/>
              <a:gd name="T83" fmla="*/ 134 h 204"/>
              <a:gd name="T84" fmla="*/ 151 w 167"/>
              <a:gd name="T85" fmla="*/ 125 h 204"/>
              <a:gd name="T86" fmla="*/ 141 w 167"/>
              <a:gd name="T87" fmla="*/ 103 h 204"/>
              <a:gd name="T88" fmla="*/ 121 w 167"/>
              <a:gd name="T89" fmla="*/ 114 h 204"/>
              <a:gd name="T90" fmla="*/ 123 w 167"/>
              <a:gd name="T91" fmla="*/ 123 h 204"/>
              <a:gd name="T92" fmla="*/ 79 w 167"/>
              <a:gd name="T93" fmla="*/ 145 h 204"/>
              <a:gd name="T94" fmla="*/ 99 w 167"/>
              <a:gd name="T95" fmla="*/ 88 h 204"/>
              <a:gd name="T96" fmla="*/ 100 w 167"/>
              <a:gd name="T97" fmla="*/ 88 h 204"/>
              <a:gd name="T98" fmla="*/ 142 w 167"/>
              <a:gd name="T99" fmla="*/ 60 h 204"/>
              <a:gd name="T100" fmla="*/ 157 w 167"/>
              <a:gd name="T101" fmla="*/ 60 h 204"/>
              <a:gd name="T102" fmla="*/ 164 w 167"/>
              <a:gd name="T103" fmla="*/ 4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7" h="204">
                <a:moveTo>
                  <a:pt x="164" y="42"/>
                </a:moveTo>
                <a:cubicBezTo>
                  <a:pt x="161" y="33"/>
                  <a:pt x="148" y="33"/>
                  <a:pt x="141" y="36"/>
                </a:cubicBezTo>
                <a:cubicBezTo>
                  <a:pt x="135" y="40"/>
                  <a:pt x="133" y="48"/>
                  <a:pt x="136" y="54"/>
                </a:cubicBezTo>
                <a:cubicBezTo>
                  <a:pt x="136" y="54"/>
                  <a:pt x="136" y="54"/>
                  <a:pt x="137" y="55"/>
                </a:cubicBezTo>
                <a:cubicBezTo>
                  <a:pt x="137" y="55"/>
                  <a:pt x="137" y="56"/>
                  <a:pt x="138" y="56"/>
                </a:cubicBezTo>
                <a:cubicBezTo>
                  <a:pt x="124" y="61"/>
                  <a:pt x="110" y="71"/>
                  <a:pt x="101" y="82"/>
                </a:cubicBezTo>
                <a:cubicBezTo>
                  <a:pt x="105" y="63"/>
                  <a:pt x="108" y="45"/>
                  <a:pt x="110" y="26"/>
                </a:cubicBezTo>
                <a:cubicBezTo>
                  <a:pt x="116" y="25"/>
                  <a:pt x="124" y="23"/>
                  <a:pt x="124" y="16"/>
                </a:cubicBezTo>
                <a:cubicBezTo>
                  <a:pt x="125" y="11"/>
                  <a:pt x="122" y="6"/>
                  <a:pt x="118" y="3"/>
                </a:cubicBezTo>
                <a:cubicBezTo>
                  <a:pt x="111" y="0"/>
                  <a:pt x="106" y="4"/>
                  <a:pt x="103" y="10"/>
                </a:cubicBezTo>
                <a:cubicBezTo>
                  <a:pt x="100" y="15"/>
                  <a:pt x="102" y="20"/>
                  <a:pt x="106" y="23"/>
                </a:cubicBezTo>
                <a:cubicBezTo>
                  <a:pt x="105" y="33"/>
                  <a:pt x="103" y="44"/>
                  <a:pt x="102" y="54"/>
                </a:cubicBezTo>
                <a:cubicBezTo>
                  <a:pt x="98" y="47"/>
                  <a:pt x="93" y="39"/>
                  <a:pt x="88" y="33"/>
                </a:cubicBezTo>
                <a:cubicBezTo>
                  <a:pt x="90" y="29"/>
                  <a:pt x="90" y="23"/>
                  <a:pt x="87" y="19"/>
                </a:cubicBezTo>
                <a:cubicBezTo>
                  <a:pt x="84" y="15"/>
                  <a:pt x="79" y="12"/>
                  <a:pt x="74" y="14"/>
                </a:cubicBezTo>
                <a:cubicBezTo>
                  <a:pt x="68" y="16"/>
                  <a:pt x="67" y="25"/>
                  <a:pt x="69" y="30"/>
                </a:cubicBezTo>
                <a:cubicBezTo>
                  <a:pt x="71" y="36"/>
                  <a:pt x="79" y="39"/>
                  <a:pt x="85" y="37"/>
                </a:cubicBezTo>
                <a:cubicBezTo>
                  <a:pt x="85" y="37"/>
                  <a:pt x="85" y="37"/>
                  <a:pt x="85" y="36"/>
                </a:cubicBezTo>
                <a:cubicBezTo>
                  <a:pt x="91" y="43"/>
                  <a:pt x="96" y="50"/>
                  <a:pt x="101" y="58"/>
                </a:cubicBezTo>
                <a:cubicBezTo>
                  <a:pt x="98" y="77"/>
                  <a:pt x="93" y="96"/>
                  <a:pt x="87" y="114"/>
                </a:cubicBezTo>
                <a:cubicBezTo>
                  <a:pt x="84" y="95"/>
                  <a:pt x="71" y="77"/>
                  <a:pt x="57" y="63"/>
                </a:cubicBezTo>
                <a:cubicBezTo>
                  <a:pt x="60" y="57"/>
                  <a:pt x="59" y="52"/>
                  <a:pt x="55" y="47"/>
                </a:cubicBezTo>
                <a:cubicBezTo>
                  <a:pt x="50" y="43"/>
                  <a:pt x="41" y="43"/>
                  <a:pt x="37" y="48"/>
                </a:cubicBezTo>
                <a:cubicBezTo>
                  <a:pt x="32" y="53"/>
                  <a:pt x="29" y="63"/>
                  <a:pt x="36" y="67"/>
                </a:cubicBezTo>
                <a:cubicBezTo>
                  <a:pt x="40" y="70"/>
                  <a:pt x="46" y="70"/>
                  <a:pt x="51" y="68"/>
                </a:cubicBezTo>
                <a:cubicBezTo>
                  <a:pt x="52" y="69"/>
                  <a:pt x="53" y="69"/>
                  <a:pt x="54" y="68"/>
                </a:cubicBezTo>
                <a:cubicBezTo>
                  <a:pt x="54" y="68"/>
                  <a:pt x="54" y="67"/>
                  <a:pt x="55" y="67"/>
                </a:cubicBezTo>
                <a:cubicBezTo>
                  <a:pt x="68" y="82"/>
                  <a:pt x="81" y="97"/>
                  <a:pt x="85" y="118"/>
                </a:cubicBezTo>
                <a:cubicBezTo>
                  <a:pt x="78" y="138"/>
                  <a:pt x="68" y="156"/>
                  <a:pt x="58" y="174"/>
                </a:cubicBezTo>
                <a:cubicBezTo>
                  <a:pt x="56" y="153"/>
                  <a:pt x="42" y="130"/>
                  <a:pt x="27" y="114"/>
                </a:cubicBezTo>
                <a:cubicBezTo>
                  <a:pt x="30" y="108"/>
                  <a:pt x="27" y="100"/>
                  <a:pt x="22" y="97"/>
                </a:cubicBezTo>
                <a:cubicBezTo>
                  <a:pt x="16" y="94"/>
                  <a:pt x="9" y="96"/>
                  <a:pt x="5" y="100"/>
                </a:cubicBezTo>
                <a:cubicBezTo>
                  <a:pt x="0" y="106"/>
                  <a:pt x="3" y="115"/>
                  <a:pt x="9" y="120"/>
                </a:cubicBezTo>
                <a:cubicBezTo>
                  <a:pt x="14" y="124"/>
                  <a:pt x="21" y="123"/>
                  <a:pt x="24" y="118"/>
                </a:cubicBezTo>
                <a:cubicBezTo>
                  <a:pt x="37" y="137"/>
                  <a:pt x="52" y="153"/>
                  <a:pt x="57" y="176"/>
                </a:cubicBezTo>
                <a:cubicBezTo>
                  <a:pt x="52" y="185"/>
                  <a:pt x="47" y="194"/>
                  <a:pt x="43" y="203"/>
                </a:cubicBezTo>
                <a:cubicBezTo>
                  <a:pt x="42" y="204"/>
                  <a:pt x="43" y="204"/>
                  <a:pt x="44" y="204"/>
                </a:cubicBezTo>
                <a:cubicBezTo>
                  <a:pt x="56" y="188"/>
                  <a:pt x="66" y="170"/>
                  <a:pt x="75" y="152"/>
                </a:cubicBezTo>
                <a:cubicBezTo>
                  <a:pt x="84" y="145"/>
                  <a:pt x="92" y="139"/>
                  <a:pt x="102" y="135"/>
                </a:cubicBezTo>
                <a:cubicBezTo>
                  <a:pt x="110" y="132"/>
                  <a:pt x="118" y="131"/>
                  <a:pt x="126" y="128"/>
                </a:cubicBezTo>
                <a:cubicBezTo>
                  <a:pt x="127" y="130"/>
                  <a:pt x="129" y="131"/>
                  <a:pt x="130" y="132"/>
                </a:cubicBezTo>
                <a:cubicBezTo>
                  <a:pt x="130" y="133"/>
                  <a:pt x="130" y="133"/>
                  <a:pt x="131" y="134"/>
                </a:cubicBezTo>
                <a:cubicBezTo>
                  <a:pt x="139" y="138"/>
                  <a:pt x="149" y="135"/>
                  <a:pt x="151" y="125"/>
                </a:cubicBezTo>
                <a:cubicBezTo>
                  <a:pt x="152" y="117"/>
                  <a:pt x="148" y="107"/>
                  <a:pt x="141" y="103"/>
                </a:cubicBezTo>
                <a:cubicBezTo>
                  <a:pt x="133" y="99"/>
                  <a:pt x="121" y="104"/>
                  <a:pt x="121" y="114"/>
                </a:cubicBezTo>
                <a:cubicBezTo>
                  <a:pt x="121" y="117"/>
                  <a:pt x="122" y="120"/>
                  <a:pt x="123" y="123"/>
                </a:cubicBezTo>
                <a:cubicBezTo>
                  <a:pt x="108" y="126"/>
                  <a:pt x="90" y="134"/>
                  <a:pt x="79" y="145"/>
                </a:cubicBezTo>
                <a:cubicBezTo>
                  <a:pt x="87" y="127"/>
                  <a:pt x="94" y="107"/>
                  <a:pt x="99" y="88"/>
                </a:cubicBezTo>
                <a:cubicBezTo>
                  <a:pt x="99" y="88"/>
                  <a:pt x="100" y="88"/>
                  <a:pt x="100" y="88"/>
                </a:cubicBezTo>
                <a:cubicBezTo>
                  <a:pt x="112" y="74"/>
                  <a:pt x="126" y="68"/>
                  <a:pt x="142" y="60"/>
                </a:cubicBezTo>
                <a:cubicBezTo>
                  <a:pt x="146" y="63"/>
                  <a:pt x="152" y="63"/>
                  <a:pt x="157" y="60"/>
                </a:cubicBezTo>
                <a:cubicBezTo>
                  <a:pt x="163" y="56"/>
                  <a:pt x="167" y="48"/>
                  <a:pt x="164" y="42"/>
                </a:cubicBezTo>
                <a:close/>
              </a:path>
            </a:pathLst>
          </a:custGeom>
          <a:solidFill>
            <a:srgbClr val="21B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69" name="Freeform 66"/>
          <p:cNvSpPr>
            <a:spLocks/>
          </p:cNvSpPr>
          <p:nvPr/>
        </p:nvSpPr>
        <p:spPr bwMode="auto">
          <a:xfrm>
            <a:off x="4735513" y="691782"/>
            <a:ext cx="244475" cy="361950"/>
          </a:xfrm>
          <a:custGeom>
            <a:avLst/>
            <a:gdLst>
              <a:gd name="T0" fmla="*/ 86 w 89"/>
              <a:gd name="T1" fmla="*/ 88 h 132"/>
              <a:gd name="T2" fmla="*/ 34 w 89"/>
              <a:gd name="T3" fmla="*/ 82 h 132"/>
              <a:gd name="T4" fmla="*/ 17 w 89"/>
              <a:gd name="T5" fmla="*/ 44 h 132"/>
              <a:gd name="T6" fmla="*/ 3 w 89"/>
              <a:gd name="T7" fmla="*/ 2 h 132"/>
              <a:gd name="T8" fmla="*/ 1 w 89"/>
              <a:gd name="T9" fmla="*/ 2 h 132"/>
              <a:gd name="T10" fmla="*/ 15 w 89"/>
              <a:gd name="T11" fmla="*/ 48 h 132"/>
              <a:gd name="T12" fmla="*/ 32 w 89"/>
              <a:gd name="T13" fmla="*/ 84 h 132"/>
              <a:gd name="T14" fmla="*/ 32 w 89"/>
              <a:gd name="T15" fmla="*/ 87 h 132"/>
              <a:gd name="T16" fmla="*/ 29 w 89"/>
              <a:gd name="T17" fmla="*/ 123 h 132"/>
              <a:gd name="T18" fmla="*/ 48 w 89"/>
              <a:gd name="T19" fmla="*/ 112 h 132"/>
              <a:gd name="T20" fmla="*/ 68 w 89"/>
              <a:gd name="T21" fmla="*/ 121 h 132"/>
              <a:gd name="T22" fmla="*/ 71 w 89"/>
              <a:gd name="T23" fmla="*/ 118 h 132"/>
              <a:gd name="T24" fmla="*/ 69 w 89"/>
              <a:gd name="T25" fmla="*/ 103 h 132"/>
              <a:gd name="T26" fmla="*/ 83 w 89"/>
              <a:gd name="T27" fmla="*/ 104 h 132"/>
              <a:gd name="T28" fmla="*/ 86 w 89"/>
              <a:gd name="T2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132">
                <a:moveTo>
                  <a:pt x="86" y="88"/>
                </a:moveTo>
                <a:cubicBezTo>
                  <a:pt x="75" y="71"/>
                  <a:pt x="49" y="68"/>
                  <a:pt x="34" y="82"/>
                </a:cubicBezTo>
                <a:cubicBezTo>
                  <a:pt x="29" y="69"/>
                  <a:pt x="23" y="57"/>
                  <a:pt x="17" y="44"/>
                </a:cubicBezTo>
                <a:cubicBezTo>
                  <a:pt x="12" y="30"/>
                  <a:pt x="8" y="16"/>
                  <a:pt x="3" y="2"/>
                </a:cubicBezTo>
                <a:cubicBezTo>
                  <a:pt x="2" y="0"/>
                  <a:pt x="0" y="1"/>
                  <a:pt x="1" y="2"/>
                </a:cubicBezTo>
                <a:cubicBezTo>
                  <a:pt x="3" y="18"/>
                  <a:pt x="9" y="34"/>
                  <a:pt x="15" y="48"/>
                </a:cubicBezTo>
                <a:cubicBezTo>
                  <a:pt x="20" y="61"/>
                  <a:pt x="25" y="73"/>
                  <a:pt x="32" y="84"/>
                </a:cubicBezTo>
                <a:cubicBezTo>
                  <a:pt x="32" y="85"/>
                  <a:pt x="32" y="86"/>
                  <a:pt x="32" y="87"/>
                </a:cubicBezTo>
                <a:cubicBezTo>
                  <a:pt x="21" y="95"/>
                  <a:pt x="18" y="113"/>
                  <a:pt x="29" y="123"/>
                </a:cubicBezTo>
                <a:cubicBezTo>
                  <a:pt x="38" y="132"/>
                  <a:pt x="45" y="122"/>
                  <a:pt x="48" y="112"/>
                </a:cubicBezTo>
                <a:cubicBezTo>
                  <a:pt x="53" y="118"/>
                  <a:pt x="60" y="121"/>
                  <a:pt x="68" y="121"/>
                </a:cubicBezTo>
                <a:cubicBezTo>
                  <a:pt x="70" y="121"/>
                  <a:pt x="71" y="120"/>
                  <a:pt x="71" y="118"/>
                </a:cubicBezTo>
                <a:cubicBezTo>
                  <a:pt x="70" y="113"/>
                  <a:pt x="70" y="108"/>
                  <a:pt x="69" y="103"/>
                </a:cubicBezTo>
                <a:cubicBezTo>
                  <a:pt x="73" y="106"/>
                  <a:pt x="78" y="107"/>
                  <a:pt x="83" y="104"/>
                </a:cubicBezTo>
                <a:cubicBezTo>
                  <a:pt x="88" y="101"/>
                  <a:pt x="89" y="93"/>
                  <a:pt x="86" y="88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90488" y="325069"/>
            <a:ext cx="8956675" cy="723900"/>
          </a:xfrm>
          <a:custGeom>
            <a:avLst/>
            <a:gdLst>
              <a:gd name="T0" fmla="*/ 3265 w 3268"/>
              <a:gd name="T1" fmla="*/ 202 h 263"/>
              <a:gd name="T2" fmla="*/ 3076 w 3268"/>
              <a:gd name="T3" fmla="*/ 176 h 263"/>
              <a:gd name="T4" fmla="*/ 2918 w 3268"/>
              <a:gd name="T5" fmla="*/ 100 h 263"/>
              <a:gd name="T6" fmla="*/ 2760 w 3268"/>
              <a:gd name="T7" fmla="*/ 29 h 263"/>
              <a:gd name="T8" fmla="*/ 2568 w 3268"/>
              <a:gd name="T9" fmla="*/ 17 h 263"/>
              <a:gd name="T10" fmla="*/ 2403 w 3268"/>
              <a:gd name="T11" fmla="*/ 56 h 263"/>
              <a:gd name="T12" fmla="*/ 2265 w 3268"/>
              <a:gd name="T13" fmla="*/ 118 h 263"/>
              <a:gd name="T14" fmla="*/ 2263 w 3268"/>
              <a:gd name="T15" fmla="*/ 118 h 263"/>
              <a:gd name="T16" fmla="*/ 1912 w 3268"/>
              <a:gd name="T17" fmla="*/ 222 h 263"/>
              <a:gd name="T18" fmla="*/ 1636 w 3268"/>
              <a:gd name="T19" fmla="*/ 95 h 263"/>
              <a:gd name="T20" fmla="*/ 1430 w 3268"/>
              <a:gd name="T21" fmla="*/ 17 h 263"/>
              <a:gd name="T22" fmla="*/ 1222 w 3268"/>
              <a:gd name="T23" fmla="*/ 41 h 263"/>
              <a:gd name="T24" fmla="*/ 1174 w 3268"/>
              <a:gd name="T25" fmla="*/ 65 h 263"/>
              <a:gd name="T26" fmla="*/ 1173 w 3268"/>
              <a:gd name="T27" fmla="*/ 66 h 263"/>
              <a:gd name="T28" fmla="*/ 886 w 3268"/>
              <a:gd name="T29" fmla="*/ 230 h 263"/>
              <a:gd name="T30" fmla="*/ 725 w 3268"/>
              <a:gd name="T31" fmla="*/ 240 h 263"/>
              <a:gd name="T32" fmla="*/ 555 w 3268"/>
              <a:gd name="T33" fmla="*/ 166 h 263"/>
              <a:gd name="T34" fmla="*/ 430 w 3268"/>
              <a:gd name="T35" fmla="*/ 85 h 263"/>
              <a:gd name="T36" fmla="*/ 298 w 3268"/>
              <a:gd name="T37" fmla="*/ 17 h 263"/>
              <a:gd name="T38" fmla="*/ 144 w 3268"/>
              <a:gd name="T39" fmla="*/ 7 h 263"/>
              <a:gd name="T40" fmla="*/ 144 w 3268"/>
              <a:gd name="T41" fmla="*/ 7 h 263"/>
              <a:gd name="T42" fmla="*/ 141 w 3268"/>
              <a:gd name="T43" fmla="*/ 7 h 263"/>
              <a:gd name="T44" fmla="*/ 141 w 3268"/>
              <a:gd name="T45" fmla="*/ 7 h 263"/>
              <a:gd name="T46" fmla="*/ 8 w 3268"/>
              <a:gd name="T47" fmla="*/ 21 h 263"/>
              <a:gd name="T48" fmla="*/ 9 w 3268"/>
              <a:gd name="T49" fmla="*/ 21 h 263"/>
              <a:gd name="T50" fmla="*/ 2 w 3268"/>
              <a:gd name="T51" fmla="*/ 21 h 263"/>
              <a:gd name="T52" fmla="*/ 2 w 3268"/>
              <a:gd name="T53" fmla="*/ 21 h 263"/>
              <a:gd name="T54" fmla="*/ 1 w 3268"/>
              <a:gd name="T55" fmla="*/ 21 h 263"/>
              <a:gd name="T56" fmla="*/ 1 w 3268"/>
              <a:gd name="T57" fmla="*/ 23 h 263"/>
              <a:gd name="T58" fmla="*/ 185 w 3268"/>
              <a:gd name="T59" fmla="*/ 8 h 263"/>
              <a:gd name="T60" fmla="*/ 281 w 3268"/>
              <a:gd name="T61" fmla="*/ 17 h 263"/>
              <a:gd name="T62" fmla="*/ 371 w 3268"/>
              <a:gd name="T63" fmla="*/ 55 h 263"/>
              <a:gd name="T64" fmla="*/ 690 w 3268"/>
              <a:gd name="T65" fmla="*/ 237 h 263"/>
              <a:gd name="T66" fmla="*/ 940 w 3268"/>
              <a:gd name="T67" fmla="*/ 215 h 263"/>
              <a:gd name="T68" fmla="*/ 1173 w 3268"/>
              <a:gd name="T69" fmla="*/ 70 h 263"/>
              <a:gd name="T70" fmla="*/ 1346 w 3268"/>
              <a:gd name="T71" fmla="*/ 19 h 263"/>
              <a:gd name="T72" fmla="*/ 1510 w 3268"/>
              <a:gd name="T73" fmla="*/ 40 h 263"/>
              <a:gd name="T74" fmla="*/ 1778 w 3268"/>
              <a:gd name="T75" fmla="*/ 183 h 263"/>
              <a:gd name="T76" fmla="*/ 2007 w 3268"/>
              <a:gd name="T77" fmla="*/ 228 h 263"/>
              <a:gd name="T78" fmla="*/ 2260 w 3268"/>
              <a:gd name="T79" fmla="*/ 124 h 263"/>
              <a:gd name="T80" fmla="*/ 2434 w 3268"/>
              <a:gd name="T81" fmla="*/ 52 h 263"/>
              <a:gd name="T82" fmla="*/ 2631 w 3268"/>
              <a:gd name="T83" fmla="*/ 18 h 263"/>
              <a:gd name="T84" fmla="*/ 2822 w 3268"/>
              <a:gd name="T85" fmla="*/ 58 h 263"/>
              <a:gd name="T86" fmla="*/ 2976 w 3268"/>
              <a:gd name="T87" fmla="*/ 138 h 263"/>
              <a:gd name="T88" fmla="*/ 3265 w 3268"/>
              <a:gd name="T89" fmla="*/ 206 h 263"/>
              <a:gd name="T90" fmla="*/ 3265 w 3268"/>
              <a:gd name="T91" fmla="*/ 20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68" h="263">
                <a:moveTo>
                  <a:pt x="3265" y="202"/>
                </a:moveTo>
                <a:cubicBezTo>
                  <a:pt x="3200" y="206"/>
                  <a:pt x="3137" y="197"/>
                  <a:pt x="3076" y="176"/>
                </a:cubicBezTo>
                <a:cubicBezTo>
                  <a:pt x="3020" y="158"/>
                  <a:pt x="2969" y="128"/>
                  <a:pt x="2918" y="100"/>
                </a:cubicBezTo>
                <a:cubicBezTo>
                  <a:pt x="2867" y="72"/>
                  <a:pt x="2816" y="46"/>
                  <a:pt x="2760" y="29"/>
                </a:cubicBezTo>
                <a:cubicBezTo>
                  <a:pt x="2698" y="11"/>
                  <a:pt x="2632" y="9"/>
                  <a:pt x="2568" y="17"/>
                </a:cubicBezTo>
                <a:cubicBezTo>
                  <a:pt x="2512" y="24"/>
                  <a:pt x="2456" y="38"/>
                  <a:pt x="2403" y="56"/>
                </a:cubicBezTo>
                <a:cubicBezTo>
                  <a:pt x="2356" y="73"/>
                  <a:pt x="2308" y="92"/>
                  <a:pt x="2265" y="118"/>
                </a:cubicBezTo>
                <a:cubicBezTo>
                  <a:pt x="2265" y="118"/>
                  <a:pt x="2264" y="118"/>
                  <a:pt x="2263" y="118"/>
                </a:cubicBezTo>
                <a:cubicBezTo>
                  <a:pt x="2155" y="175"/>
                  <a:pt x="2040" y="241"/>
                  <a:pt x="1912" y="222"/>
                </a:cubicBezTo>
                <a:cubicBezTo>
                  <a:pt x="1810" y="207"/>
                  <a:pt x="1723" y="146"/>
                  <a:pt x="1636" y="95"/>
                </a:cubicBezTo>
                <a:cubicBezTo>
                  <a:pt x="1572" y="57"/>
                  <a:pt x="1505" y="25"/>
                  <a:pt x="1430" y="17"/>
                </a:cubicBezTo>
                <a:cubicBezTo>
                  <a:pt x="1359" y="9"/>
                  <a:pt x="1287" y="14"/>
                  <a:pt x="1222" y="41"/>
                </a:cubicBezTo>
                <a:cubicBezTo>
                  <a:pt x="1205" y="46"/>
                  <a:pt x="1189" y="56"/>
                  <a:pt x="1174" y="65"/>
                </a:cubicBezTo>
                <a:cubicBezTo>
                  <a:pt x="1173" y="65"/>
                  <a:pt x="1173" y="65"/>
                  <a:pt x="1173" y="66"/>
                </a:cubicBezTo>
                <a:cubicBezTo>
                  <a:pt x="1081" y="125"/>
                  <a:pt x="992" y="197"/>
                  <a:pt x="886" y="230"/>
                </a:cubicBezTo>
                <a:cubicBezTo>
                  <a:pt x="833" y="247"/>
                  <a:pt x="779" y="251"/>
                  <a:pt x="725" y="240"/>
                </a:cubicBezTo>
                <a:cubicBezTo>
                  <a:pt x="663" y="229"/>
                  <a:pt x="608" y="198"/>
                  <a:pt x="555" y="166"/>
                </a:cubicBezTo>
                <a:cubicBezTo>
                  <a:pt x="513" y="139"/>
                  <a:pt x="472" y="111"/>
                  <a:pt x="430" y="85"/>
                </a:cubicBezTo>
                <a:cubicBezTo>
                  <a:pt x="389" y="58"/>
                  <a:pt x="345" y="32"/>
                  <a:pt x="298" y="17"/>
                </a:cubicBezTo>
                <a:cubicBezTo>
                  <a:pt x="247" y="0"/>
                  <a:pt x="195" y="1"/>
                  <a:pt x="144" y="7"/>
                </a:cubicBezTo>
                <a:cubicBezTo>
                  <a:pt x="144" y="7"/>
                  <a:pt x="144" y="7"/>
                  <a:pt x="144" y="7"/>
                </a:cubicBezTo>
                <a:cubicBezTo>
                  <a:pt x="141" y="7"/>
                  <a:pt x="141" y="7"/>
                  <a:pt x="141" y="7"/>
                </a:cubicBezTo>
                <a:cubicBezTo>
                  <a:pt x="141" y="7"/>
                  <a:pt x="141" y="7"/>
                  <a:pt x="141" y="7"/>
                </a:cubicBezTo>
                <a:cubicBezTo>
                  <a:pt x="97" y="12"/>
                  <a:pt x="53" y="19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4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3"/>
                  <a:pt x="1" y="23"/>
                </a:cubicBezTo>
                <a:cubicBezTo>
                  <a:pt x="63" y="23"/>
                  <a:pt x="124" y="11"/>
                  <a:pt x="185" y="8"/>
                </a:cubicBezTo>
                <a:cubicBezTo>
                  <a:pt x="218" y="7"/>
                  <a:pt x="250" y="9"/>
                  <a:pt x="281" y="17"/>
                </a:cubicBezTo>
                <a:cubicBezTo>
                  <a:pt x="313" y="25"/>
                  <a:pt x="342" y="40"/>
                  <a:pt x="371" y="55"/>
                </a:cubicBezTo>
                <a:cubicBezTo>
                  <a:pt x="478" y="113"/>
                  <a:pt x="572" y="201"/>
                  <a:pt x="690" y="237"/>
                </a:cubicBezTo>
                <a:cubicBezTo>
                  <a:pt x="774" y="263"/>
                  <a:pt x="861" y="251"/>
                  <a:pt x="940" y="215"/>
                </a:cubicBezTo>
                <a:cubicBezTo>
                  <a:pt x="1024" y="178"/>
                  <a:pt x="1097" y="121"/>
                  <a:pt x="1173" y="70"/>
                </a:cubicBezTo>
                <a:cubicBezTo>
                  <a:pt x="1225" y="38"/>
                  <a:pt x="1285" y="22"/>
                  <a:pt x="1346" y="19"/>
                </a:cubicBezTo>
                <a:cubicBezTo>
                  <a:pt x="1401" y="16"/>
                  <a:pt x="1458" y="22"/>
                  <a:pt x="1510" y="40"/>
                </a:cubicBezTo>
                <a:cubicBezTo>
                  <a:pt x="1607" y="73"/>
                  <a:pt x="1688" y="138"/>
                  <a:pt x="1778" y="183"/>
                </a:cubicBezTo>
                <a:cubicBezTo>
                  <a:pt x="1850" y="219"/>
                  <a:pt x="1927" y="239"/>
                  <a:pt x="2007" y="228"/>
                </a:cubicBezTo>
                <a:cubicBezTo>
                  <a:pt x="2098" y="215"/>
                  <a:pt x="2182" y="170"/>
                  <a:pt x="2260" y="124"/>
                </a:cubicBezTo>
                <a:cubicBezTo>
                  <a:pt x="2317" y="96"/>
                  <a:pt x="2373" y="71"/>
                  <a:pt x="2434" y="52"/>
                </a:cubicBezTo>
                <a:cubicBezTo>
                  <a:pt x="2498" y="33"/>
                  <a:pt x="2564" y="19"/>
                  <a:pt x="2631" y="18"/>
                </a:cubicBezTo>
                <a:cubicBezTo>
                  <a:pt x="2697" y="17"/>
                  <a:pt x="2762" y="32"/>
                  <a:pt x="2822" y="58"/>
                </a:cubicBezTo>
                <a:cubicBezTo>
                  <a:pt x="2875" y="81"/>
                  <a:pt x="2925" y="111"/>
                  <a:pt x="2976" y="138"/>
                </a:cubicBezTo>
                <a:cubicBezTo>
                  <a:pt x="3064" y="185"/>
                  <a:pt x="3163" y="217"/>
                  <a:pt x="3265" y="206"/>
                </a:cubicBezTo>
                <a:cubicBezTo>
                  <a:pt x="3267" y="206"/>
                  <a:pt x="3268" y="202"/>
                  <a:pt x="3265" y="202"/>
                </a:cubicBezTo>
                <a:close/>
              </a:path>
            </a:pathLst>
          </a:custGeom>
          <a:solidFill>
            <a:srgbClr val="B3AE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5180013" y="902920"/>
            <a:ext cx="304800" cy="333375"/>
          </a:xfrm>
          <a:custGeom>
            <a:avLst/>
            <a:gdLst>
              <a:gd name="T0" fmla="*/ 109 w 111"/>
              <a:gd name="T1" fmla="*/ 75 h 121"/>
              <a:gd name="T2" fmla="*/ 49 w 111"/>
              <a:gd name="T3" fmla="*/ 63 h 121"/>
              <a:gd name="T4" fmla="*/ 3 w 111"/>
              <a:gd name="T5" fmla="*/ 0 h 121"/>
              <a:gd name="T6" fmla="*/ 0 w 111"/>
              <a:gd name="T7" fmla="*/ 2 h 121"/>
              <a:gd name="T8" fmla="*/ 46 w 111"/>
              <a:gd name="T9" fmla="*/ 64 h 121"/>
              <a:gd name="T10" fmla="*/ 5 w 111"/>
              <a:gd name="T11" fmla="*/ 111 h 121"/>
              <a:gd name="T12" fmla="*/ 6 w 111"/>
              <a:gd name="T13" fmla="*/ 112 h 121"/>
              <a:gd name="T14" fmla="*/ 38 w 111"/>
              <a:gd name="T15" fmla="*/ 109 h 121"/>
              <a:gd name="T16" fmla="*/ 38 w 111"/>
              <a:gd name="T17" fmla="*/ 109 h 121"/>
              <a:gd name="T18" fmla="*/ 53 w 111"/>
              <a:gd name="T19" fmla="*/ 114 h 121"/>
              <a:gd name="T20" fmla="*/ 65 w 111"/>
              <a:gd name="T21" fmla="*/ 100 h 121"/>
              <a:gd name="T22" fmla="*/ 81 w 111"/>
              <a:gd name="T23" fmla="*/ 104 h 121"/>
              <a:gd name="T24" fmla="*/ 89 w 111"/>
              <a:gd name="T25" fmla="*/ 90 h 121"/>
              <a:gd name="T26" fmla="*/ 106 w 111"/>
              <a:gd name="T27" fmla="*/ 89 h 121"/>
              <a:gd name="T28" fmla="*/ 109 w 111"/>
              <a:gd name="T29" fmla="*/ 7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121">
                <a:moveTo>
                  <a:pt x="109" y="75"/>
                </a:moveTo>
                <a:cubicBezTo>
                  <a:pt x="101" y="53"/>
                  <a:pt x="66" y="58"/>
                  <a:pt x="49" y="63"/>
                </a:cubicBezTo>
                <a:cubicBezTo>
                  <a:pt x="41" y="38"/>
                  <a:pt x="21" y="18"/>
                  <a:pt x="3" y="0"/>
                </a:cubicBezTo>
                <a:cubicBezTo>
                  <a:pt x="2" y="0"/>
                  <a:pt x="1" y="1"/>
                  <a:pt x="0" y="2"/>
                </a:cubicBezTo>
                <a:cubicBezTo>
                  <a:pt x="18" y="21"/>
                  <a:pt x="35" y="40"/>
                  <a:pt x="46" y="64"/>
                </a:cubicBezTo>
                <a:cubicBezTo>
                  <a:pt x="28" y="72"/>
                  <a:pt x="6" y="89"/>
                  <a:pt x="5" y="111"/>
                </a:cubicBezTo>
                <a:cubicBezTo>
                  <a:pt x="5" y="111"/>
                  <a:pt x="5" y="112"/>
                  <a:pt x="6" y="112"/>
                </a:cubicBezTo>
                <a:cubicBezTo>
                  <a:pt x="14" y="121"/>
                  <a:pt x="31" y="117"/>
                  <a:pt x="38" y="109"/>
                </a:cubicBezTo>
                <a:cubicBezTo>
                  <a:pt x="38" y="109"/>
                  <a:pt x="38" y="109"/>
                  <a:pt x="38" y="109"/>
                </a:cubicBezTo>
                <a:cubicBezTo>
                  <a:pt x="41" y="114"/>
                  <a:pt x="47" y="117"/>
                  <a:pt x="53" y="114"/>
                </a:cubicBezTo>
                <a:cubicBezTo>
                  <a:pt x="58" y="111"/>
                  <a:pt x="64" y="106"/>
                  <a:pt x="65" y="100"/>
                </a:cubicBezTo>
                <a:cubicBezTo>
                  <a:pt x="70" y="103"/>
                  <a:pt x="75" y="106"/>
                  <a:pt x="81" y="104"/>
                </a:cubicBezTo>
                <a:cubicBezTo>
                  <a:pt x="86" y="101"/>
                  <a:pt x="89" y="96"/>
                  <a:pt x="89" y="90"/>
                </a:cubicBezTo>
                <a:cubicBezTo>
                  <a:pt x="95" y="93"/>
                  <a:pt x="101" y="93"/>
                  <a:pt x="106" y="89"/>
                </a:cubicBezTo>
                <a:cubicBezTo>
                  <a:pt x="110" y="86"/>
                  <a:pt x="111" y="79"/>
                  <a:pt x="109" y="75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6092825" y="188544"/>
            <a:ext cx="493713" cy="571500"/>
          </a:xfrm>
          <a:custGeom>
            <a:avLst/>
            <a:gdLst>
              <a:gd name="T0" fmla="*/ 175 w 180"/>
              <a:gd name="T1" fmla="*/ 36 h 208"/>
              <a:gd name="T2" fmla="*/ 159 w 180"/>
              <a:gd name="T3" fmla="*/ 35 h 208"/>
              <a:gd name="T4" fmla="*/ 151 w 180"/>
              <a:gd name="T5" fmla="*/ 21 h 208"/>
              <a:gd name="T6" fmla="*/ 135 w 180"/>
              <a:gd name="T7" fmla="*/ 24 h 208"/>
              <a:gd name="T8" fmla="*/ 124 w 180"/>
              <a:gd name="T9" fmla="*/ 10 h 208"/>
              <a:gd name="T10" fmla="*/ 109 w 180"/>
              <a:gd name="T11" fmla="*/ 14 h 208"/>
              <a:gd name="T12" fmla="*/ 108 w 180"/>
              <a:gd name="T13" fmla="*/ 14 h 208"/>
              <a:gd name="T14" fmla="*/ 76 w 180"/>
              <a:gd name="T15" fmla="*/ 10 h 208"/>
              <a:gd name="T16" fmla="*/ 75 w 180"/>
              <a:gd name="T17" fmla="*/ 11 h 208"/>
              <a:gd name="T18" fmla="*/ 115 w 180"/>
              <a:gd name="T19" fmla="*/ 59 h 208"/>
              <a:gd name="T20" fmla="*/ 46 w 180"/>
              <a:gd name="T21" fmla="*/ 138 h 208"/>
              <a:gd name="T22" fmla="*/ 0 w 180"/>
              <a:gd name="T23" fmla="*/ 208 h 208"/>
              <a:gd name="T24" fmla="*/ 0 w 180"/>
              <a:gd name="T25" fmla="*/ 208 h 208"/>
              <a:gd name="T26" fmla="*/ 1 w 180"/>
              <a:gd name="T27" fmla="*/ 208 h 208"/>
              <a:gd name="T28" fmla="*/ 2 w 180"/>
              <a:gd name="T29" fmla="*/ 207 h 208"/>
              <a:gd name="T30" fmla="*/ 4 w 180"/>
              <a:gd name="T31" fmla="*/ 206 h 208"/>
              <a:gd name="T32" fmla="*/ 58 w 180"/>
              <a:gd name="T33" fmla="*/ 131 h 208"/>
              <a:gd name="T34" fmla="*/ 117 w 180"/>
              <a:gd name="T35" fmla="*/ 61 h 208"/>
              <a:gd name="T36" fmla="*/ 177 w 180"/>
              <a:gd name="T37" fmla="*/ 51 h 208"/>
              <a:gd name="T38" fmla="*/ 175 w 180"/>
              <a:gd name="T39" fmla="*/ 3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0" h="208">
                <a:moveTo>
                  <a:pt x="175" y="36"/>
                </a:moveTo>
                <a:cubicBezTo>
                  <a:pt x="171" y="32"/>
                  <a:pt x="164" y="32"/>
                  <a:pt x="159" y="35"/>
                </a:cubicBezTo>
                <a:cubicBezTo>
                  <a:pt x="159" y="29"/>
                  <a:pt x="156" y="23"/>
                  <a:pt x="151" y="21"/>
                </a:cubicBezTo>
                <a:cubicBezTo>
                  <a:pt x="146" y="19"/>
                  <a:pt x="140" y="21"/>
                  <a:pt x="135" y="24"/>
                </a:cubicBezTo>
                <a:cubicBezTo>
                  <a:pt x="134" y="18"/>
                  <a:pt x="129" y="13"/>
                  <a:pt x="124" y="10"/>
                </a:cubicBezTo>
                <a:cubicBezTo>
                  <a:pt x="118" y="7"/>
                  <a:pt x="112" y="9"/>
                  <a:pt x="109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2" y="6"/>
                  <a:pt x="85" y="0"/>
                  <a:pt x="76" y="10"/>
                </a:cubicBezTo>
                <a:cubicBezTo>
                  <a:pt x="76" y="10"/>
                  <a:pt x="75" y="10"/>
                  <a:pt x="75" y="11"/>
                </a:cubicBezTo>
                <a:cubicBezTo>
                  <a:pt x="75" y="32"/>
                  <a:pt x="97" y="50"/>
                  <a:pt x="115" y="59"/>
                </a:cubicBezTo>
                <a:cubicBezTo>
                  <a:pt x="98" y="91"/>
                  <a:pt x="72" y="113"/>
                  <a:pt x="46" y="138"/>
                </a:cubicBezTo>
                <a:cubicBezTo>
                  <a:pt x="26" y="157"/>
                  <a:pt x="4" y="180"/>
                  <a:pt x="0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1" y="208"/>
                  <a:pt x="1" y="208"/>
                  <a:pt x="1" y="208"/>
                </a:cubicBezTo>
                <a:cubicBezTo>
                  <a:pt x="1" y="208"/>
                  <a:pt x="2" y="208"/>
                  <a:pt x="2" y="207"/>
                </a:cubicBezTo>
                <a:cubicBezTo>
                  <a:pt x="3" y="207"/>
                  <a:pt x="3" y="206"/>
                  <a:pt x="4" y="206"/>
                </a:cubicBezTo>
                <a:cubicBezTo>
                  <a:pt x="13" y="175"/>
                  <a:pt x="35" y="153"/>
                  <a:pt x="58" y="131"/>
                </a:cubicBezTo>
                <a:cubicBezTo>
                  <a:pt x="80" y="111"/>
                  <a:pt x="106" y="89"/>
                  <a:pt x="117" y="61"/>
                </a:cubicBezTo>
                <a:cubicBezTo>
                  <a:pt x="134" y="66"/>
                  <a:pt x="169" y="72"/>
                  <a:pt x="177" y="51"/>
                </a:cubicBezTo>
                <a:cubicBezTo>
                  <a:pt x="180" y="46"/>
                  <a:pt x="179" y="40"/>
                  <a:pt x="175" y="36"/>
                </a:cubicBezTo>
                <a:close/>
              </a:path>
            </a:pathLst>
          </a:custGeom>
          <a:solidFill>
            <a:srgbClr val="FF7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3" name="Freeform 70"/>
          <p:cNvSpPr>
            <a:spLocks/>
          </p:cNvSpPr>
          <p:nvPr/>
        </p:nvSpPr>
        <p:spPr bwMode="auto">
          <a:xfrm>
            <a:off x="8559800" y="271094"/>
            <a:ext cx="139700" cy="342900"/>
          </a:xfrm>
          <a:custGeom>
            <a:avLst/>
            <a:gdLst>
              <a:gd name="T0" fmla="*/ 19 w 51"/>
              <a:gd name="T1" fmla="*/ 3 h 125"/>
              <a:gd name="T2" fmla="*/ 17 w 51"/>
              <a:gd name="T3" fmla="*/ 4 h 125"/>
              <a:gd name="T4" fmla="*/ 33 w 51"/>
              <a:gd name="T5" fmla="*/ 124 h 125"/>
              <a:gd name="T6" fmla="*/ 33 w 51"/>
              <a:gd name="T7" fmla="*/ 124 h 125"/>
              <a:gd name="T8" fmla="*/ 34 w 51"/>
              <a:gd name="T9" fmla="*/ 125 h 125"/>
              <a:gd name="T10" fmla="*/ 35 w 51"/>
              <a:gd name="T11" fmla="*/ 124 h 125"/>
              <a:gd name="T12" fmla="*/ 34 w 51"/>
              <a:gd name="T13" fmla="*/ 123 h 125"/>
              <a:gd name="T14" fmla="*/ 48 w 51"/>
              <a:gd name="T15" fmla="*/ 66 h 125"/>
              <a:gd name="T16" fmla="*/ 23 w 51"/>
              <a:gd name="T17" fmla="*/ 2 h 125"/>
              <a:gd name="T18" fmla="*/ 19 w 51"/>
              <a:gd name="T19" fmla="*/ 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125">
                <a:moveTo>
                  <a:pt x="19" y="3"/>
                </a:moveTo>
                <a:cubicBezTo>
                  <a:pt x="18" y="3"/>
                  <a:pt x="17" y="3"/>
                  <a:pt x="17" y="4"/>
                </a:cubicBezTo>
                <a:cubicBezTo>
                  <a:pt x="1" y="43"/>
                  <a:pt x="0" y="93"/>
                  <a:pt x="33" y="124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33" y="124"/>
                  <a:pt x="33" y="125"/>
                  <a:pt x="34" y="125"/>
                </a:cubicBezTo>
                <a:cubicBezTo>
                  <a:pt x="34" y="125"/>
                  <a:pt x="35" y="124"/>
                  <a:pt x="35" y="124"/>
                </a:cubicBezTo>
                <a:cubicBezTo>
                  <a:pt x="34" y="124"/>
                  <a:pt x="34" y="124"/>
                  <a:pt x="34" y="123"/>
                </a:cubicBezTo>
                <a:cubicBezTo>
                  <a:pt x="51" y="112"/>
                  <a:pt x="50" y="83"/>
                  <a:pt x="48" y="66"/>
                </a:cubicBezTo>
                <a:cubicBezTo>
                  <a:pt x="45" y="43"/>
                  <a:pt x="37" y="19"/>
                  <a:pt x="23" y="2"/>
                </a:cubicBezTo>
                <a:cubicBezTo>
                  <a:pt x="21" y="0"/>
                  <a:pt x="19" y="1"/>
                  <a:pt x="19" y="3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sp>
        <p:nvSpPr>
          <p:cNvPr id="74" name="Freeform 71"/>
          <p:cNvSpPr>
            <a:spLocks/>
          </p:cNvSpPr>
          <p:nvPr/>
        </p:nvSpPr>
        <p:spPr bwMode="auto">
          <a:xfrm>
            <a:off x="8469313" y="317132"/>
            <a:ext cx="555625" cy="530225"/>
          </a:xfrm>
          <a:custGeom>
            <a:avLst/>
            <a:gdLst>
              <a:gd name="T0" fmla="*/ 181 w 203"/>
              <a:gd name="T1" fmla="*/ 65 h 193"/>
              <a:gd name="T2" fmla="*/ 176 w 203"/>
              <a:gd name="T3" fmla="*/ 40 h 193"/>
              <a:gd name="T4" fmla="*/ 151 w 203"/>
              <a:gd name="T5" fmla="*/ 32 h 193"/>
              <a:gd name="T6" fmla="*/ 118 w 203"/>
              <a:gd name="T7" fmla="*/ 21 h 193"/>
              <a:gd name="T8" fmla="*/ 121 w 203"/>
              <a:gd name="T9" fmla="*/ 47 h 193"/>
              <a:gd name="T10" fmla="*/ 131 w 203"/>
              <a:gd name="T11" fmla="*/ 70 h 193"/>
              <a:gd name="T12" fmla="*/ 62 w 203"/>
              <a:gd name="T13" fmla="*/ 110 h 193"/>
              <a:gd name="T14" fmla="*/ 47 w 203"/>
              <a:gd name="T15" fmla="*/ 124 h 193"/>
              <a:gd name="T16" fmla="*/ 46 w 203"/>
              <a:gd name="T17" fmla="*/ 126 h 193"/>
              <a:gd name="T18" fmla="*/ 1 w 203"/>
              <a:gd name="T19" fmla="*/ 174 h 193"/>
              <a:gd name="T20" fmla="*/ 2 w 203"/>
              <a:gd name="T21" fmla="*/ 175 h 193"/>
              <a:gd name="T22" fmla="*/ 26 w 203"/>
              <a:gd name="T23" fmla="*/ 154 h 193"/>
              <a:gd name="T24" fmla="*/ 46 w 203"/>
              <a:gd name="T25" fmla="*/ 131 h 193"/>
              <a:gd name="T26" fmla="*/ 89 w 203"/>
              <a:gd name="T27" fmla="*/ 176 h 193"/>
              <a:gd name="T28" fmla="*/ 152 w 203"/>
              <a:gd name="T29" fmla="*/ 188 h 193"/>
              <a:gd name="T30" fmla="*/ 152 w 203"/>
              <a:gd name="T31" fmla="*/ 185 h 193"/>
              <a:gd name="T32" fmla="*/ 111 w 203"/>
              <a:gd name="T33" fmla="*/ 136 h 193"/>
              <a:gd name="T34" fmla="*/ 54 w 203"/>
              <a:gd name="T35" fmla="*/ 123 h 193"/>
              <a:gd name="T36" fmla="*/ 57 w 203"/>
              <a:gd name="T37" fmla="*/ 120 h 193"/>
              <a:gd name="T38" fmla="*/ 94 w 203"/>
              <a:gd name="T39" fmla="*/ 92 h 193"/>
              <a:gd name="T40" fmla="*/ 133 w 203"/>
              <a:gd name="T41" fmla="*/ 73 h 193"/>
              <a:gd name="T42" fmla="*/ 133 w 203"/>
              <a:gd name="T43" fmla="*/ 73 h 193"/>
              <a:gd name="T44" fmla="*/ 134 w 203"/>
              <a:gd name="T45" fmla="*/ 74 h 193"/>
              <a:gd name="T46" fmla="*/ 187 w 203"/>
              <a:gd name="T47" fmla="*/ 95 h 193"/>
              <a:gd name="T48" fmla="*/ 181 w 203"/>
              <a:gd name="T49" fmla="*/ 6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3" h="193">
                <a:moveTo>
                  <a:pt x="181" y="65"/>
                </a:moveTo>
                <a:cubicBezTo>
                  <a:pt x="183" y="57"/>
                  <a:pt x="181" y="48"/>
                  <a:pt x="176" y="40"/>
                </a:cubicBezTo>
                <a:cubicBezTo>
                  <a:pt x="171" y="33"/>
                  <a:pt x="160" y="28"/>
                  <a:pt x="151" y="32"/>
                </a:cubicBezTo>
                <a:cubicBezTo>
                  <a:pt x="147" y="19"/>
                  <a:pt x="126" y="0"/>
                  <a:pt x="118" y="21"/>
                </a:cubicBezTo>
                <a:cubicBezTo>
                  <a:pt x="115" y="29"/>
                  <a:pt x="118" y="40"/>
                  <a:pt x="121" y="47"/>
                </a:cubicBezTo>
                <a:cubicBezTo>
                  <a:pt x="123" y="55"/>
                  <a:pt x="126" y="63"/>
                  <a:pt x="131" y="70"/>
                </a:cubicBezTo>
                <a:cubicBezTo>
                  <a:pt x="106" y="77"/>
                  <a:pt x="81" y="93"/>
                  <a:pt x="62" y="110"/>
                </a:cubicBezTo>
                <a:cubicBezTo>
                  <a:pt x="56" y="115"/>
                  <a:pt x="52" y="119"/>
                  <a:pt x="47" y="124"/>
                </a:cubicBezTo>
                <a:cubicBezTo>
                  <a:pt x="46" y="124"/>
                  <a:pt x="46" y="125"/>
                  <a:pt x="46" y="126"/>
                </a:cubicBezTo>
                <a:cubicBezTo>
                  <a:pt x="31" y="142"/>
                  <a:pt x="17" y="159"/>
                  <a:pt x="1" y="174"/>
                </a:cubicBezTo>
                <a:cubicBezTo>
                  <a:pt x="0" y="175"/>
                  <a:pt x="1" y="176"/>
                  <a:pt x="2" y="175"/>
                </a:cubicBezTo>
                <a:cubicBezTo>
                  <a:pt x="11" y="170"/>
                  <a:pt x="19" y="162"/>
                  <a:pt x="26" y="154"/>
                </a:cubicBezTo>
                <a:cubicBezTo>
                  <a:pt x="33" y="146"/>
                  <a:pt x="39" y="138"/>
                  <a:pt x="46" y="131"/>
                </a:cubicBezTo>
                <a:cubicBezTo>
                  <a:pt x="52" y="151"/>
                  <a:pt x="71" y="166"/>
                  <a:pt x="89" y="176"/>
                </a:cubicBezTo>
                <a:cubicBezTo>
                  <a:pt x="107" y="185"/>
                  <a:pt x="132" y="193"/>
                  <a:pt x="152" y="188"/>
                </a:cubicBezTo>
                <a:cubicBezTo>
                  <a:pt x="154" y="187"/>
                  <a:pt x="154" y="185"/>
                  <a:pt x="152" y="185"/>
                </a:cubicBezTo>
                <a:cubicBezTo>
                  <a:pt x="147" y="164"/>
                  <a:pt x="128" y="146"/>
                  <a:pt x="111" y="136"/>
                </a:cubicBezTo>
                <a:cubicBezTo>
                  <a:pt x="96" y="127"/>
                  <a:pt x="72" y="119"/>
                  <a:pt x="54" y="123"/>
                </a:cubicBezTo>
                <a:cubicBezTo>
                  <a:pt x="55" y="122"/>
                  <a:pt x="56" y="121"/>
                  <a:pt x="57" y="120"/>
                </a:cubicBezTo>
                <a:cubicBezTo>
                  <a:pt x="68" y="109"/>
                  <a:pt x="80" y="100"/>
                  <a:pt x="94" y="92"/>
                </a:cubicBezTo>
                <a:cubicBezTo>
                  <a:pt x="106" y="85"/>
                  <a:pt x="120" y="80"/>
                  <a:pt x="133" y="73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74"/>
                  <a:pt x="134" y="74"/>
                  <a:pt x="134" y="74"/>
                </a:cubicBezTo>
                <a:cubicBezTo>
                  <a:pt x="148" y="88"/>
                  <a:pt x="167" y="104"/>
                  <a:pt x="187" y="95"/>
                </a:cubicBezTo>
                <a:cubicBezTo>
                  <a:pt x="203" y="88"/>
                  <a:pt x="193" y="70"/>
                  <a:pt x="181" y="65"/>
                </a:cubicBezTo>
                <a:close/>
              </a:path>
            </a:pathLst>
          </a:custGeom>
          <a:solidFill>
            <a:srgbClr val="FEC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 bwMode="auto">
          <a:xfrm flipH="1">
            <a:off x="-1" y="3574354"/>
            <a:ext cx="9204323" cy="1958974"/>
            <a:chOff x="-7" y="2020"/>
            <a:chExt cx="5776" cy="1234"/>
          </a:xfrm>
        </p:grpSpPr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4691" y="2595"/>
              <a:ext cx="219" cy="213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2141" y="2200"/>
              <a:ext cx="221" cy="213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90" y="2737"/>
              <a:ext cx="164" cy="188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444" y="2696"/>
              <a:ext cx="115" cy="12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5529" y="2354"/>
              <a:ext cx="240" cy="311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092" y="2770"/>
              <a:ext cx="247" cy="305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192" y="2914"/>
              <a:ext cx="501" cy="34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150" y="3084"/>
              <a:ext cx="148" cy="149"/>
            </a:xfrm>
            <a:custGeom>
              <a:avLst/>
              <a:gdLst>
                <a:gd name="T0" fmla="*/ 79 w 86"/>
                <a:gd name="T1" fmla="*/ 34 h 86"/>
                <a:gd name="T2" fmla="*/ 39 w 86"/>
                <a:gd name="T3" fmla="*/ 0 h 86"/>
                <a:gd name="T4" fmla="*/ 37 w 86"/>
                <a:gd name="T5" fmla="*/ 1 h 86"/>
                <a:gd name="T6" fmla="*/ 37 w 86"/>
                <a:gd name="T7" fmla="*/ 2 h 86"/>
                <a:gd name="T8" fmla="*/ 36 w 86"/>
                <a:gd name="T9" fmla="*/ 3 h 86"/>
                <a:gd name="T10" fmla="*/ 36 w 86"/>
                <a:gd name="T11" fmla="*/ 3 h 86"/>
                <a:gd name="T12" fmla="*/ 3 w 86"/>
                <a:gd name="T13" fmla="*/ 56 h 86"/>
                <a:gd name="T14" fmla="*/ 12 w 86"/>
                <a:gd name="T15" fmla="*/ 70 h 86"/>
                <a:gd name="T16" fmla="*/ 29 w 86"/>
                <a:gd name="T17" fmla="*/ 63 h 86"/>
                <a:gd name="T18" fmla="*/ 68 w 86"/>
                <a:gd name="T19" fmla="*/ 55 h 86"/>
                <a:gd name="T20" fmla="*/ 84 w 86"/>
                <a:gd name="T21" fmla="*/ 49 h 86"/>
                <a:gd name="T22" fmla="*/ 79 w 86"/>
                <a:gd name="T2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86">
                  <a:moveTo>
                    <a:pt x="79" y="34"/>
                  </a:moveTo>
                  <a:cubicBezTo>
                    <a:pt x="68" y="20"/>
                    <a:pt x="53" y="10"/>
                    <a:pt x="39" y="0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2" y="18"/>
                    <a:pt x="0" y="33"/>
                    <a:pt x="3" y="56"/>
                  </a:cubicBezTo>
                  <a:cubicBezTo>
                    <a:pt x="3" y="61"/>
                    <a:pt x="7" y="68"/>
                    <a:pt x="12" y="70"/>
                  </a:cubicBezTo>
                  <a:cubicBezTo>
                    <a:pt x="19" y="72"/>
                    <a:pt x="25" y="68"/>
                    <a:pt x="29" y="63"/>
                  </a:cubicBezTo>
                  <a:cubicBezTo>
                    <a:pt x="37" y="86"/>
                    <a:pt x="70" y="76"/>
                    <a:pt x="68" y="55"/>
                  </a:cubicBezTo>
                  <a:cubicBezTo>
                    <a:pt x="74" y="55"/>
                    <a:pt x="81" y="55"/>
                    <a:pt x="84" y="49"/>
                  </a:cubicBezTo>
                  <a:cubicBezTo>
                    <a:pt x="86" y="44"/>
                    <a:pt x="82" y="38"/>
                    <a:pt x="79" y="3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487" y="2424"/>
              <a:ext cx="227" cy="235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300" y="2020"/>
              <a:ext cx="473" cy="369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309" y="2107"/>
              <a:ext cx="414" cy="28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349" y="2171"/>
              <a:ext cx="285" cy="206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64" y="2228"/>
              <a:ext cx="278" cy="244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78" y="2474"/>
              <a:ext cx="143" cy="333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64" y="2457"/>
              <a:ext cx="152" cy="306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40" y="2505"/>
              <a:ext cx="105" cy="241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570" y="2477"/>
              <a:ext cx="71" cy="252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565" y="2715"/>
              <a:ext cx="141" cy="138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737" y="2574"/>
              <a:ext cx="268" cy="654"/>
            </a:xfrm>
            <a:custGeom>
              <a:avLst/>
              <a:gdLst>
                <a:gd name="T0" fmla="*/ 155 w 155"/>
                <a:gd name="T1" fmla="*/ 245 h 377"/>
                <a:gd name="T2" fmla="*/ 154 w 155"/>
                <a:gd name="T3" fmla="*/ 245 h 377"/>
                <a:gd name="T4" fmla="*/ 143 w 155"/>
                <a:gd name="T5" fmla="*/ 217 h 377"/>
                <a:gd name="T6" fmla="*/ 118 w 155"/>
                <a:gd name="T7" fmla="*/ 202 h 377"/>
                <a:gd name="T8" fmla="*/ 138 w 155"/>
                <a:gd name="T9" fmla="*/ 200 h 377"/>
                <a:gd name="T10" fmla="*/ 138 w 155"/>
                <a:gd name="T11" fmla="*/ 199 h 377"/>
                <a:gd name="T12" fmla="*/ 139 w 155"/>
                <a:gd name="T13" fmla="*/ 198 h 377"/>
                <a:gd name="T14" fmla="*/ 119 w 155"/>
                <a:gd name="T15" fmla="*/ 163 h 377"/>
                <a:gd name="T16" fmla="*/ 119 w 155"/>
                <a:gd name="T17" fmla="*/ 161 h 377"/>
                <a:gd name="T18" fmla="*/ 81 w 155"/>
                <a:gd name="T19" fmla="*/ 153 h 377"/>
                <a:gd name="T20" fmla="*/ 107 w 155"/>
                <a:gd name="T21" fmla="*/ 148 h 377"/>
                <a:gd name="T22" fmla="*/ 107 w 155"/>
                <a:gd name="T23" fmla="*/ 148 h 377"/>
                <a:gd name="T24" fmla="*/ 109 w 155"/>
                <a:gd name="T25" fmla="*/ 147 h 377"/>
                <a:gd name="T26" fmla="*/ 80 w 155"/>
                <a:gd name="T27" fmla="*/ 113 h 377"/>
                <a:gd name="T28" fmla="*/ 47 w 155"/>
                <a:gd name="T29" fmla="*/ 77 h 377"/>
                <a:gd name="T30" fmla="*/ 20 w 155"/>
                <a:gd name="T31" fmla="*/ 1 h 377"/>
                <a:gd name="T32" fmla="*/ 20 w 155"/>
                <a:gd name="T33" fmla="*/ 1 h 377"/>
                <a:gd name="T34" fmla="*/ 44 w 155"/>
                <a:gd name="T35" fmla="*/ 78 h 377"/>
                <a:gd name="T36" fmla="*/ 17 w 155"/>
                <a:gd name="T37" fmla="*/ 156 h 377"/>
                <a:gd name="T38" fmla="*/ 19 w 155"/>
                <a:gd name="T39" fmla="*/ 159 h 377"/>
                <a:gd name="T40" fmla="*/ 29 w 155"/>
                <a:gd name="T41" fmla="*/ 163 h 377"/>
                <a:gd name="T42" fmla="*/ 8 w 155"/>
                <a:gd name="T43" fmla="*/ 225 h 377"/>
                <a:gd name="T44" fmla="*/ 10 w 155"/>
                <a:gd name="T45" fmla="*/ 227 h 377"/>
                <a:gd name="T46" fmla="*/ 17 w 155"/>
                <a:gd name="T47" fmla="*/ 227 h 377"/>
                <a:gd name="T48" fmla="*/ 9 w 155"/>
                <a:gd name="T49" fmla="*/ 284 h 377"/>
                <a:gd name="T50" fmla="*/ 12 w 155"/>
                <a:gd name="T51" fmla="*/ 284 h 377"/>
                <a:gd name="T52" fmla="*/ 24 w 155"/>
                <a:gd name="T53" fmla="*/ 274 h 377"/>
                <a:gd name="T54" fmla="*/ 45 w 155"/>
                <a:gd name="T55" fmla="*/ 347 h 377"/>
                <a:gd name="T56" fmla="*/ 48 w 155"/>
                <a:gd name="T57" fmla="*/ 346 h 377"/>
                <a:gd name="T58" fmla="*/ 48 w 155"/>
                <a:gd name="T59" fmla="*/ 346 h 377"/>
                <a:gd name="T60" fmla="*/ 59 w 155"/>
                <a:gd name="T61" fmla="*/ 339 h 377"/>
                <a:gd name="T62" fmla="*/ 104 w 155"/>
                <a:gd name="T63" fmla="*/ 377 h 377"/>
                <a:gd name="T64" fmla="*/ 105 w 155"/>
                <a:gd name="T65" fmla="*/ 374 h 377"/>
                <a:gd name="T66" fmla="*/ 135 w 155"/>
                <a:gd name="T67" fmla="*/ 338 h 377"/>
                <a:gd name="T68" fmla="*/ 135 w 155"/>
                <a:gd name="T69" fmla="*/ 338 h 377"/>
                <a:gd name="T70" fmla="*/ 135 w 155"/>
                <a:gd name="T71" fmla="*/ 338 h 377"/>
                <a:gd name="T72" fmla="*/ 135 w 155"/>
                <a:gd name="T73" fmla="*/ 338 h 377"/>
                <a:gd name="T74" fmla="*/ 134 w 155"/>
                <a:gd name="T75" fmla="*/ 337 h 377"/>
                <a:gd name="T76" fmla="*/ 110 w 155"/>
                <a:gd name="T77" fmla="*/ 315 h 377"/>
                <a:gd name="T78" fmla="*/ 137 w 155"/>
                <a:gd name="T79" fmla="*/ 326 h 377"/>
                <a:gd name="T80" fmla="*/ 139 w 155"/>
                <a:gd name="T81" fmla="*/ 325 h 377"/>
                <a:gd name="T82" fmla="*/ 150 w 155"/>
                <a:gd name="T83" fmla="*/ 264 h 377"/>
                <a:gd name="T84" fmla="*/ 150 w 155"/>
                <a:gd name="T85" fmla="*/ 264 h 377"/>
                <a:gd name="T86" fmla="*/ 135 w 155"/>
                <a:gd name="T87" fmla="*/ 242 h 377"/>
                <a:gd name="T88" fmla="*/ 153 w 155"/>
                <a:gd name="T89" fmla="*/ 248 h 377"/>
                <a:gd name="T90" fmla="*/ 155 w 155"/>
                <a:gd name="T91" fmla="*/ 248 h 377"/>
                <a:gd name="T92" fmla="*/ 155 w 155"/>
                <a:gd name="T93" fmla="*/ 248 h 377"/>
                <a:gd name="T94" fmla="*/ 155 w 155"/>
                <a:gd name="T95" fmla="*/ 24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377">
                  <a:moveTo>
                    <a:pt x="155" y="245"/>
                  </a:moveTo>
                  <a:cubicBezTo>
                    <a:pt x="154" y="245"/>
                    <a:pt x="154" y="245"/>
                    <a:pt x="154" y="245"/>
                  </a:cubicBezTo>
                  <a:cubicBezTo>
                    <a:pt x="151" y="235"/>
                    <a:pt x="149" y="225"/>
                    <a:pt x="143" y="217"/>
                  </a:cubicBezTo>
                  <a:cubicBezTo>
                    <a:pt x="137" y="209"/>
                    <a:pt x="128" y="205"/>
                    <a:pt x="118" y="202"/>
                  </a:cubicBezTo>
                  <a:cubicBezTo>
                    <a:pt x="125" y="200"/>
                    <a:pt x="131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199"/>
                    <a:pt x="139" y="199"/>
                    <a:pt x="139" y="198"/>
                  </a:cubicBezTo>
                  <a:cubicBezTo>
                    <a:pt x="135" y="185"/>
                    <a:pt x="129" y="172"/>
                    <a:pt x="119" y="163"/>
                  </a:cubicBezTo>
                  <a:cubicBezTo>
                    <a:pt x="120" y="163"/>
                    <a:pt x="120" y="162"/>
                    <a:pt x="119" y="161"/>
                  </a:cubicBezTo>
                  <a:cubicBezTo>
                    <a:pt x="108" y="156"/>
                    <a:pt x="94" y="154"/>
                    <a:pt x="81" y="153"/>
                  </a:cubicBezTo>
                  <a:cubicBezTo>
                    <a:pt x="89" y="150"/>
                    <a:pt x="98" y="150"/>
                    <a:pt x="107" y="148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10" y="148"/>
                    <a:pt x="109" y="147"/>
                  </a:cubicBezTo>
                  <a:cubicBezTo>
                    <a:pt x="100" y="135"/>
                    <a:pt x="90" y="124"/>
                    <a:pt x="80" y="113"/>
                  </a:cubicBezTo>
                  <a:cubicBezTo>
                    <a:pt x="70" y="100"/>
                    <a:pt x="60" y="87"/>
                    <a:pt x="47" y="77"/>
                  </a:cubicBezTo>
                  <a:cubicBezTo>
                    <a:pt x="46" y="53"/>
                    <a:pt x="44" y="13"/>
                    <a:pt x="20" y="1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41" y="21"/>
                    <a:pt x="40" y="51"/>
                    <a:pt x="44" y="78"/>
                  </a:cubicBezTo>
                  <a:cubicBezTo>
                    <a:pt x="46" y="106"/>
                    <a:pt x="31" y="132"/>
                    <a:pt x="17" y="156"/>
                  </a:cubicBezTo>
                  <a:cubicBezTo>
                    <a:pt x="17" y="157"/>
                    <a:pt x="17" y="158"/>
                    <a:pt x="19" y="159"/>
                  </a:cubicBezTo>
                  <a:cubicBezTo>
                    <a:pt x="22" y="160"/>
                    <a:pt x="25" y="162"/>
                    <a:pt x="29" y="163"/>
                  </a:cubicBezTo>
                  <a:cubicBezTo>
                    <a:pt x="11" y="179"/>
                    <a:pt x="8" y="202"/>
                    <a:pt x="8" y="225"/>
                  </a:cubicBezTo>
                  <a:cubicBezTo>
                    <a:pt x="8" y="226"/>
                    <a:pt x="8" y="226"/>
                    <a:pt x="10" y="227"/>
                  </a:cubicBezTo>
                  <a:cubicBezTo>
                    <a:pt x="12" y="227"/>
                    <a:pt x="15" y="227"/>
                    <a:pt x="17" y="227"/>
                  </a:cubicBezTo>
                  <a:cubicBezTo>
                    <a:pt x="0" y="238"/>
                    <a:pt x="2" y="266"/>
                    <a:pt x="9" y="284"/>
                  </a:cubicBezTo>
                  <a:cubicBezTo>
                    <a:pt x="10" y="284"/>
                    <a:pt x="11" y="284"/>
                    <a:pt x="12" y="284"/>
                  </a:cubicBezTo>
                  <a:cubicBezTo>
                    <a:pt x="15" y="280"/>
                    <a:pt x="20" y="277"/>
                    <a:pt x="24" y="274"/>
                  </a:cubicBezTo>
                  <a:cubicBezTo>
                    <a:pt x="15" y="302"/>
                    <a:pt x="25" y="325"/>
                    <a:pt x="45" y="347"/>
                  </a:cubicBezTo>
                  <a:cubicBezTo>
                    <a:pt x="46" y="347"/>
                    <a:pt x="47" y="347"/>
                    <a:pt x="48" y="346"/>
                  </a:cubicBezTo>
                  <a:cubicBezTo>
                    <a:pt x="48" y="346"/>
                    <a:pt x="48" y="346"/>
                    <a:pt x="48" y="346"/>
                  </a:cubicBezTo>
                  <a:cubicBezTo>
                    <a:pt x="52" y="344"/>
                    <a:pt x="56" y="342"/>
                    <a:pt x="59" y="339"/>
                  </a:cubicBezTo>
                  <a:cubicBezTo>
                    <a:pt x="58" y="363"/>
                    <a:pt x="83" y="375"/>
                    <a:pt x="104" y="377"/>
                  </a:cubicBezTo>
                  <a:cubicBezTo>
                    <a:pt x="105" y="377"/>
                    <a:pt x="106" y="375"/>
                    <a:pt x="105" y="374"/>
                  </a:cubicBezTo>
                  <a:cubicBezTo>
                    <a:pt x="119" y="367"/>
                    <a:pt x="130" y="35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5" y="337"/>
                    <a:pt x="135" y="337"/>
                    <a:pt x="134" y="337"/>
                  </a:cubicBezTo>
                  <a:cubicBezTo>
                    <a:pt x="129" y="328"/>
                    <a:pt x="120" y="321"/>
                    <a:pt x="110" y="315"/>
                  </a:cubicBezTo>
                  <a:cubicBezTo>
                    <a:pt x="120" y="317"/>
                    <a:pt x="128" y="320"/>
                    <a:pt x="137" y="326"/>
                  </a:cubicBezTo>
                  <a:cubicBezTo>
                    <a:pt x="138" y="326"/>
                    <a:pt x="139" y="326"/>
                    <a:pt x="139" y="325"/>
                  </a:cubicBezTo>
                  <a:cubicBezTo>
                    <a:pt x="148" y="307"/>
                    <a:pt x="154" y="284"/>
                    <a:pt x="150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49" y="255"/>
                    <a:pt x="142" y="247"/>
                    <a:pt x="135" y="242"/>
                  </a:cubicBezTo>
                  <a:cubicBezTo>
                    <a:pt x="141" y="243"/>
                    <a:pt x="147" y="245"/>
                    <a:pt x="153" y="248"/>
                  </a:cubicBezTo>
                  <a:cubicBezTo>
                    <a:pt x="153" y="249"/>
                    <a:pt x="154" y="249"/>
                    <a:pt x="155" y="248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55" y="247"/>
                    <a:pt x="155" y="246"/>
                    <a:pt x="155" y="245"/>
                  </a:cubicBezTo>
                  <a:close/>
                </a:path>
              </a:pathLst>
            </a:custGeom>
            <a:solidFill>
              <a:srgbClr val="0C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62" y="2474"/>
              <a:ext cx="109" cy="241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663" y="2204"/>
              <a:ext cx="601" cy="341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834" y="2358"/>
              <a:ext cx="647" cy="414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100" y="2784"/>
              <a:ext cx="152" cy="34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74" y="2862"/>
              <a:ext cx="263" cy="281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260" y="2517"/>
              <a:ext cx="413" cy="336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626" y="2230"/>
              <a:ext cx="437" cy="608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675" y="2897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768" y="2911"/>
              <a:ext cx="256" cy="294"/>
            </a:xfrm>
            <a:custGeom>
              <a:avLst/>
              <a:gdLst>
                <a:gd name="T0" fmla="*/ 129 w 148"/>
                <a:gd name="T1" fmla="*/ 39 h 170"/>
                <a:gd name="T2" fmla="*/ 140 w 148"/>
                <a:gd name="T3" fmla="*/ 9 h 170"/>
                <a:gd name="T4" fmla="*/ 116 w 148"/>
                <a:gd name="T5" fmla="*/ 1 h 170"/>
                <a:gd name="T6" fmla="*/ 75 w 148"/>
                <a:gd name="T7" fmla="*/ 20 h 170"/>
                <a:gd name="T8" fmla="*/ 31 w 148"/>
                <a:gd name="T9" fmla="*/ 60 h 170"/>
                <a:gd name="T10" fmla="*/ 31 w 148"/>
                <a:gd name="T11" fmla="*/ 60 h 170"/>
                <a:gd name="T12" fmla="*/ 32 w 148"/>
                <a:gd name="T13" fmla="*/ 60 h 170"/>
                <a:gd name="T14" fmla="*/ 38 w 148"/>
                <a:gd name="T15" fmla="*/ 164 h 170"/>
                <a:gd name="T16" fmla="*/ 67 w 148"/>
                <a:gd name="T17" fmla="*/ 149 h 170"/>
                <a:gd name="T18" fmla="*/ 76 w 148"/>
                <a:gd name="T19" fmla="*/ 146 h 170"/>
                <a:gd name="T20" fmla="*/ 88 w 148"/>
                <a:gd name="T21" fmla="*/ 142 h 170"/>
                <a:gd name="T22" fmla="*/ 99 w 148"/>
                <a:gd name="T23" fmla="*/ 121 h 170"/>
                <a:gd name="T24" fmla="*/ 99 w 148"/>
                <a:gd name="T25" fmla="*/ 121 h 170"/>
                <a:gd name="T26" fmla="*/ 120 w 148"/>
                <a:gd name="T27" fmla="*/ 88 h 170"/>
                <a:gd name="T28" fmla="*/ 144 w 148"/>
                <a:gd name="T29" fmla="*/ 69 h 170"/>
                <a:gd name="T30" fmla="*/ 129 w 148"/>
                <a:gd name="T31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70">
                  <a:moveTo>
                    <a:pt x="129" y="39"/>
                  </a:moveTo>
                  <a:cubicBezTo>
                    <a:pt x="135" y="31"/>
                    <a:pt x="144" y="20"/>
                    <a:pt x="140" y="9"/>
                  </a:cubicBezTo>
                  <a:cubicBezTo>
                    <a:pt x="137" y="0"/>
                    <a:pt x="124" y="0"/>
                    <a:pt x="116" y="1"/>
                  </a:cubicBezTo>
                  <a:cubicBezTo>
                    <a:pt x="101" y="3"/>
                    <a:pt x="87" y="11"/>
                    <a:pt x="75" y="20"/>
                  </a:cubicBezTo>
                  <a:cubicBezTo>
                    <a:pt x="60" y="33"/>
                    <a:pt x="48" y="50"/>
                    <a:pt x="31" y="60"/>
                  </a:cubicBezTo>
                  <a:cubicBezTo>
                    <a:pt x="30" y="60"/>
                    <a:pt x="31" y="61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14" y="86"/>
                    <a:pt x="0" y="147"/>
                    <a:pt x="38" y="164"/>
                  </a:cubicBezTo>
                  <a:cubicBezTo>
                    <a:pt x="51" y="170"/>
                    <a:pt x="61" y="161"/>
                    <a:pt x="67" y="149"/>
                  </a:cubicBezTo>
                  <a:cubicBezTo>
                    <a:pt x="69" y="144"/>
                    <a:pt x="71" y="146"/>
                    <a:pt x="76" y="146"/>
                  </a:cubicBezTo>
                  <a:cubicBezTo>
                    <a:pt x="80" y="146"/>
                    <a:pt x="84" y="144"/>
                    <a:pt x="88" y="142"/>
                  </a:cubicBezTo>
                  <a:cubicBezTo>
                    <a:pt x="94" y="138"/>
                    <a:pt x="100" y="129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12" y="120"/>
                    <a:pt x="127" y="100"/>
                    <a:pt x="120" y="88"/>
                  </a:cubicBezTo>
                  <a:cubicBezTo>
                    <a:pt x="131" y="88"/>
                    <a:pt x="141" y="80"/>
                    <a:pt x="144" y="69"/>
                  </a:cubicBezTo>
                  <a:cubicBezTo>
                    <a:pt x="148" y="56"/>
                    <a:pt x="140" y="44"/>
                    <a:pt x="129" y="3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571" y="2853"/>
              <a:ext cx="361" cy="279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620" y="2897"/>
              <a:ext cx="88" cy="215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720" y="2819"/>
              <a:ext cx="195" cy="12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119" y="2313"/>
              <a:ext cx="151" cy="229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542" y="2481"/>
              <a:ext cx="435" cy="608"/>
            </a:xfrm>
            <a:custGeom>
              <a:avLst/>
              <a:gdLst>
                <a:gd name="T0" fmla="*/ 204 w 252"/>
                <a:gd name="T1" fmla="*/ 131 h 351"/>
                <a:gd name="T2" fmla="*/ 110 w 252"/>
                <a:gd name="T3" fmla="*/ 138 h 351"/>
                <a:gd name="T4" fmla="*/ 107 w 252"/>
                <a:gd name="T5" fmla="*/ 131 h 351"/>
                <a:gd name="T6" fmla="*/ 81 w 252"/>
                <a:gd name="T7" fmla="*/ 78 h 351"/>
                <a:gd name="T8" fmla="*/ 1 w 252"/>
                <a:gd name="T9" fmla="*/ 1 h 351"/>
                <a:gd name="T10" fmla="*/ 1 w 252"/>
                <a:gd name="T11" fmla="*/ 2 h 351"/>
                <a:gd name="T12" fmla="*/ 80 w 252"/>
                <a:gd name="T13" fmla="*/ 86 h 351"/>
                <a:gd name="T14" fmla="*/ 105 w 252"/>
                <a:gd name="T15" fmla="*/ 138 h 351"/>
                <a:gd name="T16" fmla="*/ 126 w 252"/>
                <a:gd name="T17" fmla="*/ 187 h 351"/>
                <a:gd name="T18" fmla="*/ 127 w 252"/>
                <a:gd name="T19" fmla="*/ 188 h 351"/>
                <a:gd name="T20" fmla="*/ 112 w 252"/>
                <a:gd name="T21" fmla="*/ 279 h 351"/>
                <a:gd name="T22" fmla="*/ 167 w 252"/>
                <a:gd name="T23" fmla="*/ 349 h 351"/>
                <a:gd name="T24" fmla="*/ 208 w 252"/>
                <a:gd name="T25" fmla="*/ 336 h 351"/>
                <a:gd name="T26" fmla="*/ 213 w 252"/>
                <a:gd name="T27" fmla="*/ 290 h 351"/>
                <a:gd name="T28" fmla="*/ 130 w 252"/>
                <a:gd name="T29" fmla="*/ 187 h 351"/>
                <a:gd name="T30" fmla="*/ 129 w 252"/>
                <a:gd name="T31" fmla="*/ 187 h 351"/>
                <a:gd name="T32" fmla="*/ 128 w 252"/>
                <a:gd name="T33" fmla="*/ 187 h 351"/>
                <a:gd name="T34" fmla="*/ 128 w 252"/>
                <a:gd name="T35" fmla="*/ 186 h 351"/>
                <a:gd name="T36" fmla="*/ 115 w 252"/>
                <a:gd name="T37" fmla="*/ 150 h 351"/>
                <a:gd name="T38" fmla="*/ 128 w 252"/>
                <a:gd name="T39" fmla="*/ 163 h 351"/>
                <a:gd name="T40" fmla="*/ 168 w 252"/>
                <a:gd name="T41" fmla="*/ 193 h 351"/>
                <a:gd name="T42" fmla="*/ 236 w 252"/>
                <a:gd name="T43" fmla="*/ 200 h 351"/>
                <a:gd name="T44" fmla="*/ 204 w 252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351">
                  <a:moveTo>
                    <a:pt x="204" y="131"/>
                  </a:moveTo>
                  <a:cubicBezTo>
                    <a:pt x="175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7"/>
                    <a:pt x="1" y="1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34" y="24"/>
                    <a:pt x="60" y="51"/>
                    <a:pt x="80" y="86"/>
                  </a:cubicBezTo>
                  <a:cubicBezTo>
                    <a:pt x="90" y="103"/>
                    <a:pt x="98" y="120"/>
                    <a:pt x="105" y="138"/>
                  </a:cubicBezTo>
                  <a:cubicBezTo>
                    <a:pt x="112" y="155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1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0" y="162"/>
                    <a:pt x="115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8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2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3016" y="2805"/>
              <a:ext cx="220" cy="213"/>
            </a:xfrm>
            <a:custGeom>
              <a:avLst/>
              <a:gdLst>
                <a:gd name="T0" fmla="*/ 109 w 127"/>
                <a:gd name="T1" fmla="*/ 24 h 123"/>
                <a:gd name="T2" fmla="*/ 57 w 127"/>
                <a:gd name="T3" fmla="*/ 2 h 123"/>
                <a:gd name="T4" fmla="*/ 18 w 127"/>
                <a:gd name="T5" fmla="*/ 18 h 123"/>
                <a:gd name="T6" fmla="*/ 3 w 127"/>
                <a:gd name="T7" fmla="*/ 54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5 w 127"/>
                <a:gd name="T15" fmla="*/ 75 h 123"/>
                <a:gd name="T16" fmla="*/ 124 w 127"/>
                <a:gd name="T17" fmla="*/ 69 h 123"/>
                <a:gd name="T18" fmla="*/ 109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9" y="24"/>
                  </a:moveTo>
                  <a:cubicBezTo>
                    <a:pt x="96" y="11"/>
                    <a:pt x="75" y="4"/>
                    <a:pt x="57" y="2"/>
                  </a:cubicBezTo>
                  <a:cubicBezTo>
                    <a:pt x="44" y="0"/>
                    <a:pt x="23" y="2"/>
                    <a:pt x="18" y="18"/>
                  </a:cubicBezTo>
                  <a:cubicBezTo>
                    <a:pt x="9" y="25"/>
                    <a:pt x="4" y="46"/>
                    <a:pt x="3" y="54"/>
                  </a:cubicBezTo>
                  <a:cubicBezTo>
                    <a:pt x="0" y="70"/>
                    <a:pt x="2" y="84"/>
                    <a:pt x="11" y="97"/>
                  </a:cubicBezTo>
                  <a:cubicBezTo>
                    <a:pt x="19" y="108"/>
                    <a:pt x="30" y="119"/>
                    <a:pt x="43" y="121"/>
                  </a:cubicBezTo>
                  <a:cubicBezTo>
                    <a:pt x="56" y="123"/>
                    <a:pt x="62" y="112"/>
                    <a:pt x="64" y="101"/>
                  </a:cubicBezTo>
                  <a:cubicBezTo>
                    <a:pt x="81" y="111"/>
                    <a:pt x="97" y="94"/>
                    <a:pt x="95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4"/>
                    <a:pt x="119" y="35"/>
                    <a:pt x="109" y="24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346" y="2410"/>
              <a:ext cx="541" cy="426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2856" y="2342"/>
              <a:ext cx="647" cy="414"/>
            </a:xfrm>
            <a:custGeom>
              <a:avLst/>
              <a:gdLst>
                <a:gd name="T0" fmla="*/ 372 w 375"/>
                <a:gd name="T1" fmla="*/ 32 h 239"/>
                <a:gd name="T2" fmla="*/ 331 w 375"/>
                <a:gd name="T3" fmla="*/ 50 h 239"/>
                <a:gd name="T4" fmla="*/ 290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6 w 375"/>
                <a:gd name="T11" fmla="*/ 138 h 239"/>
                <a:gd name="T12" fmla="*/ 162 w 375"/>
                <a:gd name="T13" fmla="*/ 117 h 239"/>
                <a:gd name="T14" fmla="*/ 171 w 375"/>
                <a:gd name="T15" fmla="*/ 107 h 239"/>
                <a:gd name="T16" fmla="*/ 241 w 375"/>
                <a:gd name="T17" fmla="*/ 5 h 239"/>
                <a:gd name="T18" fmla="*/ 243 w 375"/>
                <a:gd name="T19" fmla="*/ 2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0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89 w 375"/>
                <a:gd name="T35" fmla="*/ 146 h 239"/>
                <a:gd name="T36" fmla="*/ 89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7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4 h 239"/>
                <a:gd name="T56" fmla="*/ 296 w 375"/>
                <a:gd name="T57" fmla="*/ 184 h 239"/>
                <a:gd name="T58" fmla="*/ 297 w 375"/>
                <a:gd name="T59" fmla="*/ 183 h 239"/>
                <a:gd name="T60" fmla="*/ 297 w 375"/>
                <a:gd name="T61" fmla="*/ 180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8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2"/>
                  </a:moveTo>
                  <a:cubicBezTo>
                    <a:pt x="359" y="39"/>
                    <a:pt x="345" y="45"/>
                    <a:pt x="331" y="50"/>
                  </a:cubicBezTo>
                  <a:cubicBezTo>
                    <a:pt x="317" y="54"/>
                    <a:pt x="304" y="58"/>
                    <a:pt x="290" y="64"/>
                  </a:cubicBezTo>
                  <a:cubicBezTo>
                    <a:pt x="267" y="74"/>
                    <a:pt x="249" y="92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8"/>
                    <a:pt x="162" y="134"/>
                    <a:pt x="136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7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2"/>
                  </a:cubicBezTo>
                  <a:cubicBezTo>
                    <a:pt x="243" y="1"/>
                    <a:pt x="242" y="0"/>
                    <a:pt x="241" y="1"/>
                  </a:cubicBezTo>
                  <a:cubicBezTo>
                    <a:pt x="233" y="9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0"/>
                  </a:cubicBezTo>
                  <a:cubicBezTo>
                    <a:pt x="176" y="65"/>
                    <a:pt x="163" y="84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3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1"/>
                    <a:pt x="103" y="144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5"/>
                    <a:pt x="88" y="145"/>
                    <a:pt x="89" y="146"/>
                  </a:cubicBezTo>
                  <a:cubicBezTo>
                    <a:pt x="81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7"/>
                  </a:cubicBezTo>
                  <a:cubicBezTo>
                    <a:pt x="0" y="147"/>
                    <a:pt x="0" y="148"/>
                    <a:pt x="1" y="149"/>
                  </a:cubicBezTo>
                  <a:cubicBezTo>
                    <a:pt x="17" y="159"/>
                    <a:pt x="40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2"/>
                    <a:pt x="296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6" y="184"/>
                    <a:pt x="297" y="184"/>
                    <a:pt x="297" y="183"/>
                  </a:cubicBezTo>
                  <a:cubicBezTo>
                    <a:pt x="299" y="183"/>
                    <a:pt x="298" y="180"/>
                    <a:pt x="297" y="180"/>
                  </a:cubicBezTo>
                  <a:cubicBezTo>
                    <a:pt x="262" y="183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7"/>
                    <a:pt x="106" y="167"/>
                    <a:pt x="92" y="149"/>
                  </a:cubicBezTo>
                  <a:cubicBezTo>
                    <a:pt x="104" y="147"/>
                    <a:pt x="115" y="145"/>
                    <a:pt x="127" y="144"/>
                  </a:cubicBezTo>
                  <a:cubicBezTo>
                    <a:pt x="162" y="138"/>
                    <a:pt x="200" y="131"/>
                    <a:pt x="235" y="118"/>
                  </a:cubicBezTo>
                  <a:cubicBezTo>
                    <a:pt x="235" y="118"/>
                    <a:pt x="235" y="118"/>
                    <a:pt x="235" y="119"/>
                  </a:cubicBezTo>
                  <a:cubicBezTo>
                    <a:pt x="252" y="141"/>
                    <a:pt x="291" y="133"/>
                    <a:pt x="313" y="123"/>
                  </a:cubicBezTo>
                  <a:cubicBezTo>
                    <a:pt x="328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2" y="35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2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904" y="2226"/>
              <a:ext cx="438" cy="250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945" y="2299"/>
              <a:ext cx="306" cy="184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2904" y="2139"/>
              <a:ext cx="247" cy="305"/>
            </a:xfrm>
            <a:custGeom>
              <a:avLst/>
              <a:gdLst>
                <a:gd name="T0" fmla="*/ 43 w 143"/>
                <a:gd name="T1" fmla="*/ 20 h 176"/>
                <a:gd name="T2" fmla="*/ 18 w 143"/>
                <a:gd name="T3" fmla="*/ 1 h 176"/>
                <a:gd name="T4" fmla="*/ 3 w 143"/>
                <a:gd name="T5" fmla="*/ 21 h 176"/>
                <a:gd name="T6" fmla="*/ 8 w 143"/>
                <a:gd name="T7" fmla="*/ 66 h 176"/>
                <a:gd name="T8" fmla="*/ 32 w 143"/>
                <a:gd name="T9" fmla="*/ 120 h 176"/>
                <a:gd name="T10" fmla="*/ 33 w 143"/>
                <a:gd name="T11" fmla="*/ 120 h 176"/>
                <a:gd name="T12" fmla="*/ 33 w 143"/>
                <a:gd name="T13" fmla="*/ 118 h 176"/>
                <a:gd name="T14" fmla="*/ 134 w 143"/>
                <a:gd name="T15" fmla="*/ 145 h 176"/>
                <a:gd name="T16" fmla="*/ 129 w 143"/>
                <a:gd name="T17" fmla="*/ 113 h 176"/>
                <a:gd name="T18" fmla="*/ 129 w 143"/>
                <a:gd name="T19" fmla="*/ 103 h 176"/>
                <a:gd name="T20" fmla="*/ 128 w 143"/>
                <a:gd name="T21" fmla="*/ 91 h 176"/>
                <a:gd name="T22" fmla="*/ 112 w 143"/>
                <a:gd name="T23" fmla="*/ 73 h 176"/>
                <a:gd name="T24" fmla="*/ 112 w 143"/>
                <a:gd name="T25" fmla="*/ 73 h 176"/>
                <a:gd name="T26" fmla="*/ 86 w 143"/>
                <a:gd name="T27" fmla="*/ 44 h 176"/>
                <a:gd name="T28" fmla="*/ 76 w 143"/>
                <a:gd name="T29" fmla="*/ 15 h 176"/>
                <a:gd name="T30" fmla="*/ 43 w 143"/>
                <a:gd name="T31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43" y="20"/>
                  </a:moveTo>
                  <a:cubicBezTo>
                    <a:pt x="37" y="12"/>
                    <a:pt x="29" y="0"/>
                    <a:pt x="18" y="1"/>
                  </a:cubicBezTo>
                  <a:cubicBezTo>
                    <a:pt x="8" y="1"/>
                    <a:pt x="4" y="13"/>
                    <a:pt x="3" y="21"/>
                  </a:cubicBezTo>
                  <a:cubicBezTo>
                    <a:pt x="0" y="36"/>
                    <a:pt x="3" y="52"/>
                    <a:pt x="8" y="66"/>
                  </a:cubicBezTo>
                  <a:cubicBezTo>
                    <a:pt x="16" y="84"/>
                    <a:pt x="29" y="100"/>
                    <a:pt x="32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19"/>
                    <a:pt x="33" y="119"/>
                    <a:pt x="33" y="118"/>
                  </a:cubicBezTo>
                  <a:cubicBezTo>
                    <a:pt x="52" y="144"/>
                    <a:pt x="106" y="176"/>
                    <a:pt x="134" y="145"/>
                  </a:cubicBezTo>
                  <a:cubicBezTo>
                    <a:pt x="143" y="134"/>
                    <a:pt x="138" y="122"/>
                    <a:pt x="129" y="113"/>
                  </a:cubicBezTo>
                  <a:cubicBezTo>
                    <a:pt x="125" y="109"/>
                    <a:pt x="127" y="108"/>
                    <a:pt x="129" y="103"/>
                  </a:cubicBezTo>
                  <a:cubicBezTo>
                    <a:pt x="130" y="99"/>
                    <a:pt x="129" y="95"/>
                    <a:pt x="128" y="91"/>
                  </a:cubicBezTo>
                  <a:cubicBezTo>
                    <a:pt x="126" y="83"/>
                    <a:pt x="120" y="76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5" y="60"/>
                    <a:pt x="100" y="41"/>
                    <a:pt x="86" y="44"/>
                  </a:cubicBezTo>
                  <a:cubicBezTo>
                    <a:pt x="90" y="33"/>
                    <a:pt x="86" y="21"/>
                    <a:pt x="76" y="15"/>
                  </a:cubicBezTo>
                  <a:cubicBezTo>
                    <a:pt x="64" y="7"/>
                    <a:pt x="51" y="11"/>
                    <a:pt x="43" y="2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2733" y="2226"/>
              <a:ext cx="344" cy="314"/>
            </a:xfrm>
            <a:custGeom>
              <a:avLst/>
              <a:gdLst>
                <a:gd name="T0" fmla="*/ 111 w 199"/>
                <a:gd name="T1" fmla="*/ 21 h 181"/>
                <a:gd name="T2" fmla="*/ 115 w 199"/>
                <a:gd name="T3" fmla="*/ 48 h 181"/>
                <a:gd name="T4" fmla="*/ 126 w 199"/>
                <a:gd name="T5" fmla="*/ 70 h 181"/>
                <a:gd name="T6" fmla="*/ 59 w 199"/>
                <a:gd name="T7" fmla="*/ 113 h 181"/>
                <a:gd name="T8" fmla="*/ 1 w 199"/>
                <a:gd name="T9" fmla="*/ 180 h 181"/>
                <a:gd name="T10" fmla="*/ 2 w 199"/>
                <a:gd name="T11" fmla="*/ 181 h 181"/>
                <a:gd name="T12" fmla="*/ 25 w 199"/>
                <a:gd name="T13" fmla="*/ 158 h 181"/>
                <a:gd name="T14" fmla="*/ 54 w 199"/>
                <a:gd name="T15" fmla="*/ 123 h 181"/>
                <a:gd name="T16" fmla="*/ 90 w 199"/>
                <a:gd name="T17" fmla="*/ 94 h 181"/>
                <a:gd name="T18" fmla="*/ 128 w 199"/>
                <a:gd name="T19" fmla="*/ 73 h 181"/>
                <a:gd name="T20" fmla="*/ 128 w 199"/>
                <a:gd name="T21" fmla="*/ 73 h 181"/>
                <a:gd name="T22" fmla="*/ 130 w 199"/>
                <a:gd name="T23" fmla="*/ 74 h 181"/>
                <a:gd name="T24" fmla="*/ 184 w 199"/>
                <a:gd name="T25" fmla="*/ 93 h 181"/>
                <a:gd name="T26" fmla="*/ 176 w 199"/>
                <a:gd name="T27" fmla="*/ 63 h 181"/>
                <a:gd name="T28" fmla="*/ 169 w 199"/>
                <a:gd name="T29" fmla="*/ 38 h 181"/>
                <a:gd name="T30" fmla="*/ 145 w 199"/>
                <a:gd name="T31" fmla="*/ 31 h 181"/>
                <a:gd name="T32" fmla="*/ 111 w 199"/>
                <a:gd name="T33" fmla="*/ 2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11" y="21"/>
                  </a:moveTo>
                  <a:cubicBezTo>
                    <a:pt x="109" y="30"/>
                    <a:pt x="112" y="40"/>
                    <a:pt x="115" y="48"/>
                  </a:cubicBezTo>
                  <a:cubicBezTo>
                    <a:pt x="118" y="55"/>
                    <a:pt x="121" y="63"/>
                    <a:pt x="126" y="70"/>
                  </a:cubicBezTo>
                  <a:cubicBezTo>
                    <a:pt x="101" y="78"/>
                    <a:pt x="78" y="95"/>
                    <a:pt x="59" y="113"/>
                  </a:cubicBezTo>
                  <a:cubicBezTo>
                    <a:pt x="37" y="133"/>
                    <a:pt x="22" y="159"/>
                    <a:pt x="1" y="180"/>
                  </a:cubicBezTo>
                  <a:cubicBezTo>
                    <a:pt x="0" y="180"/>
                    <a:pt x="1" y="181"/>
                    <a:pt x="2" y="181"/>
                  </a:cubicBezTo>
                  <a:cubicBezTo>
                    <a:pt x="11" y="175"/>
                    <a:pt x="18" y="166"/>
                    <a:pt x="25" y="158"/>
                  </a:cubicBezTo>
                  <a:cubicBezTo>
                    <a:pt x="34" y="146"/>
                    <a:pt x="44" y="134"/>
                    <a:pt x="54" y="123"/>
                  </a:cubicBezTo>
                  <a:cubicBezTo>
                    <a:pt x="65" y="112"/>
                    <a:pt x="77" y="102"/>
                    <a:pt x="90" y="94"/>
                  </a:cubicBezTo>
                  <a:cubicBezTo>
                    <a:pt x="102" y="86"/>
                    <a:pt x="115" y="80"/>
                    <a:pt x="128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9" y="74"/>
                    <a:pt x="129" y="74"/>
                    <a:pt x="130" y="74"/>
                  </a:cubicBezTo>
                  <a:cubicBezTo>
                    <a:pt x="144" y="87"/>
                    <a:pt x="164" y="102"/>
                    <a:pt x="184" y="93"/>
                  </a:cubicBezTo>
                  <a:cubicBezTo>
                    <a:pt x="199" y="85"/>
                    <a:pt x="188" y="67"/>
                    <a:pt x="176" y="63"/>
                  </a:cubicBezTo>
                  <a:cubicBezTo>
                    <a:pt x="178" y="54"/>
                    <a:pt x="175" y="45"/>
                    <a:pt x="169" y="38"/>
                  </a:cubicBezTo>
                  <a:cubicBezTo>
                    <a:pt x="164" y="31"/>
                    <a:pt x="153" y="26"/>
                    <a:pt x="145" y="31"/>
                  </a:cubicBezTo>
                  <a:cubicBezTo>
                    <a:pt x="140" y="18"/>
                    <a:pt x="118" y="0"/>
                    <a:pt x="111" y="2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2782" y="2204"/>
              <a:ext cx="89" cy="214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2792" y="2431"/>
              <a:ext cx="216" cy="95"/>
            </a:xfrm>
            <a:custGeom>
              <a:avLst/>
              <a:gdLst>
                <a:gd name="T0" fmla="*/ 123 w 125"/>
                <a:gd name="T1" fmla="*/ 38 h 55"/>
                <a:gd name="T2" fmla="*/ 122 w 125"/>
                <a:gd name="T3" fmla="*/ 36 h 55"/>
                <a:gd name="T4" fmla="*/ 1 w 125"/>
                <a:gd name="T5" fmla="*/ 27 h 55"/>
                <a:gd name="T6" fmla="*/ 1 w 125"/>
                <a:gd name="T7" fmla="*/ 27 h 55"/>
                <a:gd name="T8" fmla="*/ 0 w 125"/>
                <a:gd name="T9" fmla="*/ 27 h 55"/>
                <a:gd name="T10" fmla="*/ 1 w 125"/>
                <a:gd name="T11" fmla="*/ 28 h 55"/>
                <a:gd name="T12" fmla="*/ 2 w 125"/>
                <a:gd name="T13" fmla="*/ 28 h 55"/>
                <a:gd name="T14" fmla="*/ 55 w 125"/>
                <a:gd name="T15" fmla="*/ 53 h 55"/>
                <a:gd name="T16" fmla="*/ 123 w 125"/>
                <a:gd name="T17" fmla="*/ 42 h 55"/>
                <a:gd name="T18" fmla="*/ 123 w 125"/>
                <a:gd name="T19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5">
                  <a:moveTo>
                    <a:pt x="123" y="38"/>
                  </a:moveTo>
                  <a:cubicBezTo>
                    <a:pt x="123" y="37"/>
                    <a:pt x="123" y="36"/>
                    <a:pt x="122" y="36"/>
                  </a:cubicBezTo>
                  <a:cubicBezTo>
                    <a:pt x="88" y="12"/>
                    <a:pt x="38" y="0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9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0" y="47"/>
                    <a:pt x="38" y="52"/>
                    <a:pt x="55" y="53"/>
                  </a:cubicBezTo>
                  <a:cubicBezTo>
                    <a:pt x="78" y="55"/>
                    <a:pt x="103" y="52"/>
                    <a:pt x="123" y="42"/>
                  </a:cubicBezTo>
                  <a:cubicBezTo>
                    <a:pt x="125" y="41"/>
                    <a:pt x="124" y="39"/>
                    <a:pt x="12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2415" y="2152"/>
              <a:ext cx="263" cy="324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1842" y="2574"/>
              <a:ext cx="648" cy="415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322" y="2474"/>
              <a:ext cx="190" cy="189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2474" y="2652"/>
              <a:ext cx="133" cy="134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769" y="2479"/>
              <a:ext cx="437" cy="608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4667" y="2467"/>
              <a:ext cx="152" cy="229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4235" y="2545"/>
              <a:ext cx="460" cy="574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928" y="2682"/>
              <a:ext cx="344" cy="314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4002" y="2661"/>
              <a:ext cx="194" cy="127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3976" y="2803"/>
              <a:ext cx="90" cy="215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209" y="2715"/>
              <a:ext cx="247" cy="359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4992" y="2249"/>
              <a:ext cx="145" cy="149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4710" y="2301"/>
              <a:ext cx="332" cy="176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4418" y="2211"/>
              <a:ext cx="263" cy="28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3205" y="2914"/>
              <a:ext cx="443" cy="244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3248" y="2907"/>
              <a:ext cx="309" cy="175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3664" y="2753"/>
              <a:ext cx="295" cy="258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4834" y="2219"/>
              <a:ext cx="664" cy="371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-7" y="2134"/>
              <a:ext cx="288" cy="354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2992" y="2677"/>
              <a:ext cx="154" cy="228"/>
            </a:xfrm>
            <a:custGeom>
              <a:avLst/>
              <a:gdLst>
                <a:gd name="T0" fmla="*/ 86 w 89"/>
                <a:gd name="T1" fmla="*/ 88 h 132"/>
                <a:gd name="T2" fmla="*/ 34 w 89"/>
                <a:gd name="T3" fmla="*/ 82 h 132"/>
                <a:gd name="T4" fmla="*/ 17 w 89"/>
                <a:gd name="T5" fmla="*/ 44 h 132"/>
                <a:gd name="T6" fmla="*/ 3 w 89"/>
                <a:gd name="T7" fmla="*/ 2 h 132"/>
                <a:gd name="T8" fmla="*/ 1 w 89"/>
                <a:gd name="T9" fmla="*/ 2 h 132"/>
                <a:gd name="T10" fmla="*/ 15 w 89"/>
                <a:gd name="T11" fmla="*/ 48 h 132"/>
                <a:gd name="T12" fmla="*/ 32 w 89"/>
                <a:gd name="T13" fmla="*/ 84 h 132"/>
                <a:gd name="T14" fmla="*/ 32 w 89"/>
                <a:gd name="T15" fmla="*/ 87 h 132"/>
                <a:gd name="T16" fmla="*/ 29 w 89"/>
                <a:gd name="T17" fmla="*/ 123 h 132"/>
                <a:gd name="T18" fmla="*/ 48 w 89"/>
                <a:gd name="T19" fmla="*/ 112 h 132"/>
                <a:gd name="T20" fmla="*/ 68 w 89"/>
                <a:gd name="T21" fmla="*/ 121 h 132"/>
                <a:gd name="T22" fmla="*/ 71 w 89"/>
                <a:gd name="T23" fmla="*/ 118 h 132"/>
                <a:gd name="T24" fmla="*/ 69 w 89"/>
                <a:gd name="T25" fmla="*/ 103 h 132"/>
                <a:gd name="T26" fmla="*/ 83 w 89"/>
                <a:gd name="T27" fmla="*/ 104 h 132"/>
                <a:gd name="T28" fmla="*/ 86 w 89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32">
                  <a:moveTo>
                    <a:pt x="86" y="88"/>
                  </a:moveTo>
                  <a:cubicBezTo>
                    <a:pt x="75" y="71"/>
                    <a:pt x="49" y="68"/>
                    <a:pt x="34" y="82"/>
                  </a:cubicBezTo>
                  <a:cubicBezTo>
                    <a:pt x="29" y="69"/>
                    <a:pt x="23" y="57"/>
                    <a:pt x="17" y="44"/>
                  </a:cubicBezTo>
                  <a:cubicBezTo>
                    <a:pt x="12" y="30"/>
                    <a:pt x="8" y="16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" y="18"/>
                    <a:pt x="9" y="34"/>
                    <a:pt x="15" y="48"/>
                  </a:cubicBezTo>
                  <a:cubicBezTo>
                    <a:pt x="20" y="61"/>
                    <a:pt x="25" y="73"/>
                    <a:pt x="32" y="84"/>
                  </a:cubicBezTo>
                  <a:cubicBezTo>
                    <a:pt x="32" y="85"/>
                    <a:pt x="32" y="86"/>
                    <a:pt x="32" y="87"/>
                  </a:cubicBezTo>
                  <a:cubicBezTo>
                    <a:pt x="21" y="95"/>
                    <a:pt x="18" y="113"/>
                    <a:pt x="29" y="123"/>
                  </a:cubicBezTo>
                  <a:cubicBezTo>
                    <a:pt x="38" y="132"/>
                    <a:pt x="45" y="122"/>
                    <a:pt x="48" y="112"/>
                  </a:cubicBezTo>
                  <a:cubicBezTo>
                    <a:pt x="53" y="118"/>
                    <a:pt x="60" y="121"/>
                    <a:pt x="68" y="121"/>
                  </a:cubicBezTo>
                  <a:cubicBezTo>
                    <a:pt x="70" y="121"/>
                    <a:pt x="71" y="120"/>
                    <a:pt x="71" y="118"/>
                  </a:cubicBezTo>
                  <a:cubicBezTo>
                    <a:pt x="70" y="113"/>
                    <a:pt x="70" y="108"/>
                    <a:pt x="69" y="103"/>
                  </a:cubicBezTo>
                  <a:cubicBezTo>
                    <a:pt x="73" y="106"/>
                    <a:pt x="78" y="107"/>
                    <a:pt x="83" y="104"/>
                  </a:cubicBezTo>
                  <a:cubicBezTo>
                    <a:pt x="88" y="101"/>
                    <a:pt x="89" y="93"/>
                    <a:pt x="86" y="8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66" y="2446"/>
              <a:ext cx="5642" cy="456"/>
            </a:xfrm>
            <a:custGeom>
              <a:avLst/>
              <a:gdLst>
                <a:gd name="T0" fmla="*/ 3265 w 3268"/>
                <a:gd name="T1" fmla="*/ 202 h 263"/>
                <a:gd name="T2" fmla="*/ 3076 w 3268"/>
                <a:gd name="T3" fmla="*/ 176 h 263"/>
                <a:gd name="T4" fmla="*/ 2918 w 3268"/>
                <a:gd name="T5" fmla="*/ 100 h 263"/>
                <a:gd name="T6" fmla="*/ 2760 w 3268"/>
                <a:gd name="T7" fmla="*/ 29 h 263"/>
                <a:gd name="T8" fmla="*/ 2568 w 3268"/>
                <a:gd name="T9" fmla="*/ 17 h 263"/>
                <a:gd name="T10" fmla="*/ 2403 w 3268"/>
                <a:gd name="T11" fmla="*/ 56 h 263"/>
                <a:gd name="T12" fmla="*/ 2265 w 3268"/>
                <a:gd name="T13" fmla="*/ 118 h 263"/>
                <a:gd name="T14" fmla="*/ 2263 w 3268"/>
                <a:gd name="T15" fmla="*/ 118 h 263"/>
                <a:gd name="T16" fmla="*/ 1912 w 3268"/>
                <a:gd name="T17" fmla="*/ 222 h 263"/>
                <a:gd name="T18" fmla="*/ 1636 w 3268"/>
                <a:gd name="T19" fmla="*/ 95 h 263"/>
                <a:gd name="T20" fmla="*/ 1430 w 3268"/>
                <a:gd name="T21" fmla="*/ 17 h 263"/>
                <a:gd name="T22" fmla="*/ 1222 w 3268"/>
                <a:gd name="T23" fmla="*/ 41 h 263"/>
                <a:gd name="T24" fmla="*/ 1174 w 3268"/>
                <a:gd name="T25" fmla="*/ 65 h 263"/>
                <a:gd name="T26" fmla="*/ 1173 w 3268"/>
                <a:gd name="T27" fmla="*/ 66 h 263"/>
                <a:gd name="T28" fmla="*/ 886 w 3268"/>
                <a:gd name="T29" fmla="*/ 230 h 263"/>
                <a:gd name="T30" fmla="*/ 725 w 3268"/>
                <a:gd name="T31" fmla="*/ 240 h 263"/>
                <a:gd name="T32" fmla="*/ 555 w 3268"/>
                <a:gd name="T33" fmla="*/ 166 h 263"/>
                <a:gd name="T34" fmla="*/ 430 w 3268"/>
                <a:gd name="T35" fmla="*/ 85 h 263"/>
                <a:gd name="T36" fmla="*/ 298 w 3268"/>
                <a:gd name="T37" fmla="*/ 17 h 263"/>
                <a:gd name="T38" fmla="*/ 144 w 3268"/>
                <a:gd name="T39" fmla="*/ 7 h 263"/>
                <a:gd name="T40" fmla="*/ 144 w 3268"/>
                <a:gd name="T41" fmla="*/ 7 h 263"/>
                <a:gd name="T42" fmla="*/ 141 w 3268"/>
                <a:gd name="T43" fmla="*/ 7 h 263"/>
                <a:gd name="T44" fmla="*/ 141 w 3268"/>
                <a:gd name="T45" fmla="*/ 7 h 263"/>
                <a:gd name="T46" fmla="*/ 8 w 3268"/>
                <a:gd name="T47" fmla="*/ 21 h 263"/>
                <a:gd name="T48" fmla="*/ 9 w 3268"/>
                <a:gd name="T49" fmla="*/ 21 h 263"/>
                <a:gd name="T50" fmla="*/ 2 w 3268"/>
                <a:gd name="T51" fmla="*/ 21 h 263"/>
                <a:gd name="T52" fmla="*/ 2 w 3268"/>
                <a:gd name="T53" fmla="*/ 21 h 263"/>
                <a:gd name="T54" fmla="*/ 1 w 3268"/>
                <a:gd name="T55" fmla="*/ 21 h 263"/>
                <a:gd name="T56" fmla="*/ 1 w 3268"/>
                <a:gd name="T57" fmla="*/ 23 h 263"/>
                <a:gd name="T58" fmla="*/ 185 w 3268"/>
                <a:gd name="T59" fmla="*/ 8 h 263"/>
                <a:gd name="T60" fmla="*/ 281 w 3268"/>
                <a:gd name="T61" fmla="*/ 17 h 263"/>
                <a:gd name="T62" fmla="*/ 371 w 3268"/>
                <a:gd name="T63" fmla="*/ 55 h 263"/>
                <a:gd name="T64" fmla="*/ 690 w 3268"/>
                <a:gd name="T65" fmla="*/ 237 h 263"/>
                <a:gd name="T66" fmla="*/ 940 w 3268"/>
                <a:gd name="T67" fmla="*/ 215 h 263"/>
                <a:gd name="T68" fmla="*/ 1173 w 3268"/>
                <a:gd name="T69" fmla="*/ 70 h 263"/>
                <a:gd name="T70" fmla="*/ 1346 w 3268"/>
                <a:gd name="T71" fmla="*/ 19 h 263"/>
                <a:gd name="T72" fmla="*/ 1510 w 3268"/>
                <a:gd name="T73" fmla="*/ 40 h 263"/>
                <a:gd name="T74" fmla="*/ 1778 w 3268"/>
                <a:gd name="T75" fmla="*/ 183 h 263"/>
                <a:gd name="T76" fmla="*/ 2007 w 3268"/>
                <a:gd name="T77" fmla="*/ 228 h 263"/>
                <a:gd name="T78" fmla="*/ 2260 w 3268"/>
                <a:gd name="T79" fmla="*/ 124 h 263"/>
                <a:gd name="T80" fmla="*/ 2434 w 3268"/>
                <a:gd name="T81" fmla="*/ 52 h 263"/>
                <a:gd name="T82" fmla="*/ 2631 w 3268"/>
                <a:gd name="T83" fmla="*/ 18 h 263"/>
                <a:gd name="T84" fmla="*/ 2822 w 3268"/>
                <a:gd name="T85" fmla="*/ 58 h 263"/>
                <a:gd name="T86" fmla="*/ 2976 w 3268"/>
                <a:gd name="T87" fmla="*/ 138 h 263"/>
                <a:gd name="T88" fmla="*/ 3265 w 3268"/>
                <a:gd name="T89" fmla="*/ 206 h 263"/>
                <a:gd name="T90" fmla="*/ 3265 w 3268"/>
                <a:gd name="T91" fmla="*/ 2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8" h="263">
                  <a:moveTo>
                    <a:pt x="3265" y="202"/>
                  </a:moveTo>
                  <a:cubicBezTo>
                    <a:pt x="3200" y="206"/>
                    <a:pt x="3137" y="197"/>
                    <a:pt x="3076" y="176"/>
                  </a:cubicBezTo>
                  <a:cubicBezTo>
                    <a:pt x="3020" y="158"/>
                    <a:pt x="2969" y="128"/>
                    <a:pt x="2918" y="100"/>
                  </a:cubicBezTo>
                  <a:cubicBezTo>
                    <a:pt x="2867" y="72"/>
                    <a:pt x="2816" y="46"/>
                    <a:pt x="2760" y="29"/>
                  </a:cubicBezTo>
                  <a:cubicBezTo>
                    <a:pt x="2698" y="11"/>
                    <a:pt x="2632" y="9"/>
                    <a:pt x="2568" y="17"/>
                  </a:cubicBezTo>
                  <a:cubicBezTo>
                    <a:pt x="2512" y="24"/>
                    <a:pt x="2456" y="38"/>
                    <a:pt x="2403" y="56"/>
                  </a:cubicBezTo>
                  <a:cubicBezTo>
                    <a:pt x="2356" y="73"/>
                    <a:pt x="2308" y="92"/>
                    <a:pt x="2265" y="118"/>
                  </a:cubicBezTo>
                  <a:cubicBezTo>
                    <a:pt x="2265" y="118"/>
                    <a:pt x="2264" y="118"/>
                    <a:pt x="2263" y="118"/>
                  </a:cubicBezTo>
                  <a:cubicBezTo>
                    <a:pt x="2155" y="175"/>
                    <a:pt x="2040" y="241"/>
                    <a:pt x="1912" y="222"/>
                  </a:cubicBezTo>
                  <a:cubicBezTo>
                    <a:pt x="1810" y="207"/>
                    <a:pt x="1723" y="146"/>
                    <a:pt x="1636" y="95"/>
                  </a:cubicBezTo>
                  <a:cubicBezTo>
                    <a:pt x="1572" y="57"/>
                    <a:pt x="1505" y="25"/>
                    <a:pt x="1430" y="17"/>
                  </a:cubicBezTo>
                  <a:cubicBezTo>
                    <a:pt x="1359" y="9"/>
                    <a:pt x="1287" y="14"/>
                    <a:pt x="1222" y="41"/>
                  </a:cubicBezTo>
                  <a:cubicBezTo>
                    <a:pt x="1205" y="46"/>
                    <a:pt x="1189" y="56"/>
                    <a:pt x="1174" y="65"/>
                  </a:cubicBezTo>
                  <a:cubicBezTo>
                    <a:pt x="1173" y="65"/>
                    <a:pt x="1173" y="65"/>
                    <a:pt x="1173" y="66"/>
                  </a:cubicBezTo>
                  <a:cubicBezTo>
                    <a:pt x="1081" y="125"/>
                    <a:pt x="992" y="197"/>
                    <a:pt x="886" y="230"/>
                  </a:cubicBezTo>
                  <a:cubicBezTo>
                    <a:pt x="833" y="247"/>
                    <a:pt x="779" y="251"/>
                    <a:pt x="725" y="240"/>
                  </a:cubicBezTo>
                  <a:cubicBezTo>
                    <a:pt x="663" y="229"/>
                    <a:pt x="608" y="198"/>
                    <a:pt x="555" y="166"/>
                  </a:cubicBezTo>
                  <a:cubicBezTo>
                    <a:pt x="513" y="139"/>
                    <a:pt x="472" y="111"/>
                    <a:pt x="430" y="85"/>
                  </a:cubicBezTo>
                  <a:cubicBezTo>
                    <a:pt x="389" y="58"/>
                    <a:pt x="345" y="32"/>
                    <a:pt x="298" y="17"/>
                  </a:cubicBezTo>
                  <a:cubicBezTo>
                    <a:pt x="247" y="0"/>
                    <a:pt x="195" y="1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97" y="12"/>
                    <a:pt x="53" y="19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1"/>
                    <a:pt x="4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3"/>
                    <a:pt x="1" y="23"/>
                  </a:cubicBezTo>
                  <a:cubicBezTo>
                    <a:pt x="63" y="23"/>
                    <a:pt x="124" y="11"/>
                    <a:pt x="185" y="8"/>
                  </a:cubicBezTo>
                  <a:cubicBezTo>
                    <a:pt x="218" y="7"/>
                    <a:pt x="250" y="9"/>
                    <a:pt x="281" y="17"/>
                  </a:cubicBezTo>
                  <a:cubicBezTo>
                    <a:pt x="313" y="25"/>
                    <a:pt x="342" y="40"/>
                    <a:pt x="371" y="55"/>
                  </a:cubicBezTo>
                  <a:cubicBezTo>
                    <a:pt x="478" y="113"/>
                    <a:pt x="572" y="201"/>
                    <a:pt x="690" y="237"/>
                  </a:cubicBezTo>
                  <a:cubicBezTo>
                    <a:pt x="774" y="263"/>
                    <a:pt x="861" y="251"/>
                    <a:pt x="940" y="215"/>
                  </a:cubicBezTo>
                  <a:cubicBezTo>
                    <a:pt x="1024" y="178"/>
                    <a:pt x="1097" y="121"/>
                    <a:pt x="1173" y="70"/>
                  </a:cubicBezTo>
                  <a:cubicBezTo>
                    <a:pt x="1225" y="38"/>
                    <a:pt x="1285" y="22"/>
                    <a:pt x="1346" y="19"/>
                  </a:cubicBezTo>
                  <a:cubicBezTo>
                    <a:pt x="1401" y="16"/>
                    <a:pt x="1458" y="22"/>
                    <a:pt x="1510" y="40"/>
                  </a:cubicBezTo>
                  <a:cubicBezTo>
                    <a:pt x="1607" y="73"/>
                    <a:pt x="1688" y="138"/>
                    <a:pt x="1778" y="183"/>
                  </a:cubicBezTo>
                  <a:cubicBezTo>
                    <a:pt x="1850" y="219"/>
                    <a:pt x="1927" y="239"/>
                    <a:pt x="2007" y="228"/>
                  </a:cubicBezTo>
                  <a:cubicBezTo>
                    <a:pt x="2098" y="215"/>
                    <a:pt x="2182" y="170"/>
                    <a:pt x="2260" y="124"/>
                  </a:cubicBezTo>
                  <a:cubicBezTo>
                    <a:pt x="2317" y="96"/>
                    <a:pt x="2373" y="71"/>
                    <a:pt x="2434" y="52"/>
                  </a:cubicBezTo>
                  <a:cubicBezTo>
                    <a:pt x="2498" y="33"/>
                    <a:pt x="2564" y="19"/>
                    <a:pt x="2631" y="18"/>
                  </a:cubicBezTo>
                  <a:cubicBezTo>
                    <a:pt x="2697" y="17"/>
                    <a:pt x="2762" y="32"/>
                    <a:pt x="2822" y="58"/>
                  </a:cubicBezTo>
                  <a:cubicBezTo>
                    <a:pt x="2875" y="81"/>
                    <a:pt x="2925" y="111"/>
                    <a:pt x="2976" y="138"/>
                  </a:cubicBezTo>
                  <a:cubicBezTo>
                    <a:pt x="3064" y="185"/>
                    <a:pt x="3163" y="217"/>
                    <a:pt x="3265" y="206"/>
                  </a:cubicBezTo>
                  <a:cubicBezTo>
                    <a:pt x="3267" y="206"/>
                    <a:pt x="3268" y="202"/>
                    <a:pt x="3265" y="202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3272" y="2810"/>
              <a:ext cx="192" cy="210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3847" y="2360"/>
              <a:ext cx="311" cy="36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5401" y="2412"/>
              <a:ext cx="88" cy="216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5344" y="2441"/>
              <a:ext cx="350" cy="334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45" name="文本框 5"/>
          <p:cNvSpPr txBox="1">
            <a:spLocks noChangeArrowheads="1"/>
          </p:cNvSpPr>
          <p:nvPr/>
        </p:nvSpPr>
        <p:spPr bwMode="auto">
          <a:xfrm>
            <a:off x="3142299" y="211113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感谢各位观看</a:t>
            </a:r>
          </a:p>
        </p:txBody>
      </p:sp>
      <p:sp>
        <p:nvSpPr>
          <p:cNvPr id="146" name="文本框 6"/>
          <p:cNvSpPr txBox="1">
            <a:spLocks noChangeArrowheads="1"/>
          </p:cNvSpPr>
          <p:nvPr/>
        </p:nvSpPr>
        <p:spPr bwMode="auto">
          <a:xfrm>
            <a:off x="2995621" y="2688858"/>
            <a:ext cx="3248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 for your criticism</a:t>
            </a:r>
          </a:p>
        </p:txBody>
      </p:sp>
      <p:grpSp>
        <p:nvGrpSpPr>
          <p:cNvPr id="144" name="组合 11"/>
          <p:cNvGrpSpPr>
            <a:grpSpLocks/>
          </p:cNvGrpSpPr>
          <p:nvPr/>
        </p:nvGrpSpPr>
        <p:grpSpPr bwMode="auto">
          <a:xfrm>
            <a:off x="3540325" y="3071604"/>
            <a:ext cx="2097005" cy="246221"/>
            <a:chOff x="2610198" y="3387879"/>
            <a:chExt cx="2096397" cy="246379"/>
          </a:xfrm>
        </p:grpSpPr>
        <p:sp>
          <p:nvSpPr>
            <p:cNvPr id="150" name="文本框 8"/>
            <p:cNvSpPr txBox="1">
              <a:spLocks noChangeArrowheads="1"/>
            </p:cNvSpPr>
            <p:nvPr/>
          </p:nvSpPr>
          <p:spPr bwMode="auto">
            <a:xfrm>
              <a:off x="2610198" y="3387879"/>
              <a:ext cx="1158957" cy="24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汇报人</a:t>
              </a:r>
              <a:r>
                <a:rPr lang="zh-CN" altLang="en-US" sz="1000" dirty="0" smtClean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r>
                <a:rPr lang="zh-CN" altLang="en-US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优</a:t>
              </a:r>
              <a:r>
                <a:rPr lang="zh-CN" altLang="en-US" sz="1000" dirty="0" smtClean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品</a:t>
              </a:r>
              <a:r>
                <a:rPr lang="en-US" altLang="zh-CN" sz="1000" dirty="0" smtClean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1" name="文本框 8"/>
            <p:cNvSpPr txBox="1">
              <a:spLocks noChangeArrowheads="1"/>
            </p:cNvSpPr>
            <p:nvPr/>
          </p:nvSpPr>
          <p:spPr bwMode="auto">
            <a:xfrm>
              <a:off x="3864942" y="3387879"/>
              <a:ext cx="841653" cy="24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部门：</a:t>
              </a:r>
              <a:r>
                <a:rPr lang="en-US" altLang="zh-CN" sz="10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ABC</a:t>
              </a:r>
              <a:endParaRPr lang="zh-CN" altLang="en-US" sz="10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5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8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150" name="文本框 5"/>
          <p:cNvSpPr txBox="1">
            <a:spLocks noChangeArrowheads="1"/>
          </p:cNvSpPr>
          <p:nvPr/>
        </p:nvSpPr>
        <p:spPr bwMode="auto">
          <a:xfrm>
            <a:off x="3787171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2026231" y="3165392"/>
            <a:ext cx="101944" cy="356805"/>
            <a:chOff x="2752726" y="4344988"/>
            <a:chExt cx="184150" cy="644525"/>
          </a:xfrm>
          <a:solidFill>
            <a:schemeClr val="accent1"/>
          </a:solidFill>
        </p:grpSpPr>
        <p:sp>
          <p:nvSpPr>
            <p:cNvPr id="66" name="Freeform 101"/>
            <p:cNvSpPr>
              <a:spLocks/>
            </p:cNvSpPr>
            <p:nvPr/>
          </p:nvSpPr>
          <p:spPr bwMode="auto">
            <a:xfrm>
              <a:off x="2762251" y="4427538"/>
              <a:ext cx="174625" cy="519113"/>
            </a:xfrm>
            <a:custGeom>
              <a:avLst/>
              <a:gdLst>
                <a:gd name="T0" fmla="*/ 34 w 110"/>
                <a:gd name="T1" fmla="*/ 267 h 327"/>
                <a:gd name="T2" fmla="*/ 67 w 110"/>
                <a:gd name="T3" fmla="*/ 327 h 327"/>
                <a:gd name="T4" fmla="*/ 95 w 110"/>
                <a:gd name="T5" fmla="*/ 323 h 327"/>
                <a:gd name="T6" fmla="*/ 110 w 110"/>
                <a:gd name="T7" fmla="*/ 256 h 327"/>
                <a:gd name="T8" fmla="*/ 76 w 110"/>
                <a:gd name="T9" fmla="*/ 0 h 327"/>
                <a:gd name="T10" fmla="*/ 0 w 110"/>
                <a:gd name="T11" fmla="*/ 10 h 327"/>
                <a:gd name="T12" fmla="*/ 34 w 110"/>
                <a:gd name="T13" fmla="*/ 26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102"/>
            <p:cNvSpPr>
              <a:spLocks/>
            </p:cNvSpPr>
            <p:nvPr/>
          </p:nvSpPr>
          <p:spPr bwMode="auto">
            <a:xfrm>
              <a:off x="2754313" y="4344988"/>
              <a:ext cx="128588" cy="146050"/>
            </a:xfrm>
            <a:custGeom>
              <a:avLst/>
              <a:gdLst>
                <a:gd name="T0" fmla="*/ 5 w 81"/>
                <a:gd name="T1" fmla="*/ 58 h 92"/>
                <a:gd name="T2" fmla="*/ 5 w 81"/>
                <a:gd name="T3" fmla="*/ 58 h 92"/>
                <a:gd name="T4" fmla="*/ 7 w 81"/>
                <a:gd name="T5" fmla="*/ 66 h 92"/>
                <a:gd name="T6" fmla="*/ 10 w 81"/>
                <a:gd name="T7" fmla="*/ 73 h 92"/>
                <a:gd name="T8" fmla="*/ 15 w 81"/>
                <a:gd name="T9" fmla="*/ 78 h 92"/>
                <a:gd name="T10" fmla="*/ 20 w 81"/>
                <a:gd name="T11" fmla="*/ 84 h 92"/>
                <a:gd name="T12" fmla="*/ 26 w 81"/>
                <a:gd name="T13" fmla="*/ 88 h 92"/>
                <a:gd name="T14" fmla="*/ 33 w 81"/>
                <a:gd name="T15" fmla="*/ 90 h 92"/>
                <a:gd name="T16" fmla="*/ 39 w 81"/>
                <a:gd name="T17" fmla="*/ 92 h 92"/>
                <a:gd name="T18" fmla="*/ 47 w 81"/>
                <a:gd name="T19" fmla="*/ 90 h 92"/>
                <a:gd name="T20" fmla="*/ 49 w 81"/>
                <a:gd name="T21" fmla="*/ 90 h 92"/>
                <a:gd name="T22" fmla="*/ 49 w 81"/>
                <a:gd name="T23" fmla="*/ 90 h 92"/>
                <a:gd name="T24" fmla="*/ 56 w 81"/>
                <a:gd name="T25" fmla="*/ 89 h 92"/>
                <a:gd name="T26" fmla="*/ 62 w 81"/>
                <a:gd name="T27" fmla="*/ 86 h 92"/>
                <a:gd name="T28" fmla="*/ 69 w 81"/>
                <a:gd name="T29" fmla="*/ 81 h 92"/>
                <a:gd name="T30" fmla="*/ 73 w 81"/>
                <a:gd name="T31" fmla="*/ 77 h 92"/>
                <a:gd name="T32" fmla="*/ 77 w 81"/>
                <a:gd name="T33" fmla="*/ 70 h 92"/>
                <a:gd name="T34" fmla="*/ 80 w 81"/>
                <a:gd name="T35" fmla="*/ 63 h 92"/>
                <a:gd name="T36" fmla="*/ 81 w 81"/>
                <a:gd name="T37" fmla="*/ 56 h 92"/>
                <a:gd name="T38" fmla="*/ 81 w 81"/>
                <a:gd name="T39" fmla="*/ 48 h 92"/>
                <a:gd name="T40" fmla="*/ 76 w 81"/>
                <a:gd name="T41" fmla="*/ 13 h 92"/>
                <a:gd name="T42" fmla="*/ 76 w 81"/>
                <a:gd name="T43" fmla="*/ 13 h 92"/>
                <a:gd name="T44" fmla="*/ 75 w 81"/>
                <a:gd name="T45" fmla="*/ 8 h 92"/>
                <a:gd name="T46" fmla="*/ 72 w 81"/>
                <a:gd name="T47" fmla="*/ 2 h 92"/>
                <a:gd name="T48" fmla="*/ 68 w 81"/>
                <a:gd name="T49" fmla="*/ 1 h 92"/>
                <a:gd name="T50" fmla="*/ 64 w 81"/>
                <a:gd name="T51" fmla="*/ 0 h 92"/>
                <a:gd name="T52" fmla="*/ 51 w 81"/>
                <a:gd name="T53" fmla="*/ 0 h 92"/>
                <a:gd name="T54" fmla="*/ 37 w 81"/>
                <a:gd name="T55" fmla="*/ 2 h 92"/>
                <a:gd name="T56" fmla="*/ 35 w 81"/>
                <a:gd name="T57" fmla="*/ 2 h 92"/>
                <a:gd name="T58" fmla="*/ 35 w 81"/>
                <a:gd name="T59" fmla="*/ 2 h 92"/>
                <a:gd name="T60" fmla="*/ 22 w 81"/>
                <a:gd name="T61" fmla="*/ 4 h 92"/>
                <a:gd name="T62" fmla="*/ 10 w 81"/>
                <a:gd name="T63" fmla="*/ 6 h 92"/>
                <a:gd name="T64" fmla="*/ 5 w 81"/>
                <a:gd name="T65" fmla="*/ 9 h 92"/>
                <a:gd name="T66" fmla="*/ 3 w 81"/>
                <a:gd name="T67" fmla="*/ 12 h 92"/>
                <a:gd name="T68" fmla="*/ 0 w 81"/>
                <a:gd name="T69" fmla="*/ 17 h 92"/>
                <a:gd name="T70" fmla="*/ 0 w 81"/>
                <a:gd name="T71" fmla="*/ 24 h 92"/>
                <a:gd name="T72" fmla="*/ 5 w 81"/>
                <a:gd name="T73" fmla="*/ 5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2752726" y="4394200"/>
              <a:ext cx="149225" cy="142875"/>
            </a:xfrm>
            <a:custGeom>
              <a:avLst/>
              <a:gdLst>
                <a:gd name="T0" fmla="*/ 11 w 94"/>
                <a:gd name="T1" fmla="*/ 90 h 90"/>
                <a:gd name="T2" fmla="*/ 94 w 94"/>
                <a:gd name="T3" fmla="*/ 80 h 90"/>
                <a:gd name="T4" fmla="*/ 84 w 94"/>
                <a:gd name="T5" fmla="*/ 0 h 90"/>
                <a:gd name="T6" fmla="*/ 0 w 94"/>
                <a:gd name="T7" fmla="*/ 11 h 90"/>
                <a:gd name="T8" fmla="*/ 11 w 9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104"/>
            <p:cNvSpPr>
              <a:spLocks/>
            </p:cNvSpPr>
            <p:nvPr/>
          </p:nvSpPr>
          <p:spPr bwMode="auto">
            <a:xfrm>
              <a:off x="2868613" y="4933950"/>
              <a:ext cx="44450" cy="55563"/>
            </a:xfrm>
            <a:custGeom>
              <a:avLst/>
              <a:gdLst>
                <a:gd name="T0" fmla="*/ 28 w 28"/>
                <a:gd name="T1" fmla="*/ 2 h 35"/>
                <a:gd name="T2" fmla="*/ 28 w 28"/>
                <a:gd name="T3" fmla="*/ 2 h 35"/>
                <a:gd name="T4" fmla="*/ 27 w 28"/>
                <a:gd name="T5" fmla="*/ 14 h 35"/>
                <a:gd name="T6" fmla="*/ 21 w 28"/>
                <a:gd name="T7" fmla="*/ 31 h 35"/>
                <a:gd name="T8" fmla="*/ 21 w 28"/>
                <a:gd name="T9" fmla="*/ 31 h 35"/>
                <a:gd name="T10" fmla="*/ 20 w 28"/>
                <a:gd name="T11" fmla="*/ 35 h 35"/>
                <a:gd name="T12" fmla="*/ 19 w 28"/>
                <a:gd name="T13" fmla="*/ 35 h 35"/>
                <a:gd name="T14" fmla="*/ 16 w 28"/>
                <a:gd name="T15" fmla="*/ 35 h 35"/>
                <a:gd name="T16" fmla="*/ 13 w 28"/>
                <a:gd name="T17" fmla="*/ 32 h 35"/>
                <a:gd name="T18" fmla="*/ 11 w 28"/>
                <a:gd name="T19" fmla="*/ 27 h 35"/>
                <a:gd name="T20" fmla="*/ 0 w 28"/>
                <a:gd name="T21" fmla="*/ 8 h 35"/>
                <a:gd name="T22" fmla="*/ 0 w 28"/>
                <a:gd name="T23" fmla="*/ 8 h 35"/>
                <a:gd name="T24" fmla="*/ 3 w 28"/>
                <a:gd name="T25" fmla="*/ 5 h 35"/>
                <a:gd name="T26" fmla="*/ 8 w 28"/>
                <a:gd name="T27" fmla="*/ 2 h 35"/>
                <a:gd name="T28" fmla="*/ 12 w 28"/>
                <a:gd name="T29" fmla="*/ 1 h 35"/>
                <a:gd name="T30" fmla="*/ 16 w 28"/>
                <a:gd name="T31" fmla="*/ 0 h 35"/>
                <a:gd name="T32" fmla="*/ 23 w 28"/>
                <a:gd name="T33" fmla="*/ 0 h 35"/>
                <a:gd name="T34" fmla="*/ 28 w 28"/>
                <a:gd name="T35" fmla="*/ 2 h 35"/>
                <a:gd name="T36" fmla="*/ 28 w 28"/>
                <a:gd name="T3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688760" y="3489680"/>
            <a:ext cx="783038" cy="853344"/>
            <a:chOff x="2143126" y="4930775"/>
            <a:chExt cx="1414463" cy="1541463"/>
          </a:xfrm>
          <a:solidFill>
            <a:schemeClr val="tx2"/>
          </a:solidFill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2143126" y="5083175"/>
              <a:ext cx="1414463" cy="1257300"/>
            </a:xfrm>
            <a:custGeom>
              <a:avLst/>
              <a:gdLst>
                <a:gd name="T0" fmla="*/ 334 w 891"/>
                <a:gd name="T1" fmla="*/ 790 h 792"/>
                <a:gd name="T2" fmla="*/ 228 w 891"/>
                <a:gd name="T3" fmla="*/ 775 h 792"/>
                <a:gd name="T4" fmla="*/ 212 w 891"/>
                <a:gd name="T5" fmla="*/ 764 h 792"/>
                <a:gd name="T6" fmla="*/ 190 w 891"/>
                <a:gd name="T7" fmla="*/ 734 h 792"/>
                <a:gd name="T8" fmla="*/ 110 w 891"/>
                <a:gd name="T9" fmla="*/ 683 h 792"/>
                <a:gd name="T10" fmla="*/ 65 w 891"/>
                <a:gd name="T11" fmla="*/ 631 h 792"/>
                <a:gd name="T12" fmla="*/ 56 w 891"/>
                <a:gd name="T13" fmla="*/ 597 h 792"/>
                <a:gd name="T14" fmla="*/ 61 w 891"/>
                <a:gd name="T15" fmla="*/ 560 h 792"/>
                <a:gd name="T16" fmla="*/ 45 w 891"/>
                <a:gd name="T17" fmla="*/ 545 h 792"/>
                <a:gd name="T18" fmla="*/ 26 w 891"/>
                <a:gd name="T19" fmla="*/ 528 h 792"/>
                <a:gd name="T20" fmla="*/ 48 w 891"/>
                <a:gd name="T21" fmla="*/ 513 h 792"/>
                <a:gd name="T22" fmla="*/ 61 w 891"/>
                <a:gd name="T23" fmla="*/ 501 h 792"/>
                <a:gd name="T24" fmla="*/ 56 w 891"/>
                <a:gd name="T25" fmla="*/ 465 h 792"/>
                <a:gd name="T26" fmla="*/ 65 w 891"/>
                <a:gd name="T27" fmla="*/ 442 h 792"/>
                <a:gd name="T28" fmla="*/ 48 w 891"/>
                <a:gd name="T29" fmla="*/ 435 h 792"/>
                <a:gd name="T30" fmla="*/ 23 w 891"/>
                <a:gd name="T31" fmla="*/ 425 h 792"/>
                <a:gd name="T32" fmla="*/ 34 w 891"/>
                <a:gd name="T33" fmla="*/ 405 h 792"/>
                <a:gd name="T34" fmla="*/ 56 w 891"/>
                <a:gd name="T35" fmla="*/ 393 h 792"/>
                <a:gd name="T36" fmla="*/ 55 w 891"/>
                <a:gd name="T37" fmla="*/ 365 h 792"/>
                <a:gd name="T38" fmla="*/ 56 w 891"/>
                <a:gd name="T39" fmla="*/ 343 h 792"/>
                <a:gd name="T40" fmla="*/ 53 w 891"/>
                <a:gd name="T41" fmla="*/ 320 h 792"/>
                <a:gd name="T42" fmla="*/ 32 w 891"/>
                <a:gd name="T43" fmla="*/ 310 h 792"/>
                <a:gd name="T44" fmla="*/ 36 w 891"/>
                <a:gd name="T45" fmla="*/ 291 h 792"/>
                <a:gd name="T46" fmla="*/ 60 w 891"/>
                <a:gd name="T47" fmla="*/ 281 h 792"/>
                <a:gd name="T48" fmla="*/ 64 w 891"/>
                <a:gd name="T49" fmla="*/ 262 h 792"/>
                <a:gd name="T50" fmla="*/ 61 w 891"/>
                <a:gd name="T51" fmla="*/ 245 h 792"/>
                <a:gd name="T52" fmla="*/ 71 w 891"/>
                <a:gd name="T53" fmla="*/ 218 h 792"/>
                <a:gd name="T54" fmla="*/ 59 w 891"/>
                <a:gd name="T55" fmla="*/ 214 h 792"/>
                <a:gd name="T56" fmla="*/ 34 w 891"/>
                <a:gd name="T57" fmla="*/ 203 h 792"/>
                <a:gd name="T58" fmla="*/ 0 w 891"/>
                <a:gd name="T59" fmla="*/ 0 h 792"/>
                <a:gd name="T60" fmla="*/ 873 w 891"/>
                <a:gd name="T61" fmla="*/ 147 h 792"/>
                <a:gd name="T62" fmla="*/ 854 w 891"/>
                <a:gd name="T63" fmla="*/ 164 h 792"/>
                <a:gd name="T64" fmla="*/ 835 w 891"/>
                <a:gd name="T65" fmla="*/ 168 h 792"/>
                <a:gd name="T66" fmla="*/ 832 w 891"/>
                <a:gd name="T67" fmla="*/ 180 h 792"/>
                <a:gd name="T68" fmla="*/ 839 w 891"/>
                <a:gd name="T69" fmla="*/ 205 h 792"/>
                <a:gd name="T70" fmla="*/ 832 w 891"/>
                <a:gd name="T71" fmla="*/ 228 h 792"/>
                <a:gd name="T72" fmla="*/ 848 w 891"/>
                <a:gd name="T73" fmla="*/ 237 h 792"/>
                <a:gd name="T74" fmla="*/ 871 w 891"/>
                <a:gd name="T75" fmla="*/ 254 h 792"/>
                <a:gd name="T76" fmla="*/ 854 w 891"/>
                <a:gd name="T77" fmla="*/ 271 h 792"/>
                <a:gd name="T78" fmla="*/ 841 w 891"/>
                <a:gd name="T79" fmla="*/ 281 h 792"/>
                <a:gd name="T80" fmla="*/ 845 w 891"/>
                <a:gd name="T81" fmla="*/ 310 h 792"/>
                <a:gd name="T82" fmla="*/ 841 w 891"/>
                <a:gd name="T83" fmla="*/ 336 h 792"/>
                <a:gd name="T84" fmla="*/ 856 w 891"/>
                <a:gd name="T85" fmla="*/ 355 h 792"/>
                <a:gd name="T86" fmla="*/ 877 w 891"/>
                <a:gd name="T87" fmla="*/ 369 h 792"/>
                <a:gd name="T88" fmla="*/ 863 w 891"/>
                <a:gd name="T89" fmla="*/ 386 h 792"/>
                <a:gd name="T90" fmla="*/ 836 w 891"/>
                <a:gd name="T91" fmla="*/ 390 h 792"/>
                <a:gd name="T92" fmla="*/ 843 w 891"/>
                <a:gd name="T93" fmla="*/ 411 h 792"/>
                <a:gd name="T94" fmla="*/ 841 w 891"/>
                <a:gd name="T95" fmla="*/ 435 h 792"/>
                <a:gd name="T96" fmla="*/ 844 w 891"/>
                <a:gd name="T97" fmla="*/ 463 h 792"/>
                <a:gd name="T98" fmla="*/ 867 w 891"/>
                <a:gd name="T99" fmla="*/ 474 h 792"/>
                <a:gd name="T100" fmla="*/ 870 w 891"/>
                <a:gd name="T101" fmla="*/ 490 h 792"/>
                <a:gd name="T102" fmla="*/ 845 w 891"/>
                <a:gd name="T103" fmla="*/ 503 h 792"/>
                <a:gd name="T104" fmla="*/ 841 w 891"/>
                <a:gd name="T105" fmla="*/ 535 h 792"/>
                <a:gd name="T106" fmla="*/ 844 w 891"/>
                <a:gd name="T107" fmla="*/ 554 h 792"/>
                <a:gd name="T108" fmla="*/ 858 w 891"/>
                <a:gd name="T109" fmla="*/ 572 h 792"/>
                <a:gd name="T110" fmla="*/ 856 w 891"/>
                <a:gd name="T111" fmla="*/ 595 h 792"/>
                <a:gd name="T112" fmla="*/ 820 w 891"/>
                <a:gd name="T113" fmla="*/ 653 h 792"/>
                <a:gd name="T114" fmla="*/ 776 w 891"/>
                <a:gd name="T115" fmla="*/ 695 h 792"/>
                <a:gd name="T116" fmla="*/ 711 w 891"/>
                <a:gd name="T117" fmla="*/ 742 h 792"/>
                <a:gd name="T118" fmla="*/ 695 w 891"/>
                <a:gd name="T119" fmla="*/ 764 h 792"/>
                <a:gd name="T120" fmla="*/ 675 w 891"/>
                <a:gd name="T121" fmla="*/ 775 h 792"/>
                <a:gd name="T122" fmla="*/ 548 w 891"/>
                <a:gd name="T123" fmla="*/ 79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2446338" y="5083175"/>
              <a:ext cx="400050" cy="1257300"/>
            </a:xfrm>
            <a:custGeom>
              <a:avLst/>
              <a:gdLst>
                <a:gd name="T0" fmla="*/ 92 w 252"/>
                <a:gd name="T1" fmla="*/ 790 h 792"/>
                <a:gd name="T2" fmla="*/ 59 w 252"/>
                <a:gd name="T3" fmla="*/ 772 h 792"/>
                <a:gd name="T4" fmla="*/ 55 w 252"/>
                <a:gd name="T5" fmla="*/ 749 h 792"/>
                <a:gd name="T6" fmla="*/ 33 w 252"/>
                <a:gd name="T7" fmla="*/ 695 h 792"/>
                <a:gd name="T8" fmla="*/ 14 w 252"/>
                <a:gd name="T9" fmla="*/ 619 h 792"/>
                <a:gd name="T10" fmla="*/ 14 w 252"/>
                <a:gd name="T11" fmla="*/ 566 h 792"/>
                <a:gd name="T12" fmla="*/ 10 w 252"/>
                <a:gd name="T13" fmla="*/ 545 h 792"/>
                <a:gd name="T14" fmla="*/ 10 w 252"/>
                <a:gd name="T15" fmla="*/ 513 h 792"/>
                <a:gd name="T16" fmla="*/ 14 w 252"/>
                <a:gd name="T17" fmla="*/ 496 h 792"/>
                <a:gd name="T18" fmla="*/ 14 w 252"/>
                <a:gd name="T19" fmla="*/ 450 h 792"/>
                <a:gd name="T20" fmla="*/ 13 w 252"/>
                <a:gd name="T21" fmla="*/ 435 h 792"/>
                <a:gd name="T22" fmla="*/ 4 w 252"/>
                <a:gd name="T23" fmla="*/ 430 h 792"/>
                <a:gd name="T24" fmla="*/ 6 w 252"/>
                <a:gd name="T25" fmla="*/ 405 h 792"/>
                <a:gd name="T26" fmla="*/ 13 w 252"/>
                <a:gd name="T27" fmla="*/ 393 h 792"/>
                <a:gd name="T28" fmla="*/ 13 w 252"/>
                <a:gd name="T29" fmla="*/ 332 h 792"/>
                <a:gd name="T30" fmla="*/ 10 w 252"/>
                <a:gd name="T31" fmla="*/ 317 h 792"/>
                <a:gd name="T32" fmla="*/ 6 w 252"/>
                <a:gd name="T33" fmla="*/ 291 h 792"/>
                <a:gd name="T34" fmla="*/ 14 w 252"/>
                <a:gd name="T35" fmla="*/ 281 h 792"/>
                <a:gd name="T36" fmla="*/ 14 w 252"/>
                <a:gd name="T37" fmla="*/ 251 h 792"/>
                <a:gd name="T38" fmla="*/ 17 w 252"/>
                <a:gd name="T39" fmla="*/ 216 h 792"/>
                <a:gd name="T40" fmla="*/ 7 w 252"/>
                <a:gd name="T41" fmla="*/ 207 h 792"/>
                <a:gd name="T42" fmla="*/ 4 w 252"/>
                <a:gd name="T43" fmla="*/ 174 h 792"/>
                <a:gd name="T44" fmla="*/ 7 w 252"/>
                <a:gd name="T45" fmla="*/ 133 h 792"/>
                <a:gd name="T46" fmla="*/ 7 w 252"/>
                <a:gd name="T47" fmla="*/ 65 h 792"/>
                <a:gd name="T48" fmla="*/ 252 w 252"/>
                <a:gd name="T49" fmla="*/ 0 h 792"/>
                <a:gd name="T50" fmla="*/ 250 w 252"/>
                <a:gd name="T51" fmla="*/ 34 h 792"/>
                <a:gd name="T52" fmla="*/ 244 w 252"/>
                <a:gd name="T53" fmla="*/ 87 h 792"/>
                <a:gd name="T54" fmla="*/ 247 w 252"/>
                <a:gd name="T55" fmla="*/ 140 h 792"/>
                <a:gd name="T56" fmla="*/ 240 w 252"/>
                <a:gd name="T57" fmla="*/ 167 h 792"/>
                <a:gd name="T58" fmla="*/ 235 w 252"/>
                <a:gd name="T59" fmla="*/ 172 h 792"/>
                <a:gd name="T60" fmla="*/ 237 w 252"/>
                <a:gd name="T61" fmla="*/ 205 h 792"/>
                <a:gd name="T62" fmla="*/ 240 w 252"/>
                <a:gd name="T63" fmla="*/ 237 h 792"/>
                <a:gd name="T64" fmla="*/ 247 w 252"/>
                <a:gd name="T65" fmla="*/ 254 h 792"/>
                <a:gd name="T66" fmla="*/ 241 w 252"/>
                <a:gd name="T67" fmla="*/ 271 h 792"/>
                <a:gd name="T68" fmla="*/ 239 w 252"/>
                <a:gd name="T69" fmla="*/ 310 h 792"/>
                <a:gd name="T70" fmla="*/ 240 w 252"/>
                <a:gd name="T71" fmla="*/ 351 h 792"/>
                <a:gd name="T72" fmla="*/ 247 w 252"/>
                <a:gd name="T73" fmla="*/ 363 h 792"/>
                <a:gd name="T74" fmla="*/ 244 w 252"/>
                <a:gd name="T75" fmla="*/ 386 h 792"/>
                <a:gd name="T76" fmla="*/ 236 w 252"/>
                <a:gd name="T77" fmla="*/ 390 h 792"/>
                <a:gd name="T78" fmla="*/ 239 w 252"/>
                <a:gd name="T79" fmla="*/ 419 h 792"/>
                <a:gd name="T80" fmla="*/ 237 w 252"/>
                <a:gd name="T81" fmla="*/ 459 h 792"/>
                <a:gd name="T82" fmla="*/ 245 w 252"/>
                <a:gd name="T83" fmla="*/ 474 h 792"/>
                <a:gd name="T84" fmla="*/ 241 w 252"/>
                <a:gd name="T85" fmla="*/ 499 h 792"/>
                <a:gd name="T86" fmla="*/ 237 w 252"/>
                <a:gd name="T87" fmla="*/ 535 h 792"/>
                <a:gd name="T88" fmla="*/ 241 w 252"/>
                <a:gd name="T89" fmla="*/ 564 h 792"/>
                <a:gd name="T90" fmla="*/ 240 w 252"/>
                <a:gd name="T91" fmla="*/ 610 h 792"/>
                <a:gd name="T92" fmla="*/ 220 w 252"/>
                <a:gd name="T93" fmla="*/ 695 h 792"/>
                <a:gd name="T94" fmla="*/ 197 w 252"/>
                <a:gd name="T95" fmla="*/ 756 h 792"/>
                <a:gd name="T96" fmla="*/ 193 w 252"/>
                <a:gd name="T97" fmla="*/ 772 h 792"/>
                <a:gd name="T98" fmla="*/ 166 w 252"/>
                <a:gd name="T99" fmla="*/ 787 h 792"/>
                <a:gd name="T100" fmla="*/ 121 w 252"/>
                <a:gd name="T101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700338" y="6330950"/>
              <a:ext cx="322263" cy="141288"/>
            </a:xfrm>
            <a:custGeom>
              <a:avLst/>
              <a:gdLst>
                <a:gd name="T0" fmla="*/ 102 w 203"/>
                <a:gd name="T1" fmla="*/ 0 h 89"/>
                <a:gd name="T2" fmla="*/ 102 w 203"/>
                <a:gd name="T3" fmla="*/ 0 h 89"/>
                <a:gd name="T4" fmla="*/ 122 w 203"/>
                <a:gd name="T5" fmla="*/ 1 h 89"/>
                <a:gd name="T6" fmla="*/ 141 w 203"/>
                <a:gd name="T7" fmla="*/ 4 h 89"/>
                <a:gd name="T8" fmla="*/ 159 w 203"/>
                <a:gd name="T9" fmla="*/ 8 h 89"/>
                <a:gd name="T10" fmla="*/ 174 w 203"/>
                <a:gd name="T11" fmla="*/ 13 h 89"/>
                <a:gd name="T12" fmla="*/ 186 w 203"/>
                <a:gd name="T13" fmla="*/ 20 h 89"/>
                <a:gd name="T14" fmla="*/ 195 w 203"/>
                <a:gd name="T15" fmla="*/ 27 h 89"/>
                <a:gd name="T16" fmla="*/ 199 w 203"/>
                <a:gd name="T17" fmla="*/ 31 h 89"/>
                <a:gd name="T18" fmla="*/ 202 w 203"/>
                <a:gd name="T19" fmla="*/ 36 h 89"/>
                <a:gd name="T20" fmla="*/ 203 w 203"/>
                <a:gd name="T21" fmla="*/ 40 h 89"/>
                <a:gd name="T22" fmla="*/ 203 w 203"/>
                <a:gd name="T23" fmla="*/ 44 h 89"/>
                <a:gd name="T24" fmla="*/ 203 w 203"/>
                <a:gd name="T25" fmla="*/ 44 h 89"/>
                <a:gd name="T26" fmla="*/ 203 w 203"/>
                <a:gd name="T27" fmla="*/ 50 h 89"/>
                <a:gd name="T28" fmla="*/ 202 w 203"/>
                <a:gd name="T29" fmla="*/ 54 h 89"/>
                <a:gd name="T30" fmla="*/ 199 w 203"/>
                <a:gd name="T31" fmla="*/ 58 h 89"/>
                <a:gd name="T32" fmla="*/ 195 w 203"/>
                <a:gd name="T33" fmla="*/ 62 h 89"/>
                <a:gd name="T34" fmla="*/ 186 w 203"/>
                <a:gd name="T35" fmla="*/ 70 h 89"/>
                <a:gd name="T36" fmla="*/ 174 w 203"/>
                <a:gd name="T37" fmla="*/ 77 h 89"/>
                <a:gd name="T38" fmla="*/ 159 w 203"/>
                <a:gd name="T39" fmla="*/ 82 h 89"/>
                <a:gd name="T40" fmla="*/ 141 w 203"/>
                <a:gd name="T41" fmla="*/ 86 h 89"/>
                <a:gd name="T42" fmla="*/ 122 w 203"/>
                <a:gd name="T43" fmla="*/ 89 h 89"/>
                <a:gd name="T44" fmla="*/ 102 w 203"/>
                <a:gd name="T45" fmla="*/ 89 h 89"/>
                <a:gd name="T46" fmla="*/ 102 w 203"/>
                <a:gd name="T47" fmla="*/ 89 h 89"/>
                <a:gd name="T48" fmla="*/ 81 w 203"/>
                <a:gd name="T49" fmla="*/ 89 h 89"/>
                <a:gd name="T50" fmla="*/ 62 w 203"/>
                <a:gd name="T51" fmla="*/ 86 h 89"/>
                <a:gd name="T52" fmla="*/ 45 w 203"/>
                <a:gd name="T53" fmla="*/ 82 h 89"/>
                <a:gd name="T54" fmla="*/ 30 w 203"/>
                <a:gd name="T55" fmla="*/ 77 h 89"/>
                <a:gd name="T56" fmla="*/ 18 w 203"/>
                <a:gd name="T57" fmla="*/ 70 h 89"/>
                <a:gd name="T58" fmla="*/ 8 w 203"/>
                <a:gd name="T59" fmla="*/ 62 h 89"/>
                <a:gd name="T60" fmla="*/ 4 w 203"/>
                <a:gd name="T61" fmla="*/ 58 h 89"/>
                <a:gd name="T62" fmla="*/ 2 w 203"/>
                <a:gd name="T63" fmla="*/ 54 h 89"/>
                <a:gd name="T64" fmla="*/ 0 w 203"/>
                <a:gd name="T65" fmla="*/ 50 h 89"/>
                <a:gd name="T66" fmla="*/ 0 w 203"/>
                <a:gd name="T67" fmla="*/ 44 h 89"/>
                <a:gd name="T68" fmla="*/ 0 w 203"/>
                <a:gd name="T69" fmla="*/ 44 h 89"/>
                <a:gd name="T70" fmla="*/ 0 w 203"/>
                <a:gd name="T71" fmla="*/ 40 h 89"/>
                <a:gd name="T72" fmla="*/ 2 w 203"/>
                <a:gd name="T73" fmla="*/ 36 h 89"/>
                <a:gd name="T74" fmla="*/ 4 w 203"/>
                <a:gd name="T75" fmla="*/ 31 h 89"/>
                <a:gd name="T76" fmla="*/ 8 w 203"/>
                <a:gd name="T77" fmla="*/ 27 h 89"/>
                <a:gd name="T78" fmla="*/ 18 w 203"/>
                <a:gd name="T79" fmla="*/ 20 h 89"/>
                <a:gd name="T80" fmla="*/ 30 w 203"/>
                <a:gd name="T81" fmla="*/ 13 h 89"/>
                <a:gd name="T82" fmla="*/ 45 w 203"/>
                <a:gd name="T83" fmla="*/ 8 h 89"/>
                <a:gd name="T84" fmla="*/ 62 w 203"/>
                <a:gd name="T85" fmla="*/ 4 h 89"/>
                <a:gd name="T86" fmla="*/ 81 w 203"/>
                <a:gd name="T87" fmla="*/ 1 h 89"/>
                <a:gd name="T88" fmla="*/ 102 w 203"/>
                <a:gd name="T89" fmla="*/ 0 h 89"/>
                <a:gd name="T90" fmla="*/ 102 w 203"/>
                <a:gd name="T9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2579688" y="6265863"/>
              <a:ext cx="563563" cy="157163"/>
            </a:xfrm>
            <a:custGeom>
              <a:avLst/>
              <a:gdLst>
                <a:gd name="T0" fmla="*/ 178 w 355"/>
                <a:gd name="T1" fmla="*/ 0 h 99"/>
                <a:gd name="T2" fmla="*/ 178 w 355"/>
                <a:gd name="T3" fmla="*/ 0 h 99"/>
                <a:gd name="T4" fmla="*/ 213 w 355"/>
                <a:gd name="T5" fmla="*/ 1 h 99"/>
                <a:gd name="T6" fmla="*/ 247 w 355"/>
                <a:gd name="T7" fmla="*/ 4 h 99"/>
                <a:gd name="T8" fmla="*/ 277 w 355"/>
                <a:gd name="T9" fmla="*/ 8 h 99"/>
                <a:gd name="T10" fmla="*/ 302 w 355"/>
                <a:gd name="T11" fmla="*/ 15 h 99"/>
                <a:gd name="T12" fmla="*/ 324 w 355"/>
                <a:gd name="T13" fmla="*/ 22 h 99"/>
                <a:gd name="T14" fmla="*/ 333 w 355"/>
                <a:gd name="T15" fmla="*/ 26 h 99"/>
                <a:gd name="T16" fmla="*/ 340 w 355"/>
                <a:gd name="T17" fmla="*/ 30 h 99"/>
                <a:gd name="T18" fmla="*/ 347 w 355"/>
                <a:gd name="T19" fmla="*/ 34 h 99"/>
                <a:gd name="T20" fmla="*/ 351 w 355"/>
                <a:gd name="T21" fmla="*/ 39 h 99"/>
                <a:gd name="T22" fmla="*/ 354 w 355"/>
                <a:gd name="T23" fmla="*/ 45 h 99"/>
                <a:gd name="T24" fmla="*/ 355 w 355"/>
                <a:gd name="T25" fmla="*/ 49 h 99"/>
                <a:gd name="T26" fmla="*/ 355 w 355"/>
                <a:gd name="T27" fmla="*/ 49 h 99"/>
                <a:gd name="T28" fmla="*/ 354 w 355"/>
                <a:gd name="T29" fmla="*/ 54 h 99"/>
                <a:gd name="T30" fmla="*/ 351 w 355"/>
                <a:gd name="T31" fmla="*/ 60 h 99"/>
                <a:gd name="T32" fmla="*/ 347 w 355"/>
                <a:gd name="T33" fmla="*/ 64 h 99"/>
                <a:gd name="T34" fmla="*/ 340 w 355"/>
                <a:gd name="T35" fmla="*/ 68 h 99"/>
                <a:gd name="T36" fmla="*/ 333 w 355"/>
                <a:gd name="T37" fmla="*/ 73 h 99"/>
                <a:gd name="T38" fmla="*/ 324 w 355"/>
                <a:gd name="T39" fmla="*/ 77 h 99"/>
                <a:gd name="T40" fmla="*/ 302 w 355"/>
                <a:gd name="T41" fmla="*/ 84 h 99"/>
                <a:gd name="T42" fmla="*/ 277 w 355"/>
                <a:gd name="T43" fmla="*/ 89 h 99"/>
                <a:gd name="T44" fmla="*/ 247 w 355"/>
                <a:gd name="T45" fmla="*/ 95 h 99"/>
                <a:gd name="T46" fmla="*/ 213 w 355"/>
                <a:gd name="T47" fmla="*/ 98 h 99"/>
                <a:gd name="T48" fmla="*/ 178 w 355"/>
                <a:gd name="T49" fmla="*/ 99 h 99"/>
                <a:gd name="T50" fmla="*/ 178 w 355"/>
                <a:gd name="T51" fmla="*/ 99 h 99"/>
                <a:gd name="T52" fmla="*/ 143 w 355"/>
                <a:gd name="T53" fmla="*/ 98 h 99"/>
                <a:gd name="T54" fmla="*/ 109 w 355"/>
                <a:gd name="T55" fmla="*/ 95 h 99"/>
                <a:gd name="T56" fmla="*/ 79 w 355"/>
                <a:gd name="T57" fmla="*/ 89 h 99"/>
                <a:gd name="T58" fmla="*/ 53 w 355"/>
                <a:gd name="T59" fmla="*/ 84 h 99"/>
                <a:gd name="T60" fmla="*/ 31 w 355"/>
                <a:gd name="T61" fmla="*/ 77 h 99"/>
                <a:gd name="T62" fmla="*/ 22 w 355"/>
                <a:gd name="T63" fmla="*/ 73 h 99"/>
                <a:gd name="T64" fmla="*/ 15 w 355"/>
                <a:gd name="T65" fmla="*/ 68 h 99"/>
                <a:gd name="T66" fmla="*/ 8 w 355"/>
                <a:gd name="T67" fmla="*/ 64 h 99"/>
                <a:gd name="T68" fmla="*/ 4 w 355"/>
                <a:gd name="T69" fmla="*/ 60 h 99"/>
                <a:gd name="T70" fmla="*/ 2 w 355"/>
                <a:gd name="T71" fmla="*/ 54 h 99"/>
                <a:gd name="T72" fmla="*/ 0 w 355"/>
                <a:gd name="T73" fmla="*/ 49 h 99"/>
                <a:gd name="T74" fmla="*/ 0 w 355"/>
                <a:gd name="T75" fmla="*/ 49 h 99"/>
                <a:gd name="T76" fmla="*/ 2 w 355"/>
                <a:gd name="T77" fmla="*/ 45 h 99"/>
                <a:gd name="T78" fmla="*/ 4 w 355"/>
                <a:gd name="T79" fmla="*/ 39 h 99"/>
                <a:gd name="T80" fmla="*/ 8 w 355"/>
                <a:gd name="T81" fmla="*/ 34 h 99"/>
                <a:gd name="T82" fmla="*/ 15 w 355"/>
                <a:gd name="T83" fmla="*/ 30 h 99"/>
                <a:gd name="T84" fmla="*/ 22 w 355"/>
                <a:gd name="T85" fmla="*/ 26 h 99"/>
                <a:gd name="T86" fmla="*/ 31 w 355"/>
                <a:gd name="T87" fmla="*/ 22 h 99"/>
                <a:gd name="T88" fmla="*/ 53 w 355"/>
                <a:gd name="T89" fmla="*/ 15 h 99"/>
                <a:gd name="T90" fmla="*/ 79 w 355"/>
                <a:gd name="T91" fmla="*/ 8 h 99"/>
                <a:gd name="T92" fmla="*/ 109 w 355"/>
                <a:gd name="T93" fmla="*/ 4 h 99"/>
                <a:gd name="T94" fmla="*/ 143 w 355"/>
                <a:gd name="T95" fmla="*/ 1 h 99"/>
                <a:gd name="T96" fmla="*/ 178 w 355"/>
                <a:gd name="T97" fmla="*/ 0 h 99"/>
                <a:gd name="T98" fmla="*/ 178 w 355"/>
                <a:gd name="T9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2505076" y="6310313"/>
              <a:ext cx="714375" cy="58738"/>
            </a:xfrm>
            <a:custGeom>
              <a:avLst/>
              <a:gdLst>
                <a:gd name="T0" fmla="*/ 207 w 450"/>
                <a:gd name="T1" fmla="*/ 37 h 37"/>
                <a:gd name="T2" fmla="*/ 207 w 450"/>
                <a:gd name="T3" fmla="*/ 37 h 37"/>
                <a:gd name="T4" fmla="*/ 149 w 450"/>
                <a:gd name="T5" fmla="*/ 37 h 37"/>
                <a:gd name="T6" fmla="*/ 115 w 450"/>
                <a:gd name="T7" fmla="*/ 34 h 37"/>
                <a:gd name="T8" fmla="*/ 83 w 450"/>
                <a:gd name="T9" fmla="*/ 32 h 37"/>
                <a:gd name="T10" fmla="*/ 53 w 450"/>
                <a:gd name="T11" fmla="*/ 29 h 37"/>
                <a:gd name="T12" fmla="*/ 27 w 450"/>
                <a:gd name="T13" fmla="*/ 23 h 37"/>
                <a:gd name="T14" fmla="*/ 18 w 450"/>
                <a:gd name="T15" fmla="*/ 21 h 37"/>
                <a:gd name="T16" fmla="*/ 9 w 450"/>
                <a:gd name="T17" fmla="*/ 18 h 37"/>
                <a:gd name="T18" fmla="*/ 5 w 450"/>
                <a:gd name="T19" fmla="*/ 15 h 37"/>
                <a:gd name="T20" fmla="*/ 3 w 450"/>
                <a:gd name="T21" fmla="*/ 11 h 37"/>
                <a:gd name="T22" fmla="*/ 3 w 450"/>
                <a:gd name="T23" fmla="*/ 11 h 37"/>
                <a:gd name="T24" fmla="*/ 0 w 450"/>
                <a:gd name="T25" fmla="*/ 2 h 37"/>
                <a:gd name="T26" fmla="*/ 0 w 450"/>
                <a:gd name="T27" fmla="*/ 2 h 37"/>
                <a:gd name="T28" fmla="*/ 19 w 450"/>
                <a:gd name="T29" fmla="*/ 7 h 37"/>
                <a:gd name="T30" fmla="*/ 42 w 450"/>
                <a:gd name="T31" fmla="*/ 10 h 37"/>
                <a:gd name="T32" fmla="*/ 69 w 450"/>
                <a:gd name="T33" fmla="*/ 14 h 37"/>
                <a:gd name="T34" fmla="*/ 97 w 450"/>
                <a:gd name="T35" fmla="*/ 15 h 37"/>
                <a:gd name="T36" fmla="*/ 156 w 450"/>
                <a:gd name="T37" fmla="*/ 19 h 37"/>
                <a:gd name="T38" fmla="*/ 206 w 450"/>
                <a:gd name="T39" fmla="*/ 19 h 37"/>
                <a:gd name="T40" fmla="*/ 206 w 450"/>
                <a:gd name="T41" fmla="*/ 19 h 37"/>
                <a:gd name="T42" fmla="*/ 263 w 450"/>
                <a:gd name="T43" fmla="*/ 18 h 37"/>
                <a:gd name="T44" fmla="*/ 332 w 450"/>
                <a:gd name="T45" fmla="*/ 15 h 37"/>
                <a:gd name="T46" fmla="*/ 367 w 450"/>
                <a:gd name="T47" fmla="*/ 13 h 37"/>
                <a:gd name="T48" fmla="*/ 399 w 450"/>
                <a:gd name="T49" fmla="*/ 10 h 37"/>
                <a:gd name="T50" fmla="*/ 428 w 450"/>
                <a:gd name="T51" fmla="*/ 6 h 37"/>
                <a:gd name="T52" fmla="*/ 450 w 450"/>
                <a:gd name="T53" fmla="*/ 0 h 37"/>
                <a:gd name="T54" fmla="*/ 450 w 450"/>
                <a:gd name="T55" fmla="*/ 0 h 37"/>
                <a:gd name="T56" fmla="*/ 447 w 450"/>
                <a:gd name="T57" fmla="*/ 11 h 37"/>
                <a:gd name="T58" fmla="*/ 447 w 450"/>
                <a:gd name="T59" fmla="*/ 11 h 37"/>
                <a:gd name="T60" fmla="*/ 444 w 450"/>
                <a:gd name="T61" fmla="*/ 15 h 37"/>
                <a:gd name="T62" fmla="*/ 437 w 450"/>
                <a:gd name="T63" fmla="*/ 18 h 37"/>
                <a:gd name="T64" fmla="*/ 429 w 450"/>
                <a:gd name="T65" fmla="*/ 21 h 37"/>
                <a:gd name="T66" fmla="*/ 417 w 450"/>
                <a:gd name="T67" fmla="*/ 23 h 37"/>
                <a:gd name="T68" fmla="*/ 386 w 450"/>
                <a:gd name="T69" fmla="*/ 29 h 37"/>
                <a:gd name="T70" fmla="*/ 351 w 450"/>
                <a:gd name="T71" fmla="*/ 32 h 37"/>
                <a:gd name="T72" fmla="*/ 311 w 450"/>
                <a:gd name="T73" fmla="*/ 34 h 37"/>
                <a:gd name="T74" fmla="*/ 272 w 450"/>
                <a:gd name="T75" fmla="*/ 37 h 37"/>
                <a:gd name="T76" fmla="*/ 207 w 450"/>
                <a:gd name="T77" fmla="*/ 37 h 37"/>
                <a:gd name="T78" fmla="*/ 207 w 450"/>
                <a:gd name="T7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2212976" y="5440363"/>
              <a:ext cx="1306513" cy="96838"/>
            </a:xfrm>
            <a:custGeom>
              <a:avLst/>
              <a:gdLst>
                <a:gd name="T0" fmla="*/ 20 w 823"/>
                <a:gd name="T1" fmla="*/ 37 h 61"/>
                <a:gd name="T2" fmla="*/ 788 w 823"/>
                <a:gd name="T3" fmla="*/ 0 h 61"/>
                <a:gd name="T4" fmla="*/ 788 w 823"/>
                <a:gd name="T5" fmla="*/ 0 h 61"/>
                <a:gd name="T6" fmla="*/ 788 w 823"/>
                <a:gd name="T7" fmla="*/ 4 h 61"/>
                <a:gd name="T8" fmla="*/ 791 w 823"/>
                <a:gd name="T9" fmla="*/ 7 h 61"/>
                <a:gd name="T10" fmla="*/ 795 w 823"/>
                <a:gd name="T11" fmla="*/ 10 h 61"/>
                <a:gd name="T12" fmla="*/ 804 w 823"/>
                <a:gd name="T13" fmla="*/ 12 h 61"/>
                <a:gd name="T14" fmla="*/ 804 w 823"/>
                <a:gd name="T15" fmla="*/ 12 h 61"/>
                <a:gd name="T16" fmla="*/ 810 w 823"/>
                <a:gd name="T17" fmla="*/ 15 h 61"/>
                <a:gd name="T18" fmla="*/ 816 w 823"/>
                <a:gd name="T19" fmla="*/ 16 h 61"/>
                <a:gd name="T20" fmla="*/ 820 w 823"/>
                <a:gd name="T21" fmla="*/ 19 h 61"/>
                <a:gd name="T22" fmla="*/ 823 w 823"/>
                <a:gd name="T23" fmla="*/ 23 h 61"/>
                <a:gd name="T24" fmla="*/ 0 w 823"/>
                <a:gd name="T25" fmla="*/ 61 h 61"/>
                <a:gd name="T26" fmla="*/ 0 w 823"/>
                <a:gd name="T27" fmla="*/ 61 h 61"/>
                <a:gd name="T28" fmla="*/ 8 w 823"/>
                <a:gd name="T29" fmla="*/ 58 h 61"/>
                <a:gd name="T30" fmla="*/ 8 w 823"/>
                <a:gd name="T31" fmla="*/ 58 h 61"/>
                <a:gd name="T32" fmla="*/ 15 w 823"/>
                <a:gd name="T33" fmla="*/ 57 h 61"/>
                <a:gd name="T34" fmla="*/ 20 w 823"/>
                <a:gd name="T35" fmla="*/ 54 h 61"/>
                <a:gd name="T36" fmla="*/ 23 w 823"/>
                <a:gd name="T37" fmla="*/ 52 h 61"/>
                <a:gd name="T38" fmla="*/ 24 w 823"/>
                <a:gd name="T39" fmla="*/ 49 h 61"/>
                <a:gd name="T40" fmla="*/ 24 w 823"/>
                <a:gd name="T41" fmla="*/ 46 h 61"/>
                <a:gd name="T42" fmla="*/ 23 w 823"/>
                <a:gd name="T43" fmla="*/ 43 h 61"/>
                <a:gd name="T44" fmla="*/ 20 w 823"/>
                <a:gd name="T45" fmla="*/ 37 h 61"/>
                <a:gd name="T46" fmla="*/ 20 w 823"/>
                <a:gd name="T47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2189163" y="5332413"/>
              <a:ext cx="1325563" cy="100013"/>
            </a:xfrm>
            <a:custGeom>
              <a:avLst/>
              <a:gdLst>
                <a:gd name="T0" fmla="*/ 0 w 835"/>
                <a:gd name="T1" fmla="*/ 40 h 63"/>
                <a:gd name="T2" fmla="*/ 835 w 835"/>
                <a:gd name="T3" fmla="*/ 0 h 63"/>
                <a:gd name="T4" fmla="*/ 835 w 835"/>
                <a:gd name="T5" fmla="*/ 0 h 63"/>
                <a:gd name="T6" fmla="*/ 829 w 835"/>
                <a:gd name="T7" fmla="*/ 6 h 63"/>
                <a:gd name="T8" fmla="*/ 821 w 835"/>
                <a:gd name="T9" fmla="*/ 9 h 63"/>
                <a:gd name="T10" fmla="*/ 812 w 835"/>
                <a:gd name="T11" fmla="*/ 11 h 63"/>
                <a:gd name="T12" fmla="*/ 806 w 835"/>
                <a:gd name="T13" fmla="*/ 11 h 63"/>
                <a:gd name="T14" fmla="*/ 806 w 835"/>
                <a:gd name="T15" fmla="*/ 11 h 63"/>
                <a:gd name="T16" fmla="*/ 800 w 835"/>
                <a:gd name="T17" fmla="*/ 13 h 63"/>
                <a:gd name="T18" fmla="*/ 800 w 835"/>
                <a:gd name="T19" fmla="*/ 14 h 63"/>
                <a:gd name="T20" fmla="*/ 800 w 835"/>
                <a:gd name="T21" fmla="*/ 17 h 63"/>
                <a:gd name="T22" fmla="*/ 802 w 835"/>
                <a:gd name="T23" fmla="*/ 21 h 63"/>
                <a:gd name="T24" fmla="*/ 804 w 835"/>
                <a:gd name="T25" fmla="*/ 26 h 63"/>
                <a:gd name="T26" fmla="*/ 42 w 835"/>
                <a:gd name="T27" fmla="*/ 63 h 63"/>
                <a:gd name="T28" fmla="*/ 42 w 835"/>
                <a:gd name="T29" fmla="*/ 63 h 63"/>
                <a:gd name="T30" fmla="*/ 42 w 835"/>
                <a:gd name="T31" fmla="*/ 60 h 63"/>
                <a:gd name="T32" fmla="*/ 41 w 835"/>
                <a:gd name="T33" fmla="*/ 60 h 63"/>
                <a:gd name="T34" fmla="*/ 36 w 835"/>
                <a:gd name="T35" fmla="*/ 59 h 63"/>
                <a:gd name="T36" fmla="*/ 36 w 835"/>
                <a:gd name="T37" fmla="*/ 59 h 63"/>
                <a:gd name="T38" fmla="*/ 27 w 835"/>
                <a:gd name="T39" fmla="*/ 57 h 63"/>
                <a:gd name="T40" fmla="*/ 16 w 835"/>
                <a:gd name="T41" fmla="*/ 53 h 63"/>
                <a:gd name="T42" fmla="*/ 7 w 835"/>
                <a:gd name="T43" fmla="*/ 48 h 63"/>
                <a:gd name="T44" fmla="*/ 3 w 835"/>
                <a:gd name="T45" fmla="*/ 44 h 63"/>
                <a:gd name="T46" fmla="*/ 0 w 835"/>
                <a:gd name="T47" fmla="*/ 40 h 63"/>
                <a:gd name="T48" fmla="*/ 0 w 835"/>
                <a:gd name="T49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2216151" y="5529263"/>
              <a:ext cx="1268413" cy="96838"/>
            </a:xfrm>
            <a:custGeom>
              <a:avLst/>
              <a:gdLst>
                <a:gd name="T0" fmla="*/ 0 w 799"/>
                <a:gd name="T1" fmla="*/ 36 h 61"/>
                <a:gd name="T2" fmla="*/ 795 w 799"/>
                <a:gd name="T3" fmla="*/ 0 h 61"/>
                <a:gd name="T4" fmla="*/ 795 w 799"/>
                <a:gd name="T5" fmla="*/ 0 h 61"/>
                <a:gd name="T6" fmla="*/ 794 w 799"/>
                <a:gd name="T7" fmla="*/ 4 h 61"/>
                <a:gd name="T8" fmla="*/ 795 w 799"/>
                <a:gd name="T9" fmla="*/ 10 h 61"/>
                <a:gd name="T10" fmla="*/ 799 w 799"/>
                <a:gd name="T11" fmla="*/ 23 h 61"/>
                <a:gd name="T12" fmla="*/ 11 w 799"/>
                <a:gd name="T13" fmla="*/ 61 h 61"/>
                <a:gd name="T14" fmla="*/ 11 w 799"/>
                <a:gd name="T15" fmla="*/ 61 h 61"/>
                <a:gd name="T16" fmla="*/ 13 w 799"/>
                <a:gd name="T17" fmla="*/ 52 h 61"/>
                <a:gd name="T18" fmla="*/ 13 w 799"/>
                <a:gd name="T19" fmla="*/ 46 h 61"/>
                <a:gd name="T20" fmla="*/ 11 w 799"/>
                <a:gd name="T21" fmla="*/ 43 h 61"/>
                <a:gd name="T22" fmla="*/ 10 w 799"/>
                <a:gd name="T23" fmla="*/ 40 h 61"/>
                <a:gd name="T24" fmla="*/ 6 w 799"/>
                <a:gd name="T25" fmla="*/ 39 h 61"/>
                <a:gd name="T26" fmla="*/ 0 w 799"/>
                <a:gd name="T27" fmla="*/ 36 h 61"/>
                <a:gd name="T28" fmla="*/ 0 w 799"/>
                <a:gd name="T2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2227263" y="5614988"/>
              <a:ext cx="1285875" cy="96838"/>
            </a:xfrm>
            <a:custGeom>
              <a:avLst/>
              <a:gdLst>
                <a:gd name="T0" fmla="*/ 3 w 810"/>
                <a:gd name="T1" fmla="*/ 36 h 61"/>
                <a:gd name="T2" fmla="*/ 788 w 810"/>
                <a:gd name="T3" fmla="*/ 0 h 61"/>
                <a:gd name="T4" fmla="*/ 788 w 810"/>
                <a:gd name="T5" fmla="*/ 0 h 61"/>
                <a:gd name="T6" fmla="*/ 788 w 810"/>
                <a:gd name="T7" fmla="*/ 5 h 61"/>
                <a:gd name="T8" fmla="*/ 790 w 810"/>
                <a:gd name="T9" fmla="*/ 11 h 61"/>
                <a:gd name="T10" fmla="*/ 795 w 810"/>
                <a:gd name="T11" fmla="*/ 16 h 61"/>
                <a:gd name="T12" fmla="*/ 803 w 810"/>
                <a:gd name="T13" fmla="*/ 20 h 61"/>
                <a:gd name="T14" fmla="*/ 803 w 810"/>
                <a:gd name="T15" fmla="*/ 20 h 61"/>
                <a:gd name="T16" fmla="*/ 810 w 810"/>
                <a:gd name="T17" fmla="*/ 23 h 61"/>
                <a:gd name="T18" fmla="*/ 0 w 810"/>
                <a:gd name="T19" fmla="*/ 61 h 61"/>
                <a:gd name="T20" fmla="*/ 0 w 810"/>
                <a:gd name="T21" fmla="*/ 61 h 61"/>
                <a:gd name="T22" fmla="*/ 4 w 810"/>
                <a:gd name="T23" fmla="*/ 55 h 61"/>
                <a:gd name="T24" fmla="*/ 6 w 810"/>
                <a:gd name="T25" fmla="*/ 50 h 61"/>
                <a:gd name="T26" fmla="*/ 4 w 810"/>
                <a:gd name="T27" fmla="*/ 43 h 61"/>
                <a:gd name="T28" fmla="*/ 3 w 810"/>
                <a:gd name="T29" fmla="*/ 36 h 61"/>
                <a:gd name="T30" fmla="*/ 3 w 810"/>
                <a:gd name="T3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2219326" y="5713413"/>
              <a:ext cx="1262063" cy="96838"/>
            </a:xfrm>
            <a:custGeom>
              <a:avLst/>
              <a:gdLst>
                <a:gd name="T0" fmla="*/ 0 w 795"/>
                <a:gd name="T1" fmla="*/ 38 h 61"/>
                <a:gd name="T2" fmla="*/ 788 w 795"/>
                <a:gd name="T3" fmla="*/ 0 h 61"/>
                <a:gd name="T4" fmla="*/ 788 w 795"/>
                <a:gd name="T5" fmla="*/ 0 h 61"/>
                <a:gd name="T6" fmla="*/ 792 w 795"/>
                <a:gd name="T7" fmla="*/ 8 h 61"/>
                <a:gd name="T8" fmla="*/ 795 w 795"/>
                <a:gd name="T9" fmla="*/ 15 h 61"/>
                <a:gd name="T10" fmla="*/ 795 w 795"/>
                <a:gd name="T11" fmla="*/ 22 h 61"/>
                <a:gd name="T12" fmla="*/ 795 w 795"/>
                <a:gd name="T13" fmla="*/ 22 h 61"/>
                <a:gd name="T14" fmla="*/ 795 w 795"/>
                <a:gd name="T15" fmla="*/ 24 h 61"/>
                <a:gd name="T16" fmla="*/ 9 w 795"/>
                <a:gd name="T17" fmla="*/ 61 h 61"/>
                <a:gd name="T18" fmla="*/ 9 w 795"/>
                <a:gd name="T19" fmla="*/ 61 h 61"/>
                <a:gd name="T20" fmla="*/ 11 w 795"/>
                <a:gd name="T21" fmla="*/ 56 h 61"/>
                <a:gd name="T22" fmla="*/ 13 w 795"/>
                <a:gd name="T23" fmla="*/ 50 h 61"/>
                <a:gd name="T24" fmla="*/ 17 w 795"/>
                <a:gd name="T25" fmla="*/ 43 h 61"/>
                <a:gd name="T26" fmla="*/ 17 w 795"/>
                <a:gd name="T27" fmla="*/ 41 h 61"/>
                <a:gd name="T28" fmla="*/ 15 w 795"/>
                <a:gd name="T29" fmla="*/ 39 h 61"/>
                <a:gd name="T30" fmla="*/ 9 w 795"/>
                <a:gd name="T31" fmla="*/ 38 h 61"/>
                <a:gd name="T32" fmla="*/ 0 w 795"/>
                <a:gd name="T33" fmla="*/ 38 h 61"/>
                <a:gd name="T34" fmla="*/ 0 w 795"/>
                <a:gd name="T3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Freeform 15"/>
            <p:cNvSpPr>
              <a:spLocks/>
            </p:cNvSpPr>
            <p:nvPr/>
          </p:nvSpPr>
          <p:spPr bwMode="auto">
            <a:xfrm>
              <a:off x="2214563" y="5803900"/>
              <a:ext cx="1306513" cy="96838"/>
            </a:xfrm>
            <a:custGeom>
              <a:avLst/>
              <a:gdLst>
                <a:gd name="T0" fmla="*/ 15 w 823"/>
                <a:gd name="T1" fmla="*/ 36 h 61"/>
                <a:gd name="T2" fmla="*/ 794 w 823"/>
                <a:gd name="T3" fmla="*/ 0 h 61"/>
                <a:gd name="T4" fmla="*/ 794 w 823"/>
                <a:gd name="T5" fmla="*/ 0 h 61"/>
                <a:gd name="T6" fmla="*/ 794 w 823"/>
                <a:gd name="T7" fmla="*/ 4 h 61"/>
                <a:gd name="T8" fmla="*/ 796 w 823"/>
                <a:gd name="T9" fmla="*/ 7 h 61"/>
                <a:gd name="T10" fmla="*/ 800 w 823"/>
                <a:gd name="T11" fmla="*/ 11 h 61"/>
                <a:gd name="T12" fmla="*/ 807 w 823"/>
                <a:gd name="T13" fmla="*/ 13 h 61"/>
                <a:gd name="T14" fmla="*/ 807 w 823"/>
                <a:gd name="T15" fmla="*/ 13 h 61"/>
                <a:gd name="T16" fmla="*/ 817 w 823"/>
                <a:gd name="T17" fmla="*/ 18 h 61"/>
                <a:gd name="T18" fmla="*/ 823 w 823"/>
                <a:gd name="T19" fmla="*/ 22 h 61"/>
                <a:gd name="T20" fmla="*/ 0 w 823"/>
                <a:gd name="T21" fmla="*/ 61 h 61"/>
                <a:gd name="T22" fmla="*/ 0 w 823"/>
                <a:gd name="T23" fmla="*/ 61 h 61"/>
                <a:gd name="T24" fmla="*/ 3 w 823"/>
                <a:gd name="T25" fmla="*/ 59 h 61"/>
                <a:gd name="T26" fmla="*/ 3 w 823"/>
                <a:gd name="T27" fmla="*/ 59 h 61"/>
                <a:gd name="T28" fmla="*/ 11 w 823"/>
                <a:gd name="T29" fmla="*/ 55 h 61"/>
                <a:gd name="T30" fmla="*/ 14 w 823"/>
                <a:gd name="T31" fmla="*/ 53 h 61"/>
                <a:gd name="T32" fmla="*/ 15 w 823"/>
                <a:gd name="T33" fmla="*/ 50 h 61"/>
                <a:gd name="T34" fmla="*/ 16 w 823"/>
                <a:gd name="T35" fmla="*/ 43 h 61"/>
                <a:gd name="T36" fmla="*/ 15 w 823"/>
                <a:gd name="T37" fmla="*/ 36 h 61"/>
                <a:gd name="T38" fmla="*/ 15 w 823"/>
                <a:gd name="T3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227263" y="5895975"/>
              <a:ext cx="1250950" cy="96838"/>
            </a:xfrm>
            <a:custGeom>
              <a:avLst/>
              <a:gdLst>
                <a:gd name="T0" fmla="*/ 0 w 788"/>
                <a:gd name="T1" fmla="*/ 37 h 61"/>
                <a:gd name="T2" fmla="*/ 786 w 788"/>
                <a:gd name="T3" fmla="*/ 0 h 61"/>
                <a:gd name="T4" fmla="*/ 786 w 788"/>
                <a:gd name="T5" fmla="*/ 0 h 61"/>
                <a:gd name="T6" fmla="*/ 784 w 788"/>
                <a:gd name="T7" fmla="*/ 6 h 61"/>
                <a:gd name="T8" fmla="*/ 786 w 788"/>
                <a:gd name="T9" fmla="*/ 11 h 61"/>
                <a:gd name="T10" fmla="*/ 788 w 788"/>
                <a:gd name="T11" fmla="*/ 25 h 61"/>
                <a:gd name="T12" fmla="*/ 7 w 788"/>
                <a:gd name="T13" fmla="*/ 61 h 61"/>
                <a:gd name="T14" fmla="*/ 7 w 788"/>
                <a:gd name="T15" fmla="*/ 61 h 61"/>
                <a:gd name="T16" fmla="*/ 8 w 788"/>
                <a:gd name="T17" fmla="*/ 54 h 61"/>
                <a:gd name="T18" fmla="*/ 8 w 788"/>
                <a:gd name="T19" fmla="*/ 48 h 61"/>
                <a:gd name="T20" fmla="*/ 6 w 788"/>
                <a:gd name="T21" fmla="*/ 42 h 61"/>
                <a:gd name="T22" fmla="*/ 0 w 788"/>
                <a:gd name="T23" fmla="*/ 37 h 61"/>
                <a:gd name="T24" fmla="*/ 0 w 788"/>
                <a:gd name="T25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246313" y="6029325"/>
              <a:ext cx="1254125" cy="311150"/>
            </a:xfrm>
            <a:custGeom>
              <a:avLst/>
              <a:gdLst>
                <a:gd name="T0" fmla="*/ 370 w 790"/>
                <a:gd name="T1" fmla="*/ 196 h 196"/>
                <a:gd name="T2" fmla="*/ 370 w 790"/>
                <a:gd name="T3" fmla="*/ 196 h 196"/>
                <a:gd name="T4" fmla="*/ 305 w 790"/>
                <a:gd name="T5" fmla="*/ 195 h 196"/>
                <a:gd name="T6" fmla="*/ 269 w 790"/>
                <a:gd name="T7" fmla="*/ 194 h 196"/>
                <a:gd name="T8" fmla="*/ 233 w 790"/>
                <a:gd name="T9" fmla="*/ 191 h 196"/>
                <a:gd name="T10" fmla="*/ 201 w 790"/>
                <a:gd name="T11" fmla="*/ 187 h 196"/>
                <a:gd name="T12" fmla="*/ 172 w 790"/>
                <a:gd name="T13" fmla="*/ 182 h 196"/>
                <a:gd name="T14" fmla="*/ 163 w 790"/>
                <a:gd name="T15" fmla="*/ 179 h 196"/>
                <a:gd name="T16" fmla="*/ 155 w 790"/>
                <a:gd name="T17" fmla="*/ 176 h 196"/>
                <a:gd name="T18" fmla="*/ 148 w 790"/>
                <a:gd name="T19" fmla="*/ 172 h 196"/>
                <a:gd name="T20" fmla="*/ 147 w 790"/>
                <a:gd name="T21" fmla="*/ 168 h 196"/>
                <a:gd name="T22" fmla="*/ 147 w 790"/>
                <a:gd name="T23" fmla="*/ 168 h 196"/>
                <a:gd name="T24" fmla="*/ 144 w 790"/>
                <a:gd name="T25" fmla="*/ 160 h 196"/>
                <a:gd name="T26" fmla="*/ 140 w 790"/>
                <a:gd name="T27" fmla="*/ 153 h 196"/>
                <a:gd name="T28" fmla="*/ 133 w 790"/>
                <a:gd name="T29" fmla="*/ 145 h 196"/>
                <a:gd name="T30" fmla="*/ 125 w 790"/>
                <a:gd name="T31" fmla="*/ 138 h 196"/>
                <a:gd name="T32" fmla="*/ 99 w 790"/>
                <a:gd name="T33" fmla="*/ 121 h 196"/>
                <a:gd name="T34" fmla="*/ 64 w 790"/>
                <a:gd name="T35" fmla="*/ 99 h 196"/>
                <a:gd name="T36" fmla="*/ 64 w 790"/>
                <a:gd name="T37" fmla="*/ 99 h 196"/>
                <a:gd name="T38" fmla="*/ 52 w 790"/>
                <a:gd name="T39" fmla="*/ 92 h 196"/>
                <a:gd name="T40" fmla="*/ 42 w 790"/>
                <a:gd name="T41" fmla="*/ 84 h 196"/>
                <a:gd name="T42" fmla="*/ 33 w 790"/>
                <a:gd name="T43" fmla="*/ 76 h 196"/>
                <a:gd name="T44" fmla="*/ 23 w 790"/>
                <a:gd name="T45" fmla="*/ 68 h 196"/>
                <a:gd name="T46" fmla="*/ 11 w 790"/>
                <a:gd name="T47" fmla="*/ 53 h 196"/>
                <a:gd name="T48" fmla="*/ 0 w 790"/>
                <a:gd name="T49" fmla="*/ 37 h 196"/>
                <a:gd name="T50" fmla="*/ 790 w 790"/>
                <a:gd name="T51" fmla="*/ 0 h 196"/>
                <a:gd name="T52" fmla="*/ 790 w 790"/>
                <a:gd name="T53" fmla="*/ 0 h 196"/>
                <a:gd name="T54" fmla="*/ 786 w 790"/>
                <a:gd name="T55" fmla="*/ 12 h 196"/>
                <a:gd name="T56" fmla="*/ 778 w 790"/>
                <a:gd name="T57" fmla="*/ 24 h 196"/>
                <a:gd name="T58" fmla="*/ 770 w 790"/>
                <a:gd name="T59" fmla="*/ 38 h 196"/>
                <a:gd name="T60" fmla="*/ 760 w 790"/>
                <a:gd name="T61" fmla="*/ 50 h 196"/>
                <a:gd name="T62" fmla="*/ 749 w 790"/>
                <a:gd name="T63" fmla="*/ 62 h 196"/>
                <a:gd name="T64" fmla="*/ 738 w 790"/>
                <a:gd name="T65" fmla="*/ 76 h 196"/>
                <a:gd name="T66" fmla="*/ 711 w 790"/>
                <a:gd name="T67" fmla="*/ 99 h 196"/>
                <a:gd name="T68" fmla="*/ 711 w 790"/>
                <a:gd name="T69" fmla="*/ 99 h 196"/>
                <a:gd name="T70" fmla="*/ 696 w 790"/>
                <a:gd name="T71" fmla="*/ 111 h 196"/>
                <a:gd name="T72" fmla="*/ 682 w 790"/>
                <a:gd name="T73" fmla="*/ 122 h 196"/>
                <a:gd name="T74" fmla="*/ 657 w 790"/>
                <a:gd name="T75" fmla="*/ 138 h 196"/>
                <a:gd name="T76" fmla="*/ 646 w 790"/>
                <a:gd name="T77" fmla="*/ 146 h 196"/>
                <a:gd name="T78" fmla="*/ 638 w 790"/>
                <a:gd name="T79" fmla="*/ 153 h 196"/>
                <a:gd name="T80" fmla="*/ 633 w 790"/>
                <a:gd name="T81" fmla="*/ 160 h 196"/>
                <a:gd name="T82" fmla="*/ 630 w 790"/>
                <a:gd name="T83" fmla="*/ 168 h 196"/>
                <a:gd name="T84" fmla="*/ 630 w 790"/>
                <a:gd name="T85" fmla="*/ 168 h 196"/>
                <a:gd name="T86" fmla="*/ 629 w 790"/>
                <a:gd name="T87" fmla="*/ 169 h 196"/>
                <a:gd name="T88" fmla="*/ 627 w 790"/>
                <a:gd name="T89" fmla="*/ 172 h 196"/>
                <a:gd name="T90" fmla="*/ 621 w 790"/>
                <a:gd name="T91" fmla="*/ 176 h 196"/>
                <a:gd name="T92" fmla="*/ 610 w 790"/>
                <a:gd name="T93" fmla="*/ 179 h 196"/>
                <a:gd name="T94" fmla="*/ 598 w 790"/>
                <a:gd name="T95" fmla="*/ 182 h 196"/>
                <a:gd name="T96" fmla="*/ 564 w 790"/>
                <a:gd name="T97" fmla="*/ 187 h 196"/>
                <a:gd name="T98" fmla="*/ 525 w 790"/>
                <a:gd name="T99" fmla="*/ 191 h 196"/>
                <a:gd name="T100" fmla="*/ 483 w 790"/>
                <a:gd name="T101" fmla="*/ 194 h 196"/>
                <a:gd name="T102" fmla="*/ 439 w 790"/>
                <a:gd name="T103" fmla="*/ 195 h 196"/>
                <a:gd name="T104" fmla="*/ 370 w 790"/>
                <a:gd name="T105" fmla="*/ 196 h 196"/>
                <a:gd name="T106" fmla="*/ 370 w 790"/>
                <a:gd name="T10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2470151" y="6061075"/>
              <a:ext cx="361950" cy="279400"/>
            </a:xfrm>
            <a:custGeom>
              <a:avLst/>
              <a:gdLst>
                <a:gd name="T0" fmla="*/ 82 w 228"/>
                <a:gd name="T1" fmla="*/ 170 h 176"/>
                <a:gd name="T2" fmla="*/ 82 w 228"/>
                <a:gd name="T3" fmla="*/ 170 h 176"/>
                <a:gd name="T4" fmla="*/ 73 w 228"/>
                <a:gd name="T5" fmla="*/ 149 h 176"/>
                <a:gd name="T6" fmla="*/ 65 w 228"/>
                <a:gd name="T7" fmla="*/ 130 h 176"/>
                <a:gd name="T8" fmla="*/ 52 w 228"/>
                <a:gd name="T9" fmla="*/ 109 h 176"/>
                <a:gd name="T10" fmla="*/ 34 w 228"/>
                <a:gd name="T11" fmla="*/ 80 h 176"/>
                <a:gd name="T12" fmla="*/ 34 w 228"/>
                <a:gd name="T13" fmla="*/ 80 h 176"/>
                <a:gd name="T14" fmla="*/ 25 w 228"/>
                <a:gd name="T15" fmla="*/ 64 h 176"/>
                <a:gd name="T16" fmla="*/ 15 w 228"/>
                <a:gd name="T17" fmla="*/ 46 h 176"/>
                <a:gd name="T18" fmla="*/ 0 w 228"/>
                <a:gd name="T19" fmla="*/ 10 h 176"/>
                <a:gd name="T20" fmla="*/ 225 w 228"/>
                <a:gd name="T21" fmla="*/ 0 h 176"/>
                <a:gd name="T22" fmla="*/ 225 w 228"/>
                <a:gd name="T23" fmla="*/ 0 h 176"/>
                <a:gd name="T24" fmla="*/ 228 w 228"/>
                <a:gd name="T25" fmla="*/ 41 h 176"/>
                <a:gd name="T26" fmla="*/ 228 w 228"/>
                <a:gd name="T27" fmla="*/ 80 h 176"/>
                <a:gd name="T28" fmla="*/ 228 w 228"/>
                <a:gd name="T29" fmla="*/ 80 h 176"/>
                <a:gd name="T30" fmla="*/ 226 w 228"/>
                <a:gd name="T31" fmla="*/ 110 h 176"/>
                <a:gd name="T32" fmla="*/ 224 w 228"/>
                <a:gd name="T33" fmla="*/ 133 h 176"/>
                <a:gd name="T34" fmla="*/ 224 w 228"/>
                <a:gd name="T35" fmla="*/ 152 h 176"/>
                <a:gd name="T36" fmla="*/ 224 w 228"/>
                <a:gd name="T37" fmla="*/ 162 h 176"/>
                <a:gd name="T38" fmla="*/ 226 w 228"/>
                <a:gd name="T39" fmla="*/ 172 h 176"/>
                <a:gd name="T40" fmla="*/ 226 w 228"/>
                <a:gd name="T41" fmla="*/ 172 h 176"/>
                <a:gd name="T42" fmla="*/ 226 w 228"/>
                <a:gd name="T43" fmla="*/ 176 h 176"/>
                <a:gd name="T44" fmla="*/ 226 w 228"/>
                <a:gd name="T45" fmla="*/ 176 h 176"/>
                <a:gd name="T46" fmla="*/ 157 w 228"/>
                <a:gd name="T47" fmla="*/ 175 h 176"/>
                <a:gd name="T48" fmla="*/ 118 w 228"/>
                <a:gd name="T49" fmla="*/ 172 h 176"/>
                <a:gd name="T50" fmla="*/ 82 w 228"/>
                <a:gd name="T51" fmla="*/ 170 h 176"/>
                <a:gd name="T52" fmla="*/ 82 w 228"/>
                <a:gd name="T53" fmla="*/ 17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Freeform 19"/>
            <p:cNvSpPr>
              <a:spLocks/>
            </p:cNvSpPr>
            <p:nvPr/>
          </p:nvSpPr>
          <p:spPr bwMode="auto">
            <a:xfrm>
              <a:off x="3044826" y="5083175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323 w 323"/>
                <a:gd name="T3" fmla="*/ 0 h 171"/>
                <a:gd name="T4" fmla="*/ 306 w 323"/>
                <a:gd name="T5" fmla="*/ 140 h 171"/>
                <a:gd name="T6" fmla="*/ 306 w 323"/>
                <a:gd name="T7" fmla="*/ 140 h 171"/>
                <a:gd name="T8" fmla="*/ 305 w 323"/>
                <a:gd name="T9" fmla="*/ 147 h 171"/>
                <a:gd name="T10" fmla="*/ 302 w 323"/>
                <a:gd name="T11" fmla="*/ 152 h 171"/>
                <a:gd name="T12" fmla="*/ 296 w 323"/>
                <a:gd name="T13" fmla="*/ 157 h 171"/>
                <a:gd name="T14" fmla="*/ 291 w 323"/>
                <a:gd name="T15" fmla="*/ 161 h 171"/>
                <a:gd name="T16" fmla="*/ 286 w 323"/>
                <a:gd name="T17" fmla="*/ 164 h 171"/>
                <a:gd name="T18" fmla="*/ 279 w 323"/>
                <a:gd name="T19" fmla="*/ 167 h 171"/>
                <a:gd name="T20" fmla="*/ 272 w 323"/>
                <a:gd name="T21" fmla="*/ 168 h 171"/>
                <a:gd name="T22" fmla="*/ 267 w 323"/>
                <a:gd name="T23" fmla="*/ 168 h 171"/>
                <a:gd name="T24" fmla="*/ 0 w 323"/>
                <a:gd name="T25" fmla="*/ 171 h 171"/>
                <a:gd name="T26" fmla="*/ 0 w 323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4" name="Freeform 20"/>
            <p:cNvSpPr>
              <a:spLocks/>
            </p:cNvSpPr>
            <p:nvPr/>
          </p:nvSpPr>
          <p:spPr bwMode="auto">
            <a:xfrm>
              <a:off x="3049588" y="5083175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320 w 320"/>
                <a:gd name="T5" fmla="*/ 0 h 170"/>
                <a:gd name="T6" fmla="*/ 320 w 320"/>
                <a:gd name="T7" fmla="*/ 0 h 170"/>
                <a:gd name="T8" fmla="*/ 303 w 320"/>
                <a:gd name="T9" fmla="*/ 140 h 170"/>
                <a:gd name="T10" fmla="*/ 303 w 320"/>
                <a:gd name="T11" fmla="*/ 140 h 170"/>
                <a:gd name="T12" fmla="*/ 302 w 320"/>
                <a:gd name="T13" fmla="*/ 147 h 170"/>
                <a:gd name="T14" fmla="*/ 299 w 320"/>
                <a:gd name="T15" fmla="*/ 152 h 170"/>
                <a:gd name="T16" fmla="*/ 293 w 320"/>
                <a:gd name="T17" fmla="*/ 157 h 170"/>
                <a:gd name="T18" fmla="*/ 288 w 320"/>
                <a:gd name="T19" fmla="*/ 161 h 170"/>
                <a:gd name="T20" fmla="*/ 283 w 320"/>
                <a:gd name="T21" fmla="*/ 164 h 170"/>
                <a:gd name="T22" fmla="*/ 276 w 320"/>
                <a:gd name="T23" fmla="*/ 167 h 170"/>
                <a:gd name="T24" fmla="*/ 269 w 320"/>
                <a:gd name="T25" fmla="*/ 168 h 170"/>
                <a:gd name="T26" fmla="*/ 264 w 320"/>
                <a:gd name="T27" fmla="*/ 168 h 170"/>
                <a:gd name="T28" fmla="*/ 264 w 320"/>
                <a:gd name="T29" fmla="*/ 168 h 170"/>
                <a:gd name="T30" fmla="*/ 1 w 320"/>
                <a:gd name="T31" fmla="*/ 170 h 170"/>
                <a:gd name="T32" fmla="*/ 1 w 320"/>
                <a:gd name="T33" fmla="*/ 170 h 170"/>
                <a:gd name="T34" fmla="*/ 0 w 320"/>
                <a:gd name="T35" fmla="*/ 0 h 170"/>
                <a:gd name="T36" fmla="*/ 0 w 320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1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3055938" y="5083175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316 w 316"/>
                <a:gd name="T5" fmla="*/ 0 h 170"/>
                <a:gd name="T6" fmla="*/ 316 w 316"/>
                <a:gd name="T7" fmla="*/ 0 h 170"/>
                <a:gd name="T8" fmla="*/ 299 w 316"/>
                <a:gd name="T9" fmla="*/ 140 h 170"/>
                <a:gd name="T10" fmla="*/ 299 w 316"/>
                <a:gd name="T11" fmla="*/ 140 h 170"/>
                <a:gd name="T12" fmla="*/ 298 w 316"/>
                <a:gd name="T13" fmla="*/ 147 h 170"/>
                <a:gd name="T14" fmla="*/ 295 w 316"/>
                <a:gd name="T15" fmla="*/ 152 h 170"/>
                <a:gd name="T16" fmla="*/ 289 w 316"/>
                <a:gd name="T17" fmla="*/ 156 h 170"/>
                <a:gd name="T18" fmla="*/ 284 w 316"/>
                <a:gd name="T19" fmla="*/ 160 h 170"/>
                <a:gd name="T20" fmla="*/ 279 w 316"/>
                <a:gd name="T21" fmla="*/ 164 h 170"/>
                <a:gd name="T22" fmla="*/ 272 w 316"/>
                <a:gd name="T23" fmla="*/ 167 h 170"/>
                <a:gd name="T24" fmla="*/ 266 w 316"/>
                <a:gd name="T25" fmla="*/ 168 h 170"/>
                <a:gd name="T26" fmla="*/ 260 w 316"/>
                <a:gd name="T27" fmla="*/ 168 h 170"/>
                <a:gd name="T28" fmla="*/ 260 w 316"/>
                <a:gd name="T29" fmla="*/ 168 h 170"/>
                <a:gd name="T30" fmla="*/ 1 w 316"/>
                <a:gd name="T31" fmla="*/ 170 h 170"/>
                <a:gd name="T32" fmla="*/ 1 w 316"/>
                <a:gd name="T33" fmla="*/ 170 h 170"/>
                <a:gd name="T34" fmla="*/ 0 w 316"/>
                <a:gd name="T35" fmla="*/ 0 h 170"/>
                <a:gd name="T36" fmla="*/ 0 w 316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1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Freeform 22"/>
            <p:cNvSpPr>
              <a:spLocks/>
            </p:cNvSpPr>
            <p:nvPr/>
          </p:nvSpPr>
          <p:spPr bwMode="auto">
            <a:xfrm>
              <a:off x="3062288" y="5083175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312 w 312"/>
                <a:gd name="T5" fmla="*/ 0 h 168"/>
                <a:gd name="T6" fmla="*/ 312 w 312"/>
                <a:gd name="T7" fmla="*/ 0 h 168"/>
                <a:gd name="T8" fmla="*/ 295 w 312"/>
                <a:gd name="T9" fmla="*/ 140 h 168"/>
                <a:gd name="T10" fmla="*/ 295 w 312"/>
                <a:gd name="T11" fmla="*/ 140 h 168"/>
                <a:gd name="T12" fmla="*/ 294 w 312"/>
                <a:gd name="T13" fmla="*/ 147 h 168"/>
                <a:gd name="T14" fmla="*/ 291 w 312"/>
                <a:gd name="T15" fmla="*/ 152 h 168"/>
                <a:gd name="T16" fmla="*/ 285 w 312"/>
                <a:gd name="T17" fmla="*/ 156 h 168"/>
                <a:gd name="T18" fmla="*/ 280 w 312"/>
                <a:gd name="T19" fmla="*/ 160 h 168"/>
                <a:gd name="T20" fmla="*/ 275 w 312"/>
                <a:gd name="T21" fmla="*/ 164 h 168"/>
                <a:gd name="T22" fmla="*/ 269 w 312"/>
                <a:gd name="T23" fmla="*/ 167 h 168"/>
                <a:gd name="T24" fmla="*/ 262 w 312"/>
                <a:gd name="T25" fmla="*/ 168 h 168"/>
                <a:gd name="T26" fmla="*/ 257 w 312"/>
                <a:gd name="T27" fmla="*/ 168 h 168"/>
                <a:gd name="T28" fmla="*/ 257 w 312"/>
                <a:gd name="T29" fmla="*/ 168 h 168"/>
                <a:gd name="T30" fmla="*/ 0 w 312"/>
                <a:gd name="T31" fmla="*/ 168 h 168"/>
                <a:gd name="T32" fmla="*/ 0 w 312"/>
                <a:gd name="T33" fmla="*/ 168 h 168"/>
                <a:gd name="T34" fmla="*/ 0 w 312"/>
                <a:gd name="T35" fmla="*/ 0 h 168"/>
                <a:gd name="T36" fmla="*/ 0 w 3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3068638" y="5083175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308 w 308"/>
                <a:gd name="T5" fmla="*/ 0 h 168"/>
                <a:gd name="T6" fmla="*/ 308 w 308"/>
                <a:gd name="T7" fmla="*/ 0 h 168"/>
                <a:gd name="T8" fmla="*/ 291 w 308"/>
                <a:gd name="T9" fmla="*/ 140 h 168"/>
                <a:gd name="T10" fmla="*/ 291 w 308"/>
                <a:gd name="T11" fmla="*/ 140 h 168"/>
                <a:gd name="T12" fmla="*/ 290 w 308"/>
                <a:gd name="T13" fmla="*/ 147 h 168"/>
                <a:gd name="T14" fmla="*/ 287 w 308"/>
                <a:gd name="T15" fmla="*/ 152 h 168"/>
                <a:gd name="T16" fmla="*/ 281 w 308"/>
                <a:gd name="T17" fmla="*/ 156 h 168"/>
                <a:gd name="T18" fmla="*/ 277 w 308"/>
                <a:gd name="T19" fmla="*/ 160 h 168"/>
                <a:gd name="T20" fmla="*/ 271 w 308"/>
                <a:gd name="T21" fmla="*/ 164 h 168"/>
                <a:gd name="T22" fmla="*/ 265 w 308"/>
                <a:gd name="T23" fmla="*/ 166 h 168"/>
                <a:gd name="T24" fmla="*/ 258 w 308"/>
                <a:gd name="T25" fmla="*/ 168 h 168"/>
                <a:gd name="T26" fmla="*/ 253 w 308"/>
                <a:gd name="T27" fmla="*/ 168 h 168"/>
                <a:gd name="T28" fmla="*/ 253 w 308"/>
                <a:gd name="T29" fmla="*/ 168 h 168"/>
                <a:gd name="T30" fmla="*/ 0 w 308"/>
                <a:gd name="T31" fmla="*/ 167 h 168"/>
                <a:gd name="T32" fmla="*/ 0 w 308"/>
                <a:gd name="T33" fmla="*/ 167 h 168"/>
                <a:gd name="T34" fmla="*/ 0 w 308"/>
                <a:gd name="T35" fmla="*/ 0 h 168"/>
                <a:gd name="T36" fmla="*/ 0 w 308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Freeform 24"/>
            <p:cNvSpPr>
              <a:spLocks/>
            </p:cNvSpPr>
            <p:nvPr/>
          </p:nvSpPr>
          <p:spPr bwMode="auto">
            <a:xfrm>
              <a:off x="3074988" y="5083175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304 w 304"/>
                <a:gd name="T5" fmla="*/ 0 h 168"/>
                <a:gd name="T6" fmla="*/ 304 w 304"/>
                <a:gd name="T7" fmla="*/ 0 h 168"/>
                <a:gd name="T8" fmla="*/ 287 w 304"/>
                <a:gd name="T9" fmla="*/ 140 h 168"/>
                <a:gd name="T10" fmla="*/ 287 w 304"/>
                <a:gd name="T11" fmla="*/ 140 h 168"/>
                <a:gd name="T12" fmla="*/ 286 w 304"/>
                <a:gd name="T13" fmla="*/ 147 h 168"/>
                <a:gd name="T14" fmla="*/ 283 w 304"/>
                <a:gd name="T15" fmla="*/ 152 h 168"/>
                <a:gd name="T16" fmla="*/ 279 w 304"/>
                <a:gd name="T17" fmla="*/ 156 h 168"/>
                <a:gd name="T18" fmla="*/ 273 w 304"/>
                <a:gd name="T19" fmla="*/ 160 h 168"/>
                <a:gd name="T20" fmla="*/ 267 w 304"/>
                <a:gd name="T21" fmla="*/ 164 h 168"/>
                <a:gd name="T22" fmla="*/ 261 w 304"/>
                <a:gd name="T23" fmla="*/ 166 h 168"/>
                <a:gd name="T24" fmla="*/ 254 w 304"/>
                <a:gd name="T25" fmla="*/ 167 h 168"/>
                <a:gd name="T26" fmla="*/ 249 w 304"/>
                <a:gd name="T27" fmla="*/ 168 h 168"/>
                <a:gd name="T28" fmla="*/ 249 w 304"/>
                <a:gd name="T29" fmla="*/ 168 h 168"/>
                <a:gd name="T30" fmla="*/ 0 w 304"/>
                <a:gd name="T31" fmla="*/ 166 h 168"/>
                <a:gd name="T32" fmla="*/ 0 w 304"/>
                <a:gd name="T33" fmla="*/ 166 h 168"/>
                <a:gd name="T34" fmla="*/ 0 w 304"/>
                <a:gd name="T35" fmla="*/ 0 h 168"/>
                <a:gd name="T36" fmla="*/ 0 w 304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3081338" y="5083175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300 w 300"/>
                <a:gd name="T5" fmla="*/ 0 h 168"/>
                <a:gd name="T6" fmla="*/ 300 w 300"/>
                <a:gd name="T7" fmla="*/ 0 h 168"/>
                <a:gd name="T8" fmla="*/ 283 w 300"/>
                <a:gd name="T9" fmla="*/ 140 h 168"/>
                <a:gd name="T10" fmla="*/ 283 w 300"/>
                <a:gd name="T11" fmla="*/ 140 h 168"/>
                <a:gd name="T12" fmla="*/ 282 w 300"/>
                <a:gd name="T13" fmla="*/ 147 h 168"/>
                <a:gd name="T14" fmla="*/ 279 w 300"/>
                <a:gd name="T15" fmla="*/ 152 h 168"/>
                <a:gd name="T16" fmla="*/ 275 w 300"/>
                <a:gd name="T17" fmla="*/ 156 h 168"/>
                <a:gd name="T18" fmla="*/ 269 w 300"/>
                <a:gd name="T19" fmla="*/ 160 h 168"/>
                <a:gd name="T20" fmla="*/ 264 w 300"/>
                <a:gd name="T21" fmla="*/ 163 h 168"/>
                <a:gd name="T22" fmla="*/ 257 w 300"/>
                <a:gd name="T23" fmla="*/ 166 h 168"/>
                <a:gd name="T24" fmla="*/ 252 w 300"/>
                <a:gd name="T25" fmla="*/ 167 h 168"/>
                <a:gd name="T26" fmla="*/ 245 w 300"/>
                <a:gd name="T27" fmla="*/ 168 h 168"/>
                <a:gd name="T28" fmla="*/ 245 w 300"/>
                <a:gd name="T29" fmla="*/ 168 h 168"/>
                <a:gd name="T30" fmla="*/ 0 w 300"/>
                <a:gd name="T31" fmla="*/ 164 h 168"/>
                <a:gd name="T32" fmla="*/ 0 w 300"/>
                <a:gd name="T33" fmla="*/ 164 h 168"/>
                <a:gd name="T34" fmla="*/ 0 w 300"/>
                <a:gd name="T35" fmla="*/ 0 h 168"/>
                <a:gd name="T36" fmla="*/ 0 w 300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3086101" y="5083175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297 w 297"/>
                <a:gd name="T5" fmla="*/ 0 h 168"/>
                <a:gd name="T6" fmla="*/ 297 w 297"/>
                <a:gd name="T7" fmla="*/ 0 h 168"/>
                <a:gd name="T8" fmla="*/ 280 w 297"/>
                <a:gd name="T9" fmla="*/ 140 h 168"/>
                <a:gd name="T10" fmla="*/ 280 w 297"/>
                <a:gd name="T11" fmla="*/ 140 h 168"/>
                <a:gd name="T12" fmla="*/ 279 w 297"/>
                <a:gd name="T13" fmla="*/ 147 h 168"/>
                <a:gd name="T14" fmla="*/ 276 w 297"/>
                <a:gd name="T15" fmla="*/ 152 h 168"/>
                <a:gd name="T16" fmla="*/ 272 w 297"/>
                <a:gd name="T17" fmla="*/ 156 h 168"/>
                <a:gd name="T18" fmla="*/ 266 w 297"/>
                <a:gd name="T19" fmla="*/ 160 h 168"/>
                <a:gd name="T20" fmla="*/ 261 w 297"/>
                <a:gd name="T21" fmla="*/ 163 h 168"/>
                <a:gd name="T22" fmla="*/ 254 w 297"/>
                <a:gd name="T23" fmla="*/ 166 h 168"/>
                <a:gd name="T24" fmla="*/ 249 w 297"/>
                <a:gd name="T25" fmla="*/ 167 h 168"/>
                <a:gd name="T26" fmla="*/ 243 w 297"/>
                <a:gd name="T27" fmla="*/ 168 h 168"/>
                <a:gd name="T28" fmla="*/ 243 w 297"/>
                <a:gd name="T29" fmla="*/ 168 h 168"/>
                <a:gd name="T30" fmla="*/ 1 w 297"/>
                <a:gd name="T31" fmla="*/ 163 h 168"/>
                <a:gd name="T32" fmla="*/ 1 w 297"/>
                <a:gd name="T33" fmla="*/ 163 h 168"/>
                <a:gd name="T34" fmla="*/ 0 w 297"/>
                <a:gd name="T35" fmla="*/ 0 h 168"/>
                <a:gd name="T36" fmla="*/ 0 w 297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3092451" y="5083175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293 w 293"/>
                <a:gd name="T5" fmla="*/ 0 h 168"/>
                <a:gd name="T6" fmla="*/ 293 w 293"/>
                <a:gd name="T7" fmla="*/ 0 h 168"/>
                <a:gd name="T8" fmla="*/ 276 w 293"/>
                <a:gd name="T9" fmla="*/ 140 h 168"/>
                <a:gd name="T10" fmla="*/ 276 w 293"/>
                <a:gd name="T11" fmla="*/ 140 h 168"/>
                <a:gd name="T12" fmla="*/ 275 w 293"/>
                <a:gd name="T13" fmla="*/ 147 h 168"/>
                <a:gd name="T14" fmla="*/ 272 w 293"/>
                <a:gd name="T15" fmla="*/ 152 h 168"/>
                <a:gd name="T16" fmla="*/ 268 w 293"/>
                <a:gd name="T17" fmla="*/ 156 h 168"/>
                <a:gd name="T18" fmla="*/ 262 w 293"/>
                <a:gd name="T19" fmla="*/ 160 h 168"/>
                <a:gd name="T20" fmla="*/ 257 w 293"/>
                <a:gd name="T21" fmla="*/ 163 h 168"/>
                <a:gd name="T22" fmla="*/ 250 w 293"/>
                <a:gd name="T23" fmla="*/ 166 h 168"/>
                <a:gd name="T24" fmla="*/ 245 w 293"/>
                <a:gd name="T25" fmla="*/ 167 h 168"/>
                <a:gd name="T26" fmla="*/ 239 w 293"/>
                <a:gd name="T27" fmla="*/ 168 h 168"/>
                <a:gd name="T28" fmla="*/ 239 w 293"/>
                <a:gd name="T29" fmla="*/ 168 h 168"/>
                <a:gd name="T30" fmla="*/ 0 w 293"/>
                <a:gd name="T31" fmla="*/ 163 h 168"/>
                <a:gd name="T32" fmla="*/ 0 w 293"/>
                <a:gd name="T33" fmla="*/ 163 h 168"/>
                <a:gd name="T34" fmla="*/ 0 w 293"/>
                <a:gd name="T35" fmla="*/ 0 h 168"/>
                <a:gd name="T36" fmla="*/ 0 w 293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3098801" y="5083175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289 w 289"/>
                <a:gd name="T5" fmla="*/ 0 h 168"/>
                <a:gd name="T6" fmla="*/ 289 w 289"/>
                <a:gd name="T7" fmla="*/ 0 h 168"/>
                <a:gd name="T8" fmla="*/ 272 w 289"/>
                <a:gd name="T9" fmla="*/ 140 h 168"/>
                <a:gd name="T10" fmla="*/ 272 w 289"/>
                <a:gd name="T11" fmla="*/ 140 h 168"/>
                <a:gd name="T12" fmla="*/ 271 w 289"/>
                <a:gd name="T13" fmla="*/ 147 h 168"/>
                <a:gd name="T14" fmla="*/ 268 w 289"/>
                <a:gd name="T15" fmla="*/ 151 h 168"/>
                <a:gd name="T16" fmla="*/ 264 w 289"/>
                <a:gd name="T17" fmla="*/ 156 h 168"/>
                <a:gd name="T18" fmla="*/ 258 w 289"/>
                <a:gd name="T19" fmla="*/ 160 h 168"/>
                <a:gd name="T20" fmla="*/ 253 w 289"/>
                <a:gd name="T21" fmla="*/ 163 h 168"/>
                <a:gd name="T22" fmla="*/ 248 w 289"/>
                <a:gd name="T23" fmla="*/ 166 h 168"/>
                <a:gd name="T24" fmla="*/ 235 w 289"/>
                <a:gd name="T25" fmla="*/ 168 h 168"/>
                <a:gd name="T26" fmla="*/ 235 w 289"/>
                <a:gd name="T27" fmla="*/ 168 h 168"/>
                <a:gd name="T28" fmla="*/ 0 w 289"/>
                <a:gd name="T29" fmla="*/ 161 h 168"/>
                <a:gd name="T30" fmla="*/ 0 w 289"/>
                <a:gd name="T31" fmla="*/ 161 h 168"/>
                <a:gd name="T32" fmla="*/ 0 w 289"/>
                <a:gd name="T33" fmla="*/ 0 h 168"/>
                <a:gd name="T34" fmla="*/ 0 w 28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3105151" y="5083175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285 w 285"/>
                <a:gd name="T5" fmla="*/ 0 h 167"/>
                <a:gd name="T6" fmla="*/ 285 w 285"/>
                <a:gd name="T7" fmla="*/ 0 h 167"/>
                <a:gd name="T8" fmla="*/ 268 w 285"/>
                <a:gd name="T9" fmla="*/ 140 h 167"/>
                <a:gd name="T10" fmla="*/ 268 w 285"/>
                <a:gd name="T11" fmla="*/ 140 h 167"/>
                <a:gd name="T12" fmla="*/ 267 w 285"/>
                <a:gd name="T13" fmla="*/ 147 h 167"/>
                <a:gd name="T14" fmla="*/ 264 w 285"/>
                <a:gd name="T15" fmla="*/ 151 h 167"/>
                <a:gd name="T16" fmla="*/ 260 w 285"/>
                <a:gd name="T17" fmla="*/ 156 h 167"/>
                <a:gd name="T18" fmla="*/ 254 w 285"/>
                <a:gd name="T19" fmla="*/ 160 h 167"/>
                <a:gd name="T20" fmla="*/ 249 w 285"/>
                <a:gd name="T21" fmla="*/ 163 h 167"/>
                <a:gd name="T22" fmla="*/ 244 w 285"/>
                <a:gd name="T23" fmla="*/ 166 h 167"/>
                <a:gd name="T24" fmla="*/ 231 w 285"/>
                <a:gd name="T25" fmla="*/ 167 h 167"/>
                <a:gd name="T26" fmla="*/ 231 w 285"/>
                <a:gd name="T27" fmla="*/ 167 h 167"/>
                <a:gd name="T28" fmla="*/ 0 w 285"/>
                <a:gd name="T29" fmla="*/ 160 h 167"/>
                <a:gd name="T30" fmla="*/ 0 w 285"/>
                <a:gd name="T31" fmla="*/ 160 h 167"/>
                <a:gd name="T32" fmla="*/ 0 w 285"/>
                <a:gd name="T33" fmla="*/ 0 h 167"/>
                <a:gd name="T34" fmla="*/ 0 w 285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3111501" y="5083175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281 w 281"/>
                <a:gd name="T5" fmla="*/ 0 h 167"/>
                <a:gd name="T6" fmla="*/ 281 w 281"/>
                <a:gd name="T7" fmla="*/ 0 h 167"/>
                <a:gd name="T8" fmla="*/ 264 w 281"/>
                <a:gd name="T9" fmla="*/ 140 h 167"/>
                <a:gd name="T10" fmla="*/ 264 w 281"/>
                <a:gd name="T11" fmla="*/ 140 h 167"/>
                <a:gd name="T12" fmla="*/ 263 w 281"/>
                <a:gd name="T13" fmla="*/ 145 h 167"/>
                <a:gd name="T14" fmla="*/ 260 w 281"/>
                <a:gd name="T15" fmla="*/ 151 h 167"/>
                <a:gd name="T16" fmla="*/ 256 w 281"/>
                <a:gd name="T17" fmla="*/ 156 h 167"/>
                <a:gd name="T18" fmla="*/ 250 w 281"/>
                <a:gd name="T19" fmla="*/ 160 h 167"/>
                <a:gd name="T20" fmla="*/ 245 w 281"/>
                <a:gd name="T21" fmla="*/ 163 h 167"/>
                <a:gd name="T22" fmla="*/ 240 w 281"/>
                <a:gd name="T23" fmla="*/ 166 h 167"/>
                <a:gd name="T24" fmla="*/ 229 w 281"/>
                <a:gd name="T25" fmla="*/ 167 h 167"/>
                <a:gd name="T26" fmla="*/ 229 w 281"/>
                <a:gd name="T27" fmla="*/ 167 h 167"/>
                <a:gd name="T28" fmla="*/ 0 w 281"/>
                <a:gd name="T29" fmla="*/ 159 h 167"/>
                <a:gd name="T30" fmla="*/ 0 w 281"/>
                <a:gd name="T31" fmla="*/ 159 h 167"/>
                <a:gd name="T32" fmla="*/ 0 w 281"/>
                <a:gd name="T33" fmla="*/ 0 h 167"/>
                <a:gd name="T34" fmla="*/ 0 w 281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3116263" y="5083175"/>
              <a:ext cx="441325" cy="265113"/>
            </a:xfrm>
            <a:custGeom>
              <a:avLst/>
              <a:gdLst>
                <a:gd name="T0" fmla="*/ 1 w 278"/>
                <a:gd name="T1" fmla="*/ 0 h 167"/>
                <a:gd name="T2" fmla="*/ 1 w 278"/>
                <a:gd name="T3" fmla="*/ 0 h 167"/>
                <a:gd name="T4" fmla="*/ 278 w 278"/>
                <a:gd name="T5" fmla="*/ 0 h 167"/>
                <a:gd name="T6" fmla="*/ 278 w 278"/>
                <a:gd name="T7" fmla="*/ 0 h 167"/>
                <a:gd name="T8" fmla="*/ 261 w 278"/>
                <a:gd name="T9" fmla="*/ 140 h 167"/>
                <a:gd name="T10" fmla="*/ 261 w 278"/>
                <a:gd name="T11" fmla="*/ 140 h 167"/>
                <a:gd name="T12" fmla="*/ 260 w 278"/>
                <a:gd name="T13" fmla="*/ 145 h 167"/>
                <a:gd name="T14" fmla="*/ 257 w 278"/>
                <a:gd name="T15" fmla="*/ 151 h 167"/>
                <a:gd name="T16" fmla="*/ 253 w 278"/>
                <a:gd name="T17" fmla="*/ 156 h 167"/>
                <a:gd name="T18" fmla="*/ 247 w 278"/>
                <a:gd name="T19" fmla="*/ 159 h 167"/>
                <a:gd name="T20" fmla="*/ 242 w 278"/>
                <a:gd name="T21" fmla="*/ 163 h 167"/>
                <a:gd name="T22" fmla="*/ 237 w 278"/>
                <a:gd name="T23" fmla="*/ 166 h 167"/>
                <a:gd name="T24" fmla="*/ 226 w 278"/>
                <a:gd name="T25" fmla="*/ 167 h 167"/>
                <a:gd name="T26" fmla="*/ 226 w 278"/>
                <a:gd name="T27" fmla="*/ 167 h 167"/>
                <a:gd name="T28" fmla="*/ 0 w 278"/>
                <a:gd name="T29" fmla="*/ 157 h 167"/>
                <a:gd name="T30" fmla="*/ 0 w 278"/>
                <a:gd name="T31" fmla="*/ 157 h 167"/>
                <a:gd name="T32" fmla="*/ 1 w 278"/>
                <a:gd name="T33" fmla="*/ 0 h 167"/>
                <a:gd name="T34" fmla="*/ 1 w 278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3122613" y="5083175"/>
              <a:ext cx="434975" cy="265113"/>
            </a:xfrm>
            <a:custGeom>
              <a:avLst/>
              <a:gdLst>
                <a:gd name="T0" fmla="*/ 1 w 274"/>
                <a:gd name="T1" fmla="*/ 0 h 167"/>
                <a:gd name="T2" fmla="*/ 1 w 274"/>
                <a:gd name="T3" fmla="*/ 0 h 167"/>
                <a:gd name="T4" fmla="*/ 274 w 274"/>
                <a:gd name="T5" fmla="*/ 0 h 167"/>
                <a:gd name="T6" fmla="*/ 274 w 274"/>
                <a:gd name="T7" fmla="*/ 0 h 167"/>
                <a:gd name="T8" fmla="*/ 257 w 274"/>
                <a:gd name="T9" fmla="*/ 140 h 167"/>
                <a:gd name="T10" fmla="*/ 257 w 274"/>
                <a:gd name="T11" fmla="*/ 140 h 167"/>
                <a:gd name="T12" fmla="*/ 256 w 274"/>
                <a:gd name="T13" fmla="*/ 145 h 167"/>
                <a:gd name="T14" fmla="*/ 253 w 274"/>
                <a:gd name="T15" fmla="*/ 151 h 167"/>
                <a:gd name="T16" fmla="*/ 249 w 274"/>
                <a:gd name="T17" fmla="*/ 156 h 167"/>
                <a:gd name="T18" fmla="*/ 245 w 274"/>
                <a:gd name="T19" fmla="*/ 159 h 167"/>
                <a:gd name="T20" fmla="*/ 239 w 274"/>
                <a:gd name="T21" fmla="*/ 163 h 167"/>
                <a:gd name="T22" fmla="*/ 233 w 274"/>
                <a:gd name="T23" fmla="*/ 164 h 167"/>
                <a:gd name="T24" fmla="*/ 222 w 274"/>
                <a:gd name="T25" fmla="*/ 167 h 167"/>
                <a:gd name="T26" fmla="*/ 222 w 274"/>
                <a:gd name="T27" fmla="*/ 167 h 167"/>
                <a:gd name="T28" fmla="*/ 0 w 274"/>
                <a:gd name="T29" fmla="*/ 156 h 167"/>
                <a:gd name="T30" fmla="*/ 0 w 274"/>
                <a:gd name="T31" fmla="*/ 156 h 167"/>
                <a:gd name="T32" fmla="*/ 1 w 274"/>
                <a:gd name="T33" fmla="*/ 0 h 167"/>
                <a:gd name="T34" fmla="*/ 1 w 274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3128963" y="5083175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270 w 270"/>
                <a:gd name="T5" fmla="*/ 0 h 167"/>
                <a:gd name="T6" fmla="*/ 270 w 270"/>
                <a:gd name="T7" fmla="*/ 0 h 167"/>
                <a:gd name="T8" fmla="*/ 253 w 270"/>
                <a:gd name="T9" fmla="*/ 140 h 167"/>
                <a:gd name="T10" fmla="*/ 253 w 270"/>
                <a:gd name="T11" fmla="*/ 140 h 167"/>
                <a:gd name="T12" fmla="*/ 252 w 270"/>
                <a:gd name="T13" fmla="*/ 145 h 167"/>
                <a:gd name="T14" fmla="*/ 249 w 270"/>
                <a:gd name="T15" fmla="*/ 151 h 167"/>
                <a:gd name="T16" fmla="*/ 245 w 270"/>
                <a:gd name="T17" fmla="*/ 155 h 167"/>
                <a:gd name="T18" fmla="*/ 241 w 270"/>
                <a:gd name="T19" fmla="*/ 159 h 167"/>
                <a:gd name="T20" fmla="*/ 235 w 270"/>
                <a:gd name="T21" fmla="*/ 163 h 167"/>
                <a:gd name="T22" fmla="*/ 230 w 270"/>
                <a:gd name="T23" fmla="*/ 164 h 167"/>
                <a:gd name="T24" fmla="*/ 219 w 270"/>
                <a:gd name="T25" fmla="*/ 167 h 167"/>
                <a:gd name="T26" fmla="*/ 219 w 270"/>
                <a:gd name="T27" fmla="*/ 167 h 167"/>
                <a:gd name="T28" fmla="*/ 0 w 270"/>
                <a:gd name="T29" fmla="*/ 156 h 167"/>
                <a:gd name="T30" fmla="*/ 0 w 270"/>
                <a:gd name="T31" fmla="*/ 156 h 167"/>
                <a:gd name="T32" fmla="*/ 0 w 270"/>
                <a:gd name="T33" fmla="*/ 0 h 167"/>
                <a:gd name="T34" fmla="*/ 0 w 270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5" name="Freeform 34"/>
            <p:cNvSpPr>
              <a:spLocks/>
            </p:cNvSpPr>
            <p:nvPr/>
          </p:nvSpPr>
          <p:spPr bwMode="auto">
            <a:xfrm>
              <a:off x="3135313" y="5083175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266 w 266"/>
                <a:gd name="T5" fmla="*/ 0 h 167"/>
                <a:gd name="T6" fmla="*/ 266 w 266"/>
                <a:gd name="T7" fmla="*/ 0 h 167"/>
                <a:gd name="T8" fmla="*/ 249 w 266"/>
                <a:gd name="T9" fmla="*/ 140 h 167"/>
                <a:gd name="T10" fmla="*/ 249 w 266"/>
                <a:gd name="T11" fmla="*/ 140 h 167"/>
                <a:gd name="T12" fmla="*/ 248 w 266"/>
                <a:gd name="T13" fmla="*/ 145 h 167"/>
                <a:gd name="T14" fmla="*/ 245 w 266"/>
                <a:gd name="T15" fmla="*/ 151 h 167"/>
                <a:gd name="T16" fmla="*/ 241 w 266"/>
                <a:gd name="T17" fmla="*/ 155 h 167"/>
                <a:gd name="T18" fmla="*/ 237 w 266"/>
                <a:gd name="T19" fmla="*/ 159 h 167"/>
                <a:gd name="T20" fmla="*/ 226 w 266"/>
                <a:gd name="T21" fmla="*/ 164 h 167"/>
                <a:gd name="T22" fmla="*/ 215 w 266"/>
                <a:gd name="T23" fmla="*/ 167 h 167"/>
                <a:gd name="T24" fmla="*/ 215 w 266"/>
                <a:gd name="T25" fmla="*/ 167 h 167"/>
                <a:gd name="T26" fmla="*/ 0 w 266"/>
                <a:gd name="T27" fmla="*/ 155 h 167"/>
                <a:gd name="T28" fmla="*/ 0 w 266"/>
                <a:gd name="T29" fmla="*/ 155 h 167"/>
                <a:gd name="T30" fmla="*/ 0 w 266"/>
                <a:gd name="T31" fmla="*/ 0 h 167"/>
                <a:gd name="T32" fmla="*/ 0 w 266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9" name="Freeform 35"/>
            <p:cNvSpPr>
              <a:spLocks/>
            </p:cNvSpPr>
            <p:nvPr/>
          </p:nvSpPr>
          <p:spPr bwMode="auto">
            <a:xfrm>
              <a:off x="3138488" y="5083175"/>
              <a:ext cx="419100" cy="265113"/>
            </a:xfrm>
            <a:custGeom>
              <a:avLst/>
              <a:gdLst>
                <a:gd name="T0" fmla="*/ 2 w 264"/>
                <a:gd name="T1" fmla="*/ 0 h 167"/>
                <a:gd name="T2" fmla="*/ 2 w 264"/>
                <a:gd name="T3" fmla="*/ 0 h 167"/>
                <a:gd name="T4" fmla="*/ 264 w 264"/>
                <a:gd name="T5" fmla="*/ 0 h 167"/>
                <a:gd name="T6" fmla="*/ 264 w 264"/>
                <a:gd name="T7" fmla="*/ 0 h 167"/>
                <a:gd name="T8" fmla="*/ 247 w 264"/>
                <a:gd name="T9" fmla="*/ 140 h 167"/>
                <a:gd name="T10" fmla="*/ 247 w 264"/>
                <a:gd name="T11" fmla="*/ 140 h 167"/>
                <a:gd name="T12" fmla="*/ 246 w 264"/>
                <a:gd name="T13" fmla="*/ 145 h 167"/>
                <a:gd name="T14" fmla="*/ 243 w 264"/>
                <a:gd name="T15" fmla="*/ 151 h 167"/>
                <a:gd name="T16" fmla="*/ 239 w 264"/>
                <a:gd name="T17" fmla="*/ 155 h 167"/>
                <a:gd name="T18" fmla="*/ 235 w 264"/>
                <a:gd name="T19" fmla="*/ 159 h 167"/>
                <a:gd name="T20" fmla="*/ 224 w 264"/>
                <a:gd name="T21" fmla="*/ 164 h 167"/>
                <a:gd name="T22" fmla="*/ 213 w 264"/>
                <a:gd name="T23" fmla="*/ 167 h 167"/>
                <a:gd name="T24" fmla="*/ 213 w 264"/>
                <a:gd name="T25" fmla="*/ 167 h 167"/>
                <a:gd name="T26" fmla="*/ 0 w 264"/>
                <a:gd name="T27" fmla="*/ 153 h 167"/>
                <a:gd name="T28" fmla="*/ 0 w 264"/>
                <a:gd name="T29" fmla="*/ 153 h 167"/>
                <a:gd name="T30" fmla="*/ 2 w 264"/>
                <a:gd name="T31" fmla="*/ 0 h 167"/>
                <a:gd name="T32" fmla="*/ 2 w 264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0" name="Freeform 36"/>
            <p:cNvSpPr>
              <a:spLocks/>
            </p:cNvSpPr>
            <p:nvPr/>
          </p:nvSpPr>
          <p:spPr bwMode="auto">
            <a:xfrm>
              <a:off x="3144838" y="5083175"/>
              <a:ext cx="412750" cy="265113"/>
            </a:xfrm>
            <a:custGeom>
              <a:avLst/>
              <a:gdLst>
                <a:gd name="T0" fmla="*/ 2 w 260"/>
                <a:gd name="T1" fmla="*/ 0 h 167"/>
                <a:gd name="T2" fmla="*/ 2 w 260"/>
                <a:gd name="T3" fmla="*/ 0 h 167"/>
                <a:gd name="T4" fmla="*/ 260 w 260"/>
                <a:gd name="T5" fmla="*/ 0 h 167"/>
                <a:gd name="T6" fmla="*/ 260 w 260"/>
                <a:gd name="T7" fmla="*/ 0 h 167"/>
                <a:gd name="T8" fmla="*/ 243 w 260"/>
                <a:gd name="T9" fmla="*/ 140 h 167"/>
                <a:gd name="T10" fmla="*/ 243 w 260"/>
                <a:gd name="T11" fmla="*/ 140 h 167"/>
                <a:gd name="T12" fmla="*/ 242 w 260"/>
                <a:gd name="T13" fmla="*/ 145 h 167"/>
                <a:gd name="T14" fmla="*/ 239 w 260"/>
                <a:gd name="T15" fmla="*/ 151 h 167"/>
                <a:gd name="T16" fmla="*/ 235 w 260"/>
                <a:gd name="T17" fmla="*/ 155 h 167"/>
                <a:gd name="T18" fmla="*/ 231 w 260"/>
                <a:gd name="T19" fmla="*/ 159 h 167"/>
                <a:gd name="T20" fmla="*/ 220 w 260"/>
                <a:gd name="T21" fmla="*/ 164 h 167"/>
                <a:gd name="T22" fmla="*/ 209 w 260"/>
                <a:gd name="T23" fmla="*/ 167 h 167"/>
                <a:gd name="T24" fmla="*/ 209 w 260"/>
                <a:gd name="T25" fmla="*/ 167 h 167"/>
                <a:gd name="T26" fmla="*/ 0 w 260"/>
                <a:gd name="T27" fmla="*/ 152 h 167"/>
                <a:gd name="T28" fmla="*/ 0 w 260"/>
                <a:gd name="T29" fmla="*/ 152 h 167"/>
                <a:gd name="T30" fmla="*/ 2 w 260"/>
                <a:gd name="T31" fmla="*/ 0 h 167"/>
                <a:gd name="T32" fmla="*/ 2 w 260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9" name="Freeform 37"/>
            <p:cNvSpPr>
              <a:spLocks/>
            </p:cNvSpPr>
            <p:nvPr/>
          </p:nvSpPr>
          <p:spPr bwMode="auto">
            <a:xfrm>
              <a:off x="3152776" y="5083175"/>
              <a:ext cx="404813" cy="265113"/>
            </a:xfrm>
            <a:custGeom>
              <a:avLst/>
              <a:gdLst>
                <a:gd name="T0" fmla="*/ 1 w 255"/>
                <a:gd name="T1" fmla="*/ 0 h 167"/>
                <a:gd name="T2" fmla="*/ 1 w 255"/>
                <a:gd name="T3" fmla="*/ 0 h 167"/>
                <a:gd name="T4" fmla="*/ 255 w 255"/>
                <a:gd name="T5" fmla="*/ 0 h 167"/>
                <a:gd name="T6" fmla="*/ 255 w 255"/>
                <a:gd name="T7" fmla="*/ 0 h 167"/>
                <a:gd name="T8" fmla="*/ 238 w 255"/>
                <a:gd name="T9" fmla="*/ 140 h 167"/>
                <a:gd name="T10" fmla="*/ 238 w 255"/>
                <a:gd name="T11" fmla="*/ 140 h 167"/>
                <a:gd name="T12" fmla="*/ 237 w 255"/>
                <a:gd name="T13" fmla="*/ 145 h 167"/>
                <a:gd name="T14" fmla="*/ 234 w 255"/>
                <a:gd name="T15" fmla="*/ 151 h 167"/>
                <a:gd name="T16" fmla="*/ 230 w 255"/>
                <a:gd name="T17" fmla="*/ 155 h 167"/>
                <a:gd name="T18" fmla="*/ 226 w 255"/>
                <a:gd name="T19" fmla="*/ 159 h 167"/>
                <a:gd name="T20" fmla="*/ 215 w 255"/>
                <a:gd name="T21" fmla="*/ 164 h 167"/>
                <a:gd name="T22" fmla="*/ 205 w 255"/>
                <a:gd name="T23" fmla="*/ 167 h 167"/>
                <a:gd name="T24" fmla="*/ 205 w 255"/>
                <a:gd name="T25" fmla="*/ 167 h 167"/>
                <a:gd name="T26" fmla="*/ 0 w 255"/>
                <a:gd name="T27" fmla="*/ 151 h 167"/>
                <a:gd name="T28" fmla="*/ 0 w 255"/>
                <a:gd name="T29" fmla="*/ 151 h 167"/>
                <a:gd name="T30" fmla="*/ 1 w 255"/>
                <a:gd name="T31" fmla="*/ 0 h 167"/>
                <a:gd name="T32" fmla="*/ 1 w 255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0" name="Freeform 38"/>
            <p:cNvSpPr>
              <a:spLocks/>
            </p:cNvSpPr>
            <p:nvPr/>
          </p:nvSpPr>
          <p:spPr bwMode="auto">
            <a:xfrm>
              <a:off x="3159126" y="5083175"/>
              <a:ext cx="398463" cy="265113"/>
            </a:xfrm>
            <a:custGeom>
              <a:avLst/>
              <a:gdLst>
                <a:gd name="T0" fmla="*/ 1 w 251"/>
                <a:gd name="T1" fmla="*/ 0 h 167"/>
                <a:gd name="T2" fmla="*/ 1 w 251"/>
                <a:gd name="T3" fmla="*/ 0 h 167"/>
                <a:gd name="T4" fmla="*/ 251 w 251"/>
                <a:gd name="T5" fmla="*/ 0 h 167"/>
                <a:gd name="T6" fmla="*/ 251 w 251"/>
                <a:gd name="T7" fmla="*/ 0 h 167"/>
                <a:gd name="T8" fmla="*/ 234 w 251"/>
                <a:gd name="T9" fmla="*/ 140 h 167"/>
                <a:gd name="T10" fmla="*/ 234 w 251"/>
                <a:gd name="T11" fmla="*/ 140 h 167"/>
                <a:gd name="T12" fmla="*/ 233 w 251"/>
                <a:gd name="T13" fmla="*/ 145 h 167"/>
                <a:gd name="T14" fmla="*/ 230 w 251"/>
                <a:gd name="T15" fmla="*/ 151 h 167"/>
                <a:gd name="T16" fmla="*/ 226 w 251"/>
                <a:gd name="T17" fmla="*/ 155 h 167"/>
                <a:gd name="T18" fmla="*/ 222 w 251"/>
                <a:gd name="T19" fmla="*/ 159 h 167"/>
                <a:gd name="T20" fmla="*/ 212 w 251"/>
                <a:gd name="T21" fmla="*/ 164 h 167"/>
                <a:gd name="T22" fmla="*/ 201 w 251"/>
                <a:gd name="T23" fmla="*/ 167 h 167"/>
                <a:gd name="T24" fmla="*/ 201 w 251"/>
                <a:gd name="T25" fmla="*/ 167 h 167"/>
                <a:gd name="T26" fmla="*/ 0 w 251"/>
                <a:gd name="T27" fmla="*/ 149 h 167"/>
                <a:gd name="T28" fmla="*/ 0 w 251"/>
                <a:gd name="T29" fmla="*/ 149 h 167"/>
                <a:gd name="T30" fmla="*/ 1 w 251"/>
                <a:gd name="T31" fmla="*/ 0 h 167"/>
                <a:gd name="T32" fmla="*/ 1 w 251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2" name="Freeform 39"/>
            <p:cNvSpPr>
              <a:spLocks/>
            </p:cNvSpPr>
            <p:nvPr/>
          </p:nvSpPr>
          <p:spPr bwMode="auto">
            <a:xfrm>
              <a:off x="3162301" y="5083175"/>
              <a:ext cx="395288" cy="263525"/>
            </a:xfrm>
            <a:custGeom>
              <a:avLst/>
              <a:gdLst>
                <a:gd name="T0" fmla="*/ 2 w 249"/>
                <a:gd name="T1" fmla="*/ 0 h 166"/>
                <a:gd name="T2" fmla="*/ 2 w 249"/>
                <a:gd name="T3" fmla="*/ 0 h 166"/>
                <a:gd name="T4" fmla="*/ 249 w 249"/>
                <a:gd name="T5" fmla="*/ 0 h 166"/>
                <a:gd name="T6" fmla="*/ 249 w 249"/>
                <a:gd name="T7" fmla="*/ 0 h 166"/>
                <a:gd name="T8" fmla="*/ 232 w 249"/>
                <a:gd name="T9" fmla="*/ 140 h 166"/>
                <a:gd name="T10" fmla="*/ 232 w 249"/>
                <a:gd name="T11" fmla="*/ 140 h 166"/>
                <a:gd name="T12" fmla="*/ 231 w 249"/>
                <a:gd name="T13" fmla="*/ 145 h 166"/>
                <a:gd name="T14" fmla="*/ 228 w 249"/>
                <a:gd name="T15" fmla="*/ 151 h 166"/>
                <a:gd name="T16" fmla="*/ 225 w 249"/>
                <a:gd name="T17" fmla="*/ 155 h 166"/>
                <a:gd name="T18" fmla="*/ 220 w 249"/>
                <a:gd name="T19" fmla="*/ 159 h 166"/>
                <a:gd name="T20" fmla="*/ 210 w 249"/>
                <a:gd name="T21" fmla="*/ 164 h 166"/>
                <a:gd name="T22" fmla="*/ 199 w 249"/>
                <a:gd name="T23" fmla="*/ 166 h 166"/>
                <a:gd name="T24" fmla="*/ 199 w 249"/>
                <a:gd name="T25" fmla="*/ 166 h 166"/>
                <a:gd name="T26" fmla="*/ 0 w 249"/>
                <a:gd name="T27" fmla="*/ 148 h 166"/>
                <a:gd name="T28" fmla="*/ 0 w 249"/>
                <a:gd name="T29" fmla="*/ 148 h 166"/>
                <a:gd name="T30" fmla="*/ 2 w 249"/>
                <a:gd name="T31" fmla="*/ 0 h 166"/>
                <a:gd name="T32" fmla="*/ 2 w 249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3" name="Freeform 40"/>
            <p:cNvSpPr>
              <a:spLocks/>
            </p:cNvSpPr>
            <p:nvPr/>
          </p:nvSpPr>
          <p:spPr bwMode="auto">
            <a:xfrm>
              <a:off x="3168651" y="5083175"/>
              <a:ext cx="388938" cy="263525"/>
            </a:xfrm>
            <a:custGeom>
              <a:avLst/>
              <a:gdLst>
                <a:gd name="T0" fmla="*/ 2 w 245"/>
                <a:gd name="T1" fmla="*/ 0 h 166"/>
                <a:gd name="T2" fmla="*/ 2 w 245"/>
                <a:gd name="T3" fmla="*/ 0 h 166"/>
                <a:gd name="T4" fmla="*/ 245 w 245"/>
                <a:gd name="T5" fmla="*/ 0 h 166"/>
                <a:gd name="T6" fmla="*/ 245 w 245"/>
                <a:gd name="T7" fmla="*/ 0 h 166"/>
                <a:gd name="T8" fmla="*/ 228 w 245"/>
                <a:gd name="T9" fmla="*/ 140 h 166"/>
                <a:gd name="T10" fmla="*/ 228 w 245"/>
                <a:gd name="T11" fmla="*/ 140 h 166"/>
                <a:gd name="T12" fmla="*/ 227 w 245"/>
                <a:gd name="T13" fmla="*/ 145 h 166"/>
                <a:gd name="T14" fmla="*/ 224 w 245"/>
                <a:gd name="T15" fmla="*/ 151 h 166"/>
                <a:gd name="T16" fmla="*/ 221 w 245"/>
                <a:gd name="T17" fmla="*/ 155 h 166"/>
                <a:gd name="T18" fmla="*/ 216 w 245"/>
                <a:gd name="T19" fmla="*/ 159 h 166"/>
                <a:gd name="T20" fmla="*/ 206 w 245"/>
                <a:gd name="T21" fmla="*/ 163 h 166"/>
                <a:gd name="T22" fmla="*/ 195 w 245"/>
                <a:gd name="T23" fmla="*/ 166 h 166"/>
                <a:gd name="T24" fmla="*/ 195 w 245"/>
                <a:gd name="T25" fmla="*/ 166 h 166"/>
                <a:gd name="T26" fmla="*/ 0 w 245"/>
                <a:gd name="T27" fmla="*/ 148 h 166"/>
                <a:gd name="T28" fmla="*/ 0 w 245"/>
                <a:gd name="T29" fmla="*/ 148 h 166"/>
                <a:gd name="T30" fmla="*/ 2 w 245"/>
                <a:gd name="T31" fmla="*/ 0 h 166"/>
                <a:gd name="T32" fmla="*/ 2 w 245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4" name="Freeform 41"/>
            <p:cNvSpPr>
              <a:spLocks/>
            </p:cNvSpPr>
            <p:nvPr/>
          </p:nvSpPr>
          <p:spPr bwMode="auto">
            <a:xfrm>
              <a:off x="3175001" y="5083175"/>
              <a:ext cx="382588" cy="263525"/>
            </a:xfrm>
            <a:custGeom>
              <a:avLst/>
              <a:gdLst>
                <a:gd name="T0" fmla="*/ 2 w 241"/>
                <a:gd name="T1" fmla="*/ 0 h 166"/>
                <a:gd name="T2" fmla="*/ 2 w 241"/>
                <a:gd name="T3" fmla="*/ 0 h 166"/>
                <a:gd name="T4" fmla="*/ 241 w 241"/>
                <a:gd name="T5" fmla="*/ 0 h 166"/>
                <a:gd name="T6" fmla="*/ 241 w 241"/>
                <a:gd name="T7" fmla="*/ 0 h 166"/>
                <a:gd name="T8" fmla="*/ 224 w 241"/>
                <a:gd name="T9" fmla="*/ 140 h 166"/>
                <a:gd name="T10" fmla="*/ 224 w 241"/>
                <a:gd name="T11" fmla="*/ 140 h 166"/>
                <a:gd name="T12" fmla="*/ 223 w 241"/>
                <a:gd name="T13" fmla="*/ 145 h 166"/>
                <a:gd name="T14" fmla="*/ 220 w 241"/>
                <a:gd name="T15" fmla="*/ 151 h 166"/>
                <a:gd name="T16" fmla="*/ 217 w 241"/>
                <a:gd name="T17" fmla="*/ 155 h 166"/>
                <a:gd name="T18" fmla="*/ 212 w 241"/>
                <a:gd name="T19" fmla="*/ 157 h 166"/>
                <a:gd name="T20" fmla="*/ 202 w 241"/>
                <a:gd name="T21" fmla="*/ 163 h 166"/>
                <a:gd name="T22" fmla="*/ 193 w 241"/>
                <a:gd name="T23" fmla="*/ 166 h 166"/>
                <a:gd name="T24" fmla="*/ 193 w 241"/>
                <a:gd name="T25" fmla="*/ 166 h 166"/>
                <a:gd name="T26" fmla="*/ 0 w 241"/>
                <a:gd name="T27" fmla="*/ 147 h 166"/>
                <a:gd name="T28" fmla="*/ 0 w 241"/>
                <a:gd name="T29" fmla="*/ 147 h 166"/>
                <a:gd name="T30" fmla="*/ 2 w 241"/>
                <a:gd name="T31" fmla="*/ 0 h 166"/>
                <a:gd name="T32" fmla="*/ 2 w 241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5" name="Freeform 42"/>
            <p:cNvSpPr>
              <a:spLocks/>
            </p:cNvSpPr>
            <p:nvPr/>
          </p:nvSpPr>
          <p:spPr bwMode="auto">
            <a:xfrm>
              <a:off x="3182938" y="5083175"/>
              <a:ext cx="374650" cy="263525"/>
            </a:xfrm>
            <a:custGeom>
              <a:avLst/>
              <a:gdLst>
                <a:gd name="T0" fmla="*/ 1 w 236"/>
                <a:gd name="T1" fmla="*/ 0 h 166"/>
                <a:gd name="T2" fmla="*/ 1 w 236"/>
                <a:gd name="T3" fmla="*/ 0 h 166"/>
                <a:gd name="T4" fmla="*/ 236 w 236"/>
                <a:gd name="T5" fmla="*/ 0 h 166"/>
                <a:gd name="T6" fmla="*/ 236 w 236"/>
                <a:gd name="T7" fmla="*/ 0 h 166"/>
                <a:gd name="T8" fmla="*/ 219 w 236"/>
                <a:gd name="T9" fmla="*/ 140 h 166"/>
                <a:gd name="T10" fmla="*/ 219 w 236"/>
                <a:gd name="T11" fmla="*/ 140 h 166"/>
                <a:gd name="T12" fmla="*/ 218 w 236"/>
                <a:gd name="T13" fmla="*/ 145 h 166"/>
                <a:gd name="T14" fmla="*/ 215 w 236"/>
                <a:gd name="T15" fmla="*/ 151 h 166"/>
                <a:gd name="T16" fmla="*/ 212 w 236"/>
                <a:gd name="T17" fmla="*/ 155 h 166"/>
                <a:gd name="T18" fmla="*/ 208 w 236"/>
                <a:gd name="T19" fmla="*/ 157 h 166"/>
                <a:gd name="T20" fmla="*/ 197 w 236"/>
                <a:gd name="T21" fmla="*/ 163 h 166"/>
                <a:gd name="T22" fmla="*/ 188 w 236"/>
                <a:gd name="T23" fmla="*/ 166 h 166"/>
                <a:gd name="T24" fmla="*/ 188 w 236"/>
                <a:gd name="T25" fmla="*/ 166 h 166"/>
                <a:gd name="T26" fmla="*/ 0 w 236"/>
                <a:gd name="T27" fmla="*/ 145 h 166"/>
                <a:gd name="T28" fmla="*/ 0 w 236"/>
                <a:gd name="T29" fmla="*/ 145 h 166"/>
                <a:gd name="T30" fmla="*/ 1 w 236"/>
                <a:gd name="T31" fmla="*/ 0 h 166"/>
                <a:gd name="T32" fmla="*/ 1 w 23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6" name="Freeform 43"/>
            <p:cNvSpPr>
              <a:spLocks/>
            </p:cNvSpPr>
            <p:nvPr/>
          </p:nvSpPr>
          <p:spPr bwMode="auto">
            <a:xfrm>
              <a:off x="3189288" y="5083175"/>
              <a:ext cx="368300" cy="263525"/>
            </a:xfrm>
            <a:custGeom>
              <a:avLst/>
              <a:gdLst>
                <a:gd name="T0" fmla="*/ 1 w 232"/>
                <a:gd name="T1" fmla="*/ 0 h 166"/>
                <a:gd name="T2" fmla="*/ 1 w 232"/>
                <a:gd name="T3" fmla="*/ 0 h 166"/>
                <a:gd name="T4" fmla="*/ 232 w 232"/>
                <a:gd name="T5" fmla="*/ 0 h 166"/>
                <a:gd name="T6" fmla="*/ 232 w 232"/>
                <a:gd name="T7" fmla="*/ 0 h 166"/>
                <a:gd name="T8" fmla="*/ 215 w 232"/>
                <a:gd name="T9" fmla="*/ 140 h 166"/>
                <a:gd name="T10" fmla="*/ 215 w 232"/>
                <a:gd name="T11" fmla="*/ 140 h 166"/>
                <a:gd name="T12" fmla="*/ 214 w 232"/>
                <a:gd name="T13" fmla="*/ 145 h 166"/>
                <a:gd name="T14" fmla="*/ 211 w 232"/>
                <a:gd name="T15" fmla="*/ 151 h 166"/>
                <a:gd name="T16" fmla="*/ 208 w 232"/>
                <a:gd name="T17" fmla="*/ 155 h 166"/>
                <a:gd name="T18" fmla="*/ 204 w 232"/>
                <a:gd name="T19" fmla="*/ 157 h 166"/>
                <a:gd name="T20" fmla="*/ 195 w 232"/>
                <a:gd name="T21" fmla="*/ 163 h 166"/>
                <a:gd name="T22" fmla="*/ 184 w 232"/>
                <a:gd name="T23" fmla="*/ 166 h 166"/>
                <a:gd name="T24" fmla="*/ 184 w 232"/>
                <a:gd name="T25" fmla="*/ 166 h 166"/>
                <a:gd name="T26" fmla="*/ 0 w 232"/>
                <a:gd name="T27" fmla="*/ 144 h 166"/>
                <a:gd name="T28" fmla="*/ 0 w 232"/>
                <a:gd name="T29" fmla="*/ 144 h 166"/>
                <a:gd name="T30" fmla="*/ 1 w 232"/>
                <a:gd name="T31" fmla="*/ 0 h 166"/>
                <a:gd name="T32" fmla="*/ 1 w 232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7" name="Freeform 44"/>
            <p:cNvSpPr>
              <a:spLocks/>
            </p:cNvSpPr>
            <p:nvPr/>
          </p:nvSpPr>
          <p:spPr bwMode="auto">
            <a:xfrm>
              <a:off x="3192463" y="5083175"/>
              <a:ext cx="365125" cy="263525"/>
            </a:xfrm>
            <a:custGeom>
              <a:avLst/>
              <a:gdLst>
                <a:gd name="T0" fmla="*/ 3 w 230"/>
                <a:gd name="T1" fmla="*/ 0 h 166"/>
                <a:gd name="T2" fmla="*/ 3 w 230"/>
                <a:gd name="T3" fmla="*/ 0 h 166"/>
                <a:gd name="T4" fmla="*/ 230 w 230"/>
                <a:gd name="T5" fmla="*/ 0 h 166"/>
                <a:gd name="T6" fmla="*/ 230 w 230"/>
                <a:gd name="T7" fmla="*/ 0 h 166"/>
                <a:gd name="T8" fmla="*/ 213 w 230"/>
                <a:gd name="T9" fmla="*/ 140 h 166"/>
                <a:gd name="T10" fmla="*/ 213 w 230"/>
                <a:gd name="T11" fmla="*/ 140 h 166"/>
                <a:gd name="T12" fmla="*/ 212 w 230"/>
                <a:gd name="T13" fmla="*/ 145 h 166"/>
                <a:gd name="T14" fmla="*/ 209 w 230"/>
                <a:gd name="T15" fmla="*/ 149 h 166"/>
                <a:gd name="T16" fmla="*/ 206 w 230"/>
                <a:gd name="T17" fmla="*/ 153 h 166"/>
                <a:gd name="T18" fmla="*/ 202 w 230"/>
                <a:gd name="T19" fmla="*/ 157 h 166"/>
                <a:gd name="T20" fmla="*/ 193 w 230"/>
                <a:gd name="T21" fmla="*/ 163 h 166"/>
                <a:gd name="T22" fmla="*/ 183 w 230"/>
                <a:gd name="T23" fmla="*/ 166 h 166"/>
                <a:gd name="T24" fmla="*/ 183 w 230"/>
                <a:gd name="T25" fmla="*/ 166 h 166"/>
                <a:gd name="T26" fmla="*/ 0 w 230"/>
                <a:gd name="T27" fmla="*/ 143 h 166"/>
                <a:gd name="T28" fmla="*/ 0 w 230"/>
                <a:gd name="T29" fmla="*/ 143 h 166"/>
                <a:gd name="T30" fmla="*/ 3 w 230"/>
                <a:gd name="T31" fmla="*/ 0 h 166"/>
                <a:gd name="T32" fmla="*/ 3 w 230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8" name="Freeform 45"/>
            <p:cNvSpPr>
              <a:spLocks/>
            </p:cNvSpPr>
            <p:nvPr/>
          </p:nvSpPr>
          <p:spPr bwMode="auto">
            <a:xfrm>
              <a:off x="3198813" y="5083175"/>
              <a:ext cx="358775" cy="263525"/>
            </a:xfrm>
            <a:custGeom>
              <a:avLst/>
              <a:gdLst>
                <a:gd name="T0" fmla="*/ 3 w 226"/>
                <a:gd name="T1" fmla="*/ 0 h 166"/>
                <a:gd name="T2" fmla="*/ 3 w 226"/>
                <a:gd name="T3" fmla="*/ 0 h 166"/>
                <a:gd name="T4" fmla="*/ 226 w 226"/>
                <a:gd name="T5" fmla="*/ 0 h 166"/>
                <a:gd name="T6" fmla="*/ 226 w 226"/>
                <a:gd name="T7" fmla="*/ 0 h 166"/>
                <a:gd name="T8" fmla="*/ 209 w 226"/>
                <a:gd name="T9" fmla="*/ 140 h 166"/>
                <a:gd name="T10" fmla="*/ 209 w 226"/>
                <a:gd name="T11" fmla="*/ 140 h 166"/>
                <a:gd name="T12" fmla="*/ 208 w 226"/>
                <a:gd name="T13" fmla="*/ 145 h 166"/>
                <a:gd name="T14" fmla="*/ 205 w 226"/>
                <a:gd name="T15" fmla="*/ 149 h 166"/>
                <a:gd name="T16" fmla="*/ 202 w 226"/>
                <a:gd name="T17" fmla="*/ 153 h 166"/>
                <a:gd name="T18" fmla="*/ 198 w 226"/>
                <a:gd name="T19" fmla="*/ 157 h 166"/>
                <a:gd name="T20" fmla="*/ 189 w 226"/>
                <a:gd name="T21" fmla="*/ 163 h 166"/>
                <a:gd name="T22" fmla="*/ 179 w 226"/>
                <a:gd name="T23" fmla="*/ 166 h 166"/>
                <a:gd name="T24" fmla="*/ 179 w 226"/>
                <a:gd name="T25" fmla="*/ 166 h 166"/>
                <a:gd name="T26" fmla="*/ 0 w 226"/>
                <a:gd name="T27" fmla="*/ 141 h 166"/>
                <a:gd name="T28" fmla="*/ 0 w 226"/>
                <a:gd name="T29" fmla="*/ 141 h 166"/>
                <a:gd name="T30" fmla="*/ 3 w 226"/>
                <a:gd name="T31" fmla="*/ 0 h 166"/>
                <a:gd name="T32" fmla="*/ 3 w 22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9" name="Freeform 46"/>
            <p:cNvSpPr>
              <a:spLocks/>
            </p:cNvSpPr>
            <p:nvPr/>
          </p:nvSpPr>
          <p:spPr bwMode="auto">
            <a:xfrm>
              <a:off x="3205163" y="5083175"/>
              <a:ext cx="352425" cy="263525"/>
            </a:xfrm>
            <a:custGeom>
              <a:avLst/>
              <a:gdLst>
                <a:gd name="T0" fmla="*/ 2 w 222"/>
                <a:gd name="T1" fmla="*/ 0 h 166"/>
                <a:gd name="T2" fmla="*/ 2 w 222"/>
                <a:gd name="T3" fmla="*/ 0 h 166"/>
                <a:gd name="T4" fmla="*/ 222 w 222"/>
                <a:gd name="T5" fmla="*/ 0 h 166"/>
                <a:gd name="T6" fmla="*/ 222 w 222"/>
                <a:gd name="T7" fmla="*/ 0 h 166"/>
                <a:gd name="T8" fmla="*/ 205 w 222"/>
                <a:gd name="T9" fmla="*/ 140 h 166"/>
                <a:gd name="T10" fmla="*/ 205 w 222"/>
                <a:gd name="T11" fmla="*/ 140 h 166"/>
                <a:gd name="T12" fmla="*/ 204 w 222"/>
                <a:gd name="T13" fmla="*/ 145 h 166"/>
                <a:gd name="T14" fmla="*/ 201 w 222"/>
                <a:gd name="T15" fmla="*/ 149 h 166"/>
                <a:gd name="T16" fmla="*/ 198 w 222"/>
                <a:gd name="T17" fmla="*/ 153 h 166"/>
                <a:gd name="T18" fmla="*/ 194 w 222"/>
                <a:gd name="T19" fmla="*/ 157 h 166"/>
                <a:gd name="T20" fmla="*/ 185 w 222"/>
                <a:gd name="T21" fmla="*/ 163 h 166"/>
                <a:gd name="T22" fmla="*/ 175 w 222"/>
                <a:gd name="T23" fmla="*/ 166 h 166"/>
                <a:gd name="T24" fmla="*/ 175 w 222"/>
                <a:gd name="T25" fmla="*/ 166 h 166"/>
                <a:gd name="T26" fmla="*/ 0 w 222"/>
                <a:gd name="T27" fmla="*/ 141 h 166"/>
                <a:gd name="T28" fmla="*/ 0 w 222"/>
                <a:gd name="T29" fmla="*/ 141 h 166"/>
                <a:gd name="T30" fmla="*/ 2 w 222"/>
                <a:gd name="T31" fmla="*/ 0 h 166"/>
                <a:gd name="T32" fmla="*/ 2 w 222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1" name="Freeform 47"/>
            <p:cNvSpPr>
              <a:spLocks/>
            </p:cNvSpPr>
            <p:nvPr/>
          </p:nvSpPr>
          <p:spPr bwMode="auto">
            <a:xfrm>
              <a:off x="3211513" y="5083175"/>
              <a:ext cx="346075" cy="263525"/>
            </a:xfrm>
            <a:custGeom>
              <a:avLst/>
              <a:gdLst>
                <a:gd name="T0" fmla="*/ 2 w 218"/>
                <a:gd name="T1" fmla="*/ 0 h 166"/>
                <a:gd name="T2" fmla="*/ 2 w 218"/>
                <a:gd name="T3" fmla="*/ 0 h 166"/>
                <a:gd name="T4" fmla="*/ 218 w 218"/>
                <a:gd name="T5" fmla="*/ 0 h 166"/>
                <a:gd name="T6" fmla="*/ 218 w 218"/>
                <a:gd name="T7" fmla="*/ 0 h 166"/>
                <a:gd name="T8" fmla="*/ 201 w 218"/>
                <a:gd name="T9" fmla="*/ 140 h 166"/>
                <a:gd name="T10" fmla="*/ 201 w 218"/>
                <a:gd name="T11" fmla="*/ 140 h 166"/>
                <a:gd name="T12" fmla="*/ 200 w 218"/>
                <a:gd name="T13" fmla="*/ 145 h 166"/>
                <a:gd name="T14" fmla="*/ 197 w 218"/>
                <a:gd name="T15" fmla="*/ 149 h 166"/>
                <a:gd name="T16" fmla="*/ 194 w 218"/>
                <a:gd name="T17" fmla="*/ 153 h 166"/>
                <a:gd name="T18" fmla="*/ 190 w 218"/>
                <a:gd name="T19" fmla="*/ 157 h 166"/>
                <a:gd name="T20" fmla="*/ 181 w 218"/>
                <a:gd name="T21" fmla="*/ 163 h 166"/>
                <a:gd name="T22" fmla="*/ 171 w 218"/>
                <a:gd name="T23" fmla="*/ 166 h 166"/>
                <a:gd name="T24" fmla="*/ 171 w 218"/>
                <a:gd name="T25" fmla="*/ 166 h 166"/>
                <a:gd name="T26" fmla="*/ 0 w 218"/>
                <a:gd name="T27" fmla="*/ 140 h 166"/>
                <a:gd name="T28" fmla="*/ 0 w 218"/>
                <a:gd name="T29" fmla="*/ 140 h 166"/>
                <a:gd name="T30" fmla="*/ 2 w 218"/>
                <a:gd name="T31" fmla="*/ 0 h 166"/>
                <a:gd name="T32" fmla="*/ 2 w 218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2" name="Freeform 48"/>
            <p:cNvSpPr>
              <a:spLocks/>
            </p:cNvSpPr>
            <p:nvPr/>
          </p:nvSpPr>
          <p:spPr bwMode="auto">
            <a:xfrm>
              <a:off x="3216276" y="5083175"/>
              <a:ext cx="341313" cy="260350"/>
            </a:xfrm>
            <a:custGeom>
              <a:avLst/>
              <a:gdLst>
                <a:gd name="T0" fmla="*/ 3 w 215"/>
                <a:gd name="T1" fmla="*/ 0 h 164"/>
                <a:gd name="T2" fmla="*/ 3 w 215"/>
                <a:gd name="T3" fmla="*/ 0 h 164"/>
                <a:gd name="T4" fmla="*/ 215 w 215"/>
                <a:gd name="T5" fmla="*/ 0 h 164"/>
                <a:gd name="T6" fmla="*/ 215 w 215"/>
                <a:gd name="T7" fmla="*/ 0 h 164"/>
                <a:gd name="T8" fmla="*/ 198 w 215"/>
                <a:gd name="T9" fmla="*/ 140 h 164"/>
                <a:gd name="T10" fmla="*/ 198 w 215"/>
                <a:gd name="T11" fmla="*/ 140 h 164"/>
                <a:gd name="T12" fmla="*/ 197 w 215"/>
                <a:gd name="T13" fmla="*/ 145 h 164"/>
                <a:gd name="T14" fmla="*/ 195 w 215"/>
                <a:gd name="T15" fmla="*/ 149 h 164"/>
                <a:gd name="T16" fmla="*/ 191 w 215"/>
                <a:gd name="T17" fmla="*/ 153 h 164"/>
                <a:gd name="T18" fmla="*/ 187 w 215"/>
                <a:gd name="T19" fmla="*/ 157 h 164"/>
                <a:gd name="T20" fmla="*/ 178 w 215"/>
                <a:gd name="T21" fmla="*/ 163 h 164"/>
                <a:gd name="T22" fmla="*/ 169 w 215"/>
                <a:gd name="T23" fmla="*/ 164 h 164"/>
                <a:gd name="T24" fmla="*/ 169 w 215"/>
                <a:gd name="T25" fmla="*/ 164 h 164"/>
                <a:gd name="T26" fmla="*/ 0 w 215"/>
                <a:gd name="T27" fmla="*/ 138 h 164"/>
                <a:gd name="T28" fmla="*/ 0 w 215"/>
                <a:gd name="T29" fmla="*/ 138 h 164"/>
                <a:gd name="T30" fmla="*/ 3 w 215"/>
                <a:gd name="T31" fmla="*/ 0 h 164"/>
                <a:gd name="T32" fmla="*/ 3 w 215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3" name="Freeform 49"/>
            <p:cNvSpPr>
              <a:spLocks/>
            </p:cNvSpPr>
            <p:nvPr/>
          </p:nvSpPr>
          <p:spPr bwMode="auto">
            <a:xfrm>
              <a:off x="3222626" y="5083175"/>
              <a:ext cx="334963" cy="260350"/>
            </a:xfrm>
            <a:custGeom>
              <a:avLst/>
              <a:gdLst>
                <a:gd name="T0" fmla="*/ 3 w 211"/>
                <a:gd name="T1" fmla="*/ 0 h 164"/>
                <a:gd name="T2" fmla="*/ 3 w 211"/>
                <a:gd name="T3" fmla="*/ 0 h 164"/>
                <a:gd name="T4" fmla="*/ 211 w 211"/>
                <a:gd name="T5" fmla="*/ 0 h 164"/>
                <a:gd name="T6" fmla="*/ 211 w 211"/>
                <a:gd name="T7" fmla="*/ 0 h 164"/>
                <a:gd name="T8" fmla="*/ 194 w 211"/>
                <a:gd name="T9" fmla="*/ 140 h 164"/>
                <a:gd name="T10" fmla="*/ 194 w 211"/>
                <a:gd name="T11" fmla="*/ 140 h 164"/>
                <a:gd name="T12" fmla="*/ 193 w 211"/>
                <a:gd name="T13" fmla="*/ 145 h 164"/>
                <a:gd name="T14" fmla="*/ 191 w 211"/>
                <a:gd name="T15" fmla="*/ 149 h 164"/>
                <a:gd name="T16" fmla="*/ 187 w 211"/>
                <a:gd name="T17" fmla="*/ 153 h 164"/>
                <a:gd name="T18" fmla="*/ 183 w 211"/>
                <a:gd name="T19" fmla="*/ 157 h 164"/>
                <a:gd name="T20" fmla="*/ 175 w 211"/>
                <a:gd name="T21" fmla="*/ 161 h 164"/>
                <a:gd name="T22" fmla="*/ 165 w 211"/>
                <a:gd name="T23" fmla="*/ 164 h 164"/>
                <a:gd name="T24" fmla="*/ 165 w 211"/>
                <a:gd name="T25" fmla="*/ 164 h 164"/>
                <a:gd name="T26" fmla="*/ 0 w 211"/>
                <a:gd name="T27" fmla="*/ 137 h 164"/>
                <a:gd name="T28" fmla="*/ 0 w 211"/>
                <a:gd name="T29" fmla="*/ 137 h 164"/>
                <a:gd name="T30" fmla="*/ 3 w 211"/>
                <a:gd name="T31" fmla="*/ 0 h 164"/>
                <a:gd name="T32" fmla="*/ 3 w 211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4" name="Freeform 50"/>
            <p:cNvSpPr>
              <a:spLocks/>
            </p:cNvSpPr>
            <p:nvPr/>
          </p:nvSpPr>
          <p:spPr bwMode="auto">
            <a:xfrm>
              <a:off x="3228976" y="5083175"/>
              <a:ext cx="328613" cy="260350"/>
            </a:xfrm>
            <a:custGeom>
              <a:avLst/>
              <a:gdLst>
                <a:gd name="T0" fmla="*/ 3 w 207"/>
                <a:gd name="T1" fmla="*/ 0 h 164"/>
                <a:gd name="T2" fmla="*/ 3 w 207"/>
                <a:gd name="T3" fmla="*/ 0 h 164"/>
                <a:gd name="T4" fmla="*/ 207 w 207"/>
                <a:gd name="T5" fmla="*/ 0 h 164"/>
                <a:gd name="T6" fmla="*/ 207 w 207"/>
                <a:gd name="T7" fmla="*/ 0 h 164"/>
                <a:gd name="T8" fmla="*/ 190 w 207"/>
                <a:gd name="T9" fmla="*/ 140 h 164"/>
                <a:gd name="T10" fmla="*/ 190 w 207"/>
                <a:gd name="T11" fmla="*/ 140 h 164"/>
                <a:gd name="T12" fmla="*/ 189 w 207"/>
                <a:gd name="T13" fmla="*/ 145 h 164"/>
                <a:gd name="T14" fmla="*/ 187 w 207"/>
                <a:gd name="T15" fmla="*/ 149 h 164"/>
                <a:gd name="T16" fmla="*/ 183 w 207"/>
                <a:gd name="T17" fmla="*/ 153 h 164"/>
                <a:gd name="T18" fmla="*/ 179 w 207"/>
                <a:gd name="T19" fmla="*/ 156 h 164"/>
                <a:gd name="T20" fmla="*/ 171 w 207"/>
                <a:gd name="T21" fmla="*/ 161 h 164"/>
                <a:gd name="T22" fmla="*/ 161 w 207"/>
                <a:gd name="T23" fmla="*/ 164 h 164"/>
                <a:gd name="T24" fmla="*/ 161 w 207"/>
                <a:gd name="T25" fmla="*/ 164 h 164"/>
                <a:gd name="T26" fmla="*/ 0 w 207"/>
                <a:gd name="T27" fmla="*/ 136 h 164"/>
                <a:gd name="T28" fmla="*/ 0 w 207"/>
                <a:gd name="T29" fmla="*/ 136 h 164"/>
                <a:gd name="T30" fmla="*/ 3 w 207"/>
                <a:gd name="T31" fmla="*/ 0 h 164"/>
                <a:gd name="T32" fmla="*/ 3 w 207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5" name="Freeform 51"/>
            <p:cNvSpPr>
              <a:spLocks/>
            </p:cNvSpPr>
            <p:nvPr/>
          </p:nvSpPr>
          <p:spPr bwMode="auto">
            <a:xfrm>
              <a:off x="3235326" y="5083175"/>
              <a:ext cx="322263" cy="260350"/>
            </a:xfrm>
            <a:custGeom>
              <a:avLst/>
              <a:gdLst>
                <a:gd name="T0" fmla="*/ 3 w 203"/>
                <a:gd name="T1" fmla="*/ 0 h 164"/>
                <a:gd name="T2" fmla="*/ 3 w 203"/>
                <a:gd name="T3" fmla="*/ 0 h 164"/>
                <a:gd name="T4" fmla="*/ 203 w 203"/>
                <a:gd name="T5" fmla="*/ 0 h 164"/>
                <a:gd name="T6" fmla="*/ 203 w 203"/>
                <a:gd name="T7" fmla="*/ 0 h 164"/>
                <a:gd name="T8" fmla="*/ 186 w 203"/>
                <a:gd name="T9" fmla="*/ 140 h 164"/>
                <a:gd name="T10" fmla="*/ 186 w 203"/>
                <a:gd name="T11" fmla="*/ 140 h 164"/>
                <a:gd name="T12" fmla="*/ 185 w 203"/>
                <a:gd name="T13" fmla="*/ 145 h 164"/>
                <a:gd name="T14" fmla="*/ 183 w 203"/>
                <a:gd name="T15" fmla="*/ 149 h 164"/>
                <a:gd name="T16" fmla="*/ 179 w 203"/>
                <a:gd name="T17" fmla="*/ 153 h 164"/>
                <a:gd name="T18" fmla="*/ 176 w 203"/>
                <a:gd name="T19" fmla="*/ 156 h 164"/>
                <a:gd name="T20" fmla="*/ 167 w 203"/>
                <a:gd name="T21" fmla="*/ 161 h 164"/>
                <a:gd name="T22" fmla="*/ 157 w 203"/>
                <a:gd name="T23" fmla="*/ 164 h 164"/>
                <a:gd name="T24" fmla="*/ 157 w 203"/>
                <a:gd name="T25" fmla="*/ 164 h 164"/>
                <a:gd name="T26" fmla="*/ 0 w 203"/>
                <a:gd name="T27" fmla="*/ 134 h 164"/>
                <a:gd name="T28" fmla="*/ 0 w 203"/>
                <a:gd name="T29" fmla="*/ 134 h 164"/>
                <a:gd name="T30" fmla="*/ 3 w 203"/>
                <a:gd name="T31" fmla="*/ 0 h 164"/>
                <a:gd name="T32" fmla="*/ 3 w 203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6" name="Freeform 52"/>
            <p:cNvSpPr>
              <a:spLocks/>
            </p:cNvSpPr>
            <p:nvPr/>
          </p:nvSpPr>
          <p:spPr bwMode="auto">
            <a:xfrm>
              <a:off x="3240088" y="5083175"/>
              <a:ext cx="317500" cy="260350"/>
            </a:xfrm>
            <a:custGeom>
              <a:avLst/>
              <a:gdLst>
                <a:gd name="T0" fmla="*/ 3 w 200"/>
                <a:gd name="T1" fmla="*/ 0 h 164"/>
                <a:gd name="T2" fmla="*/ 3 w 200"/>
                <a:gd name="T3" fmla="*/ 0 h 164"/>
                <a:gd name="T4" fmla="*/ 200 w 200"/>
                <a:gd name="T5" fmla="*/ 0 h 164"/>
                <a:gd name="T6" fmla="*/ 200 w 200"/>
                <a:gd name="T7" fmla="*/ 0 h 164"/>
                <a:gd name="T8" fmla="*/ 183 w 200"/>
                <a:gd name="T9" fmla="*/ 140 h 164"/>
                <a:gd name="T10" fmla="*/ 183 w 200"/>
                <a:gd name="T11" fmla="*/ 140 h 164"/>
                <a:gd name="T12" fmla="*/ 182 w 200"/>
                <a:gd name="T13" fmla="*/ 145 h 164"/>
                <a:gd name="T14" fmla="*/ 180 w 200"/>
                <a:gd name="T15" fmla="*/ 149 h 164"/>
                <a:gd name="T16" fmla="*/ 176 w 200"/>
                <a:gd name="T17" fmla="*/ 153 h 164"/>
                <a:gd name="T18" fmla="*/ 173 w 200"/>
                <a:gd name="T19" fmla="*/ 156 h 164"/>
                <a:gd name="T20" fmla="*/ 164 w 200"/>
                <a:gd name="T21" fmla="*/ 161 h 164"/>
                <a:gd name="T22" fmla="*/ 156 w 200"/>
                <a:gd name="T23" fmla="*/ 164 h 164"/>
                <a:gd name="T24" fmla="*/ 156 w 200"/>
                <a:gd name="T25" fmla="*/ 164 h 164"/>
                <a:gd name="T26" fmla="*/ 0 w 200"/>
                <a:gd name="T27" fmla="*/ 134 h 164"/>
                <a:gd name="T28" fmla="*/ 0 w 200"/>
                <a:gd name="T29" fmla="*/ 134 h 164"/>
                <a:gd name="T30" fmla="*/ 3 w 200"/>
                <a:gd name="T31" fmla="*/ 0 h 164"/>
                <a:gd name="T32" fmla="*/ 3 w 200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7" name="Freeform 53"/>
            <p:cNvSpPr>
              <a:spLocks/>
            </p:cNvSpPr>
            <p:nvPr/>
          </p:nvSpPr>
          <p:spPr bwMode="auto">
            <a:xfrm>
              <a:off x="3246438" y="5083175"/>
              <a:ext cx="311150" cy="260350"/>
            </a:xfrm>
            <a:custGeom>
              <a:avLst/>
              <a:gdLst>
                <a:gd name="T0" fmla="*/ 3 w 196"/>
                <a:gd name="T1" fmla="*/ 0 h 164"/>
                <a:gd name="T2" fmla="*/ 3 w 196"/>
                <a:gd name="T3" fmla="*/ 0 h 164"/>
                <a:gd name="T4" fmla="*/ 196 w 196"/>
                <a:gd name="T5" fmla="*/ 0 h 164"/>
                <a:gd name="T6" fmla="*/ 196 w 196"/>
                <a:gd name="T7" fmla="*/ 0 h 164"/>
                <a:gd name="T8" fmla="*/ 179 w 196"/>
                <a:gd name="T9" fmla="*/ 140 h 164"/>
                <a:gd name="T10" fmla="*/ 179 w 196"/>
                <a:gd name="T11" fmla="*/ 140 h 164"/>
                <a:gd name="T12" fmla="*/ 178 w 196"/>
                <a:gd name="T13" fmla="*/ 145 h 164"/>
                <a:gd name="T14" fmla="*/ 176 w 196"/>
                <a:gd name="T15" fmla="*/ 149 h 164"/>
                <a:gd name="T16" fmla="*/ 172 w 196"/>
                <a:gd name="T17" fmla="*/ 153 h 164"/>
                <a:gd name="T18" fmla="*/ 169 w 196"/>
                <a:gd name="T19" fmla="*/ 156 h 164"/>
                <a:gd name="T20" fmla="*/ 160 w 196"/>
                <a:gd name="T21" fmla="*/ 161 h 164"/>
                <a:gd name="T22" fmla="*/ 152 w 196"/>
                <a:gd name="T23" fmla="*/ 164 h 164"/>
                <a:gd name="T24" fmla="*/ 152 w 196"/>
                <a:gd name="T25" fmla="*/ 164 h 164"/>
                <a:gd name="T26" fmla="*/ 0 w 196"/>
                <a:gd name="T27" fmla="*/ 133 h 164"/>
                <a:gd name="T28" fmla="*/ 0 w 196"/>
                <a:gd name="T29" fmla="*/ 133 h 164"/>
                <a:gd name="T30" fmla="*/ 3 w 196"/>
                <a:gd name="T31" fmla="*/ 0 h 164"/>
                <a:gd name="T32" fmla="*/ 3 w 196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8" name="Freeform 54"/>
            <p:cNvSpPr>
              <a:spLocks/>
            </p:cNvSpPr>
            <p:nvPr/>
          </p:nvSpPr>
          <p:spPr bwMode="auto">
            <a:xfrm>
              <a:off x="3252788" y="5083175"/>
              <a:ext cx="304800" cy="260350"/>
            </a:xfrm>
            <a:custGeom>
              <a:avLst/>
              <a:gdLst>
                <a:gd name="T0" fmla="*/ 3 w 192"/>
                <a:gd name="T1" fmla="*/ 0 h 164"/>
                <a:gd name="T2" fmla="*/ 3 w 192"/>
                <a:gd name="T3" fmla="*/ 0 h 164"/>
                <a:gd name="T4" fmla="*/ 192 w 192"/>
                <a:gd name="T5" fmla="*/ 0 h 164"/>
                <a:gd name="T6" fmla="*/ 192 w 192"/>
                <a:gd name="T7" fmla="*/ 0 h 164"/>
                <a:gd name="T8" fmla="*/ 175 w 192"/>
                <a:gd name="T9" fmla="*/ 140 h 164"/>
                <a:gd name="T10" fmla="*/ 175 w 192"/>
                <a:gd name="T11" fmla="*/ 140 h 164"/>
                <a:gd name="T12" fmla="*/ 174 w 192"/>
                <a:gd name="T13" fmla="*/ 145 h 164"/>
                <a:gd name="T14" fmla="*/ 172 w 192"/>
                <a:gd name="T15" fmla="*/ 149 h 164"/>
                <a:gd name="T16" fmla="*/ 169 w 192"/>
                <a:gd name="T17" fmla="*/ 153 h 164"/>
                <a:gd name="T18" fmla="*/ 165 w 192"/>
                <a:gd name="T19" fmla="*/ 156 h 164"/>
                <a:gd name="T20" fmla="*/ 157 w 192"/>
                <a:gd name="T21" fmla="*/ 161 h 164"/>
                <a:gd name="T22" fmla="*/ 148 w 192"/>
                <a:gd name="T23" fmla="*/ 164 h 164"/>
                <a:gd name="T24" fmla="*/ 148 w 192"/>
                <a:gd name="T25" fmla="*/ 164 h 164"/>
                <a:gd name="T26" fmla="*/ 0 w 192"/>
                <a:gd name="T27" fmla="*/ 132 h 164"/>
                <a:gd name="T28" fmla="*/ 0 w 192"/>
                <a:gd name="T29" fmla="*/ 132 h 164"/>
                <a:gd name="T30" fmla="*/ 3 w 192"/>
                <a:gd name="T31" fmla="*/ 0 h 164"/>
                <a:gd name="T32" fmla="*/ 3 w 192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9" name="Freeform 55"/>
            <p:cNvSpPr>
              <a:spLocks/>
            </p:cNvSpPr>
            <p:nvPr/>
          </p:nvSpPr>
          <p:spPr bwMode="auto">
            <a:xfrm>
              <a:off x="3259138" y="5083175"/>
              <a:ext cx="298450" cy="260350"/>
            </a:xfrm>
            <a:custGeom>
              <a:avLst/>
              <a:gdLst>
                <a:gd name="T0" fmla="*/ 3 w 188"/>
                <a:gd name="T1" fmla="*/ 0 h 164"/>
                <a:gd name="T2" fmla="*/ 3 w 188"/>
                <a:gd name="T3" fmla="*/ 0 h 164"/>
                <a:gd name="T4" fmla="*/ 188 w 188"/>
                <a:gd name="T5" fmla="*/ 0 h 164"/>
                <a:gd name="T6" fmla="*/ 188 w 188"/>
                <a:gd name="T7" fmla="*/ 0 h 164"/>
                <a:gd name="T8" fmla="*/ 171 w 188"/>
                <a:gd name="T9" fmla="*/ 140 h 164"/>
                <a:gd name="T10" fmla="*/ 171 w 188"/>
                <a:gd name="T11" fmla="*/ 140 h 164"/>
                <a:gd name="T12" fmla="*/ 170 w 188"/>
                <a:gd name="T13" fmla="*/ 145 h 164"/>
                <a:gd name="T14" fmla="*/ 168 w 188"/>
                <a:gd name="T15" fmla="*/ 149 h 164"/>
                <a:gd name="T16" fmla="*/ 165 w 188"/>
                <a:gd name="T17" fmla="*/ 153 h 164"/>
                <a:gd name="T18" fmla="*/ 161 w 188"/>
                <a:gd name="T19" fmla="*/ 156 h 164"/>
                <a:gd name="T20" fmla="*/ 153 w 188"/>
                <a:gd name="T21" fmla="*/ 161 h 164"/>
                <a:gd name="T22" fmla="*/ 144 w 188"/>
                <a:gd name="T23" fmla="*/ 164 h 164"/>
                <a:gd name="T24" fmla="*/ 144 w 188"/>
                <a:gd name="T25" fmla="*/ 164 h 164"/>
                <a:gd name="T26" fmla="*/ 0 w 188"/>
                <a:gd name="T27" fmla="*/ 130 h 164"/>
                <a:gd name="T28" fmla="*/ 0 w 188"/>
                <a:gd name="T29" fmla="*/ 130 h 164"/>
                <a:gd name="T30" fmla="*/ 3 w 188"/>
                <a:gd name="T31" fmla="*/ 0 h 164"/>
                <a:gd name="T32" fmla="*/ 3 w 188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0" name="Freeform 56"/>
            <p:cNvSpPr>
              <a:spLocks/>
            </p:cNvSpPr>
            <p:nvPr/>
          </p:nvSpPr>
          <p:spPr bwMode="auto">
            <a:xfrm>
              <a:off x="3265488" y="5083175"/>
              <a:ext cx="292100" cy="260350"/>
            </a:xfrm>
            <a:custGeom>
              <a:avLst/>
              <a:gdLst>
                <a:gd name="T0" fmla="*/ 3 w 184"/>
                <a:gd name="T1" fmla="*/ 0 h 164"/>
                <a:gd name="T2" fmla="*/ 3 w 184"/>
                <a:gd name="T3" fmla="*/ 0 h 164"/>
                <a:gd name="T4" fmla="*/ 184 w 184"/>
                <a:gd name="T5" fmla="*/ 0 h 164"/>
                <a:gd name="T6" fmla="*/ 184 w 184"/>
                <a:gd name="T7" fmla="*/ 0 h 164"/>
                <a:gd name="T8" fmla="*/ 167 w 184"/>
                <a:gd name="T9" fmla="*/ 140 h 164"/>
                <a:gd name="T10" fmla="*/ 167 w 184"/>
                <a:gd name="T11" fmla="*/ 140 h 164"/>
                <a:gd name="T12" fmla="*/ 166 w 184"/>
                <a:gd name="T13" fmla="*/ 145 h 164"/>
                <a:gd name="T14" fmla="*/ 164 w 184"/>
                <a:gd name="T15" fmla="*/ 149 h 164"/>
                <a:gd name="T16" fmla="*/ 157 w 184"/>
                <a:gd name="T17" fmla="*/ 156 h 164"/>
                <a:gd name="T18" fmla="*/ 149 w 184"/>
                <a:gd name="T19" fmla="*/ 161 h 164"/>
                <a:gd name="T20" fmla="*/ 141 w 184"/>
                <a:gd name="T21" fmla="*/ 164 h 164"/>
                <a:gd name="T22" fmla="*/ 141 w 184"/>
                <a:gd name="T23" fmla="*/ 164 h 164"/>
                <a:gd name="T24" fmla="*/ 0 w 184"/>
                <a:gd name="T25" fmla="*/ 129 h 164"/>
                <a:gd name="T26" fmla="*/ 0 w 184"/>
                <a:gd name="T27" fmla="*/ 129 h 164"/>
                <a:gd name="T28" fmla="*/ 3 w 184"/>
                <a:gd name="T29" fmla="*/ 0 h 164"/>
                <a:gd name="T30" fmla="*/ 3 w 184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57"/>
            <p:cNvSpPr>
              <a:spLocks/>
            </p:cNvSpPr>
            <p:nvPr/>
          </p:nvSpPr>
          <p:spPr bwMode="auto">
            <a:xfrm>
              <a:off x="3270251" y="5083175"/>
              <a:ext cx="287338" cy="260350"/>
            </a:xfrm>
            <a:custGeom>
              <a:avLst/>
              <a:gdLst>
                <a:gd name="T0" fmla="*/ 4 w 181"/>
                <a:gd name="T1" fmla="*/ 0 h 164"/>
                <a:gd name="T2" fmla="*/ 4 w 181"/>
                <a:gd name="T3" fmla="*/ 0 h 164"/>
                <a:gd name="T4" fmla="*/ 181 w 181"/>
                <a:gd name="T5" fmla="*/ 0 h 164"/>
                <a:gd name="T6" fmla="*/ 181 w 181"/>
                <a:gd name="T7" fmla="*/ 0 h 164"/>
                <a:gd name="T8" fmla="*/ 164 w 181"/>
                <a:gd name="T9" fmla="*/ 140 h 164"/>
                <a:gd name="T10" fmla="*/ 164 w 181"/>
                <a:gd name="T11" fmla="*/ 140 h 164"/>
                <a:gd name="T12" fmla="*/ 163 w 181"/>
                <a:gd name="T13" fmla="*/ 145 h 164"/>
                <a:gd name="T14" fmla="*/ 161 w 181"/>
                <a:gd name="T15" fmla="*/ 149 h 164"/>
                <a:gd name="T16" fmla="*/ 154 w 181"/>
                <a:gd name="T17" fmla="*/ 156 h 164"/>
                <a:gd name="T18" fmla="*/ 146 w 181"/>
                <a:gd name="T19" fmla="*/ 160 h 164"/>
                <a:gd name="T20" fmla="*/ 138 w 181"/>
                <a:gd name="T21" fmla="*/ 164 h 164"/>
                <a:gd name="T22" fmla="*/ 138 w 181"/>
                <a:gd name="T23" fmla="*/ 164 h 164"/>
                <a:gd name="T24" fmla="*/ 0 w 181"/>
                <a:gd name="T25" fmla="*/ 128 h 164"/>
                <a:gd name="T26" fmla="*/ 0 w 181"/>
                <a:gd name="T27" fmla="*/ 128 h 164"/>
                <a:gd name="T28" fmla="*/ 4 w 181"/>
                <a:gd name="T29" fmla="*/ 0 h 164"/>
                <a:gd name="T30" fmla="*/ 4 w 181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2" name="Freeform 58"/>
            <p:cNvSpPr>
              <a:spLocks/>
            </p:cNvSpPr>
            <p:nvPr/>
          </p:nvSpPr>
          <p:spPr bwMode="auto">
            <a:xfrm>
              <a:off x="3276601" y="5083175"/>
              <a:ext cx="280988" cy="258763"/>
            </a:xfrm>
            <a:custGeom>
              <a:avLst/>
              <a:gdLst>
                <a:gd name="T0" fmla="*/ 4 w 177"/>
                <a:gd name="T1" fmla="*/ 0 h 163"/>
                <a:gd name="T2" fmla="*/ 4 w 177"/>
                <a:gd name="T3" fmla="*/ 0 h 163"/>
                <a:gd name="T4" fmla="*/ 177 w 177"/>
                <a:gd name="T5" fmla="*/ 0 h 163"/>
                <a:gd name="T6" fmla="*/ 177 w 177"/>
                <a:gd name="T7" fmla="*/ 0 h 163"/>
                <a:gd name="T8" fmla="*/ 160 w 177"/>
                <a:gd name="T9" fmla="*/ 140 h 163"/>
                <a:gd name="T10" fmla="*/ 160 w 177"/>
                <a:gd name="T11" fmla="*/ 140 h 163"/>
                <a:gd name="T12" fmla="*/ 159 w 177"/>
                <a:gd name="T13" fmla="*/ 145 h 163"/>
                <a:gd name="T14" fmla="*/ 157 w 177"/>
                <a:gd name="T15" fmla="*/ 149 h 163"/>
                <a:gd name="T16" fmla="*/ 150 w 177"/>
                <a:gd name="T17" fmla="*/ 156 h 163"/>
                <a:gd name="T18" fmla="*/ 142 w 177"/>
                <a:gd name="T19" fmla="*/ 160 h 163"/>
                <a:gd name="T20" fmla="*/ 134 w 177"/>
                <a:gd name="T21" fmla="*/ 163 h 163"/>
                <a:gd name="T22" fmla="*/ 134 w 177"/>
                <a:gd name="T23" fmla="*/ 163 h 163"/>
                <a:gd name="T24" fmla="*/ 0 w 177"/>
                <a:gd name="T25" fmla="*/ 128 h 163"/>
                <a:gd name="T26" fmla="*/ 0 w 177"/>
                <a:gd name="T27" fmla="*/ 128 h 163"/>
                <a:gd name="T28" fmla="*/ 4 w 177"/>
                <a:gd name="T29" fmla="*/ 0 h 163"/>
                <a:gd name="T30" fmla="*/ 4 w 177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3" name="Freeform 59"/>
            <p:cNvSpPr>
              <a:spLocks/>
            </p:cNvSpPr>
            <p:nvPr/>
          </p:nvSpPr>
          <p:spPr bwMode="auto">
            <a:xfrm>
              <a:off x="3282951" y="5083175"/>
              <a:ext cx="274638" cy="258763"/>
            </a:xfrm>
            <a:custGeom>
              <a:avLst/>
              <a:gdLst>
                <a:gd name="T0" fmla="*/ 3 w 173"/>
                <a:gd name="T1" fmla="*/ 0 h 163"/>
                <a:gd name="T2" fmla="*/ 3 w 173"/>
                <a:gd name="T3" fmla="*/ 0 h 163"/>
                <a:gd name="T4" fmla="*/ 173 w 173"/>
                <a:gd name="T5" fmla="*/ 0 h 163"/>
                <a:gd name="T6" fmla="*/ 173 w 173"/>
                <a:gd name="T7" fmla="*/ 0 h 163"/>
                <a:gd name="T8" fmla="*/ 156 w 173"/>
                <a:gd name="T9" fmla="*/ 140 h 163"/>
                <a:gd name="T10" fmla="*/ 156 w 173"/>
                <a:gd name="T11" fmla="*/ 140 h 163"/>
                <a:gd name="T12" fmla="*/ 155 w 173"/>
                <a:gd name="T13" fmla="*/ 145 h 163"/>
                <a:gd name="T14" fmla="*/ 153 w 173"/>
                <a:gd name="T15" fmla="*/ 149 h 163"/>
                <a:gd name="T16" fmla="*/ 146 w 173"/>
                <a:gd name="T17" fmla="*/ 156 h 163"/>
                <a:gd name="T18" fmla="*/ 140 w 173"/>
                <a:gd name="T19" fmla="*/ 160 h 163"/>
                <a:gd name="T20" fmla="*/ 132 w 173"/>
                <a:gd name="T21" fmla="*/ 163 h 163"/>
                <a:gd name="T22" fmla="*/ 132 w 173"/>
                <a:gd name="T23" fmla="*/ 163 h 163"/>
                <a:gd name="T24" fmla="*/ 0 w 173"/>
                <a:gd name="T25" fmla="*/ 126 h 163"/>
                <a:gd name="T26" fmla="*/ 0 w 173"/>
                <a:gd name="T27" fmla="*/ 126 h 163"/>
                <a:gd name="T28" fmla="*/ 3 w 173"/>
                <a:gd name="T29" fmla="*/ 0 h 163"/>
                <a:gd name="T30" fmla="*/ 3 w 173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4" name="Freeform 60"/>
            <p:cNvSpPr>
              <a:spLocks/>
            </p:cNvSpPr>
            <p:nvPr/>
          </p:nvSpPr>
          <p:spPr bwMode="auto">
            <a:xfrm>
              <a:off x="3289301" y="5083175"/>
              <a:ext cx="268288" cy="258763"/>
            </a:xfrm>
            <a:custGeom>
              <a:avLst/>
              <a:gdLst>
                <a:gd name="T0" fmla="*/ 3 w 169"/>
                <a:gd name="T1" fmla="*/ 0 h 163"/>
                <a:gd name="T2" fmla="*/ 3 w 169"/>
                <a:gd name="T3" fmla="*/ 0 h 163"/>
                <a:gd name="T4" fmla="*/ 169 w 169"/>
                <a:gd name="T5" fmla="*/ 0 h 163"/>
                <a:gd name="T6" fmla="*/ 169 w 169"/>
                <a:gd name="T7" fmla="*/ 0 h 163"/>
                <a:gd name="T8" fmla="*/ 152 w 169"/>
                <a:gd name="T9" fmla="*/ 140 h 163"/>
                <a:gd name="T10" fmla="*/ 152 w 169"/>
                <a:gd name="T11" fmla="*/ 140 h 163"/>
                <a:gd name="T12" fmla="*/ 151 w 169"/>
                <a:gd name="T13" fmla="*/ 144 h 163"/>
                <a:gd name="T14" fmla="*/ 149 w 169"/>
                <a:gd name="T15" fmla="*/ 148 h 163"/>
                <a:gd name="T16" fmla="*/ 142 w 169"/>
                <a:gd name="T17" fmla="*/ 155 h 163"/>
                <a:gd name="T18" fmla="*/ 136 w 169"/>
                <a:gd name="T19" fmla="*/ 160 h 163"/>
                <a:gd name="T20" fmla="*/ 128 w 169"/>
                <a:gd name="T21" fmla="*/ 163 h 163"/>
                <a:gd name="T22" fmla="*/ 128 w 169"/>
                <a:gd name="T23" fmla="*/ 163 h 163"/>
                <a:gd name="T24" fmla="*/ 0 w 169"/>
                <a:gd name="T25" fmla="*/ 125 h 163"/>
                <a:gd name="T26" fmla="*/ 0 w 169"/>
                <a:gd name="T27" fmla="*/ 125 h 163"/>
                <a:gd name="T28" fmla="*/ 3 w 169"/>
                <a:gd name="T29" fmla="*/ 0 h 163"/>
                <a:gd name="T30" fmla="*/ 3 w 169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Freeform 61"/>
            <p:cNvSpPr>
              <a:spLocks/>
            </p:cNvSpPr>
            <p:nvPr/>
          </p:nvSpPr>
          <p:spPr bwMode="auto">
            <a:xfrm>
              <a:off x="3294063" y="5083175"/>
              <a:ext cx="263525" cy="258763"/>
            </a:xfrm>
            <a:custGeom>
              <a:avLst/>
              <a:gdLst>
                <a:gd name="T0" fmla="*/ 4 w 166"/>
                <a:gd name="T1" fmla="*/ 0 h 163"/>
                <a:gd name="T2" fmla="*/ 4 w 166"/>
                <a:gd name="T3" fmla="*/ 0 h 163"/>
                <a:gd name="T4" fmla="*/ 166 w 166"/>
                <a:gd name="T5" fmla="*/ 0 h 163"/>
                <a:gd name="T6" fmla="*/ 166 w 166"/>
                <a:gd name="T7" fmla="*/ 0 h 163"/>
                <a:gd name="T8" fmla="*/ 149 w 166"/>
                <a:gd name="T9" fmla="*/ 140 h 163"/>
                <a:gd name="T10" fmla="*/ 149 w 166"/>
                <a:gd name="T11" fmla="*/ 140 h 163"/>
                <a:gd name="T12" fmla="*/ 148 w 166"/>
                <a:gd name="T13" fmla="*/ 144 h 163"/>
                <a:gd name="T14" fmla="*/ 146 w 166"/>
                <a:gd name="T15" fmla="*/ 148 h 163"/>
                <a:gd name="T16" fmla="*/ 141 w 166"/>
                <a:gd name="T17" fmla="*/ 155 h 163"/>
                <a:gd name="T18" fmla="*/ 133 w 166"/>
                <a:gd name="T19" fmla="*/ 160 h 163"/>
                <a:gd name="T20" fmla="*/ 125 w 166"/>
                <a:gd name="T21" fmla="*/ 163 h 163"/>
                <a:gd name="T22" fmla="*/ 125 w 166"/>
                <a:gd name="T23" fmla="*/ 163 h 163"/>
                <a:gd name="T24" fmla="*/ 0 w 166"/>
                <a:gd name="T25" fmla="*/ 124 h 163"/>
                <a:gd name="T26" fmla="*/ 0 w 166"/>
                <a:gd name="T27" fmla="*/ 124 h 163"/>
                <a:gd name="T28" fmla="*/ 4 w 166"/>
                <a:gd name="T29" fmla="*/ 0 h 163"/>
                <a:gd name="T30" fmla="*/ 4 w 166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6" name="Freeform 62"/>
            <p:cNvSpPr>
              <a:spLocks/>
            </p:cNvSpPr>
            <p:nvPr/>
          </p:nvSpPr>
          <p:spPr bwMode="auto">
            <a:xfrm>
              <a:off x="3300413" y="5083175"/>
              <a:ext cx="257175" cy="258763"/>
            </a:xfrm>
            <a:custGeom>
              <a:avLst/>
              <a:gdLst>
                <a:gd name="T0" fmla="*/ 4 w 162"/>
                <a:gd name="T1" fmla="*/ 0 h 163"/>
                <a:gd name="T2" fmla="*/ 4 w 162"/>
                <a:gd name="T3" fmla="*/ 0 h 163"/>
                <a:gd name="T4" fmla="*/ 162 w 162"/>
                <a:gd name="T5" fmla="*/ 0 h 163"/>
                <a:gd name="T6" fmla="*/ 162 w 162"/>
                <a:gd name="T7" fmla="*/ 0 h 163"/>
                <a:gd name="T8" fmla="*/ 145 w 162"/>
                <a:gd name="T9" fmla="*/ 140 h 163"/>
                <a:gd name="T10" fmla="*/ 145 w 162"/>
                <a:gd name="T11" fmla="*/ 140 h 163"/>
                <a:gd name="T12" fmla="*/ 144 w 162"/>
                <a:gd name="T13" fmla="*/ 144 h 163"/>
                <a:gd name="T14" fmla="*/ 142 w 162"/>
                <a:gd name="T15" fmla="*/ 148 h 163"/>
                <a:gd name="T16" fmla="*/ 137 w 162"/>
                <a:gd name="T17" fmla="*/ 155 h 163"/>
                <a:gd name="T18" fmla="*/ 129 w 162"/>
                <a:gd name="T19" fmla="*/ 160 h 163"/>
                <a:gd name="T20" fmla="*/ 121 w 162"/>
                <a:gd name="T21" fmla="*/ 163 h 163"/>
                <a:gd name="T22" fmla="*/ 121 w 162"/>
                <a:gd name="T23" fmla="*/ 163 h 163"/>
                <a:gd name="T24" fmla="*/ 0 w 162"/>
                <a:gd name="T25" fmla="*/ 122 h 163"/>
                <a:gd name="T26" fmla="*/ 0 w 162"/>
                <a:gd name="T27" fmla="*/ 122 h 163"/>
                <a:gd name="T28" fmla="*/ 4 w 162"/>
                <a:gd name="T29" fmla="*/ 0 h 163"/>
                <a:gd name="T30" fmla="*/ 4 w 162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Freeform 63"/>
            <p:cNvSpPr>
              <a:spLocks/>
            </p:cNvSpPr>
            <p:nvPr/>
          </p:nvSpPr>
          <p:spPr bwMode="auto">
            <a:xfrm>
              <a:off x="3306763" y="5083175"/>
              <a:ext cx="250825" cy="258763"/>
            </a:xfrm>
            <a:custGeom>
              <a:avLst/>
              <a:gdLst>
                <a:gd name="T0" fmla="*/ 4 w 158"/>
                <a:gd name="T1" fmla="*/ 0 h 163"/>
                <a:gd name="T2" fmla="*/ 4 w 158"/>
                <a:gd name="T3" fmla="*/ 0 h 163"/>
                <a:gd name="T4" fmla="*/ 158 w 158"/>
                <a:gd name="T5" fmla="*/ 0 h 163"/>
                <a:gd name="T6" fmla="*/ 158 w 158"/>
                <a:gd name="T7" fmla="*/ 0 h 163"/>
                <a:gd name="T8" fmla="*/ 141 w 158"/>
                <a:gd name="T9" fmla="*/ 140 h 163"/>
                <a:gd name="T10" fmla="*/ 141 w 158"/>
                <a:gd name="T11" fmla="*/ 140 h 163"/>
                <a:gd name="T12" fmla="*/ 140 w 158"/>
                <a:gd name="T13" fmla="*/ 144 h 163"/>
                <a:gd name="T14" fmla="*/ 138 w 158"/>
                <a:gd name="T15" fmla="*/ 148 h 163"/>
                <a:gd name="T16" fmla="*/ 133 w 158"/>
                <a:gd name="T17" fmla="*/ 155 h 163"/>
                <a:gd name="T18" fmla="*/ 125 w 158"/>
                <a:gd name="T19" fmla="*/ 160 h 163"/>
                <a:gd name="T20" fmla="*/ 118 w 158"/>
                <a:gd name="T21" fmla="*/ 163 h 163"/>
                <a:gd name="T22" fmla="*/ 118 w 158"/>
                <a:gd name="T23" fmla="*/ 163 h 163"/>
                <a:gd name="T24" fmla="*/ 0 w 158"/>
                <a:gd name="T25" fmla="*/ 121 h 163"/>
                <a:gd name="T26" fmla="*/ 0 w 158"/>
                <a:gd name="T27" fmla="*/ 121 h 163"/>
                <a:gd name="T28" fmla="*/ 4 w 158"/>
                <a:gd name="T29" fmla="*/ 0 h 163"/>
                <a:gd name="T30" fmla="*/ 4 w 158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8" name="Freeform 64"/>
            <p:cNvSpPr>
              <a:spLocks/>
            </p:cNvSpPr>
            <p:nvPr/>
          </p:nvSpPr>
          <p:spPr bwMode="auto">
            <a:xfrm>
              <a:off x="3313113" y="5083175"/>
              <a:ext cx="244475" cy="258763"/>
            </a:xfrm>
            <a:custGeom>
              <a:avLst/>
              <a:gdLst>
                <a:gd name="T0" fmla="*/ 4 w 154"/>
                <a:gd name="T1" fmla="*/ 0 h 163"/>
                <a:gd name="T2" fmla="*/ 4 w 154"/>
                <a:gd name="T3" fmla="*/ 0 h 163"/>
                <a:gd name="T4" fmla="*/ 154 w 154"/>
                <a:gd name="T5" fmla="*/ 0 h 163"/>
                <a:gd name="T6" fmla="*/ 154 w 154"/>
                <a:gd name="T7" fmla="*/ 0 h 163"/>
                <a:gd name="T8" fmla="*/ 137 w 154"/>
                <a:gd name="T9" fmla="*/ 140 h 163"/>
                <a:gd name="T10" fmla="*/ 137 w 154"/>
                <a:gd name="T11" fmla="*/ 140 h 163"/>
                <a:gd name="T12" fmla="*/ 136 w 154"/>
                <a:gd name="T13" fmla="*/ 144 h 163"/>
                <a:gd name="T14" fmla="*/ 134 w 154"/>
                <a:gd name="T15" fmla="*/ 148 h 163"/>
                <a:gd name="T16" fmla="*/ 129 w 154"/>
                <a:gd name="T17" fmla="*/ 155 h 163"/>
                <a:gd name="T18" fmla="*/ 122 w 154"/>
                <a:gd name="T19" fmla="*/ 160 h 163"/>
                <a:gd name="T20" fmla="*/ 114 w 154"/>
                <a:gd name="T21" fmla="*/ 163 h 163"/>
                <a:gd name="T22" fmla="*/ 114 w 154"/>
                <a:gd name="T23" fmla="*/ 163 h 163"/>
                <a:gd name="T24" fmla="*/ 0 w 154"/>
                <a:gd name="T25" fmla="*/ 119 h 163"/>
                <a:gd name="T26" fmla="*/ 0 w 154"/>
                <a:gd name="T27" fmla="*/ 119 h 163"/>
                <a:gd name="T28" fmla="*/ 4 w 154"/>
                <a:gd name="T29" fmla="*/ 0 h 163"/>
                <a:gd name="T30" fmla="*/ 4 w 154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9" name="Freeform 65"/>
            <p:cNvSpPr>
              <a:spLocks/>
            </p:cNvSpPr>
            <p:nvPr/>
          </p:nvSpPr>
          <p:spPr bwMode="auto">
            <a:xfrm>
              <a:off x="3317876" y="5083175"/>
              <a:ext cx="239713" cy="258763"/>
            </a:xfrm>
            <a:custGeom>
              <a:avLst/>
              <a:gdLst>
                <a:gd name="T0" fmla="*/ 4 w 151"/>
                <a:gd name="T1" fmla="*/ 0 h 163"/>
                <a:gd name="T2" fmla="*/ 4 w 151"/>
                <a:gd name="T3" fmla="*/ 0 h 163"/>
                <a:gd name="T4" fmla="*/ 151 w 151"/>
                <a:gd name="T5" fmla="*/ 0 h 163"/>
                <a:gd name="T6" fmla="*/ 151 w 151"/>
                <a:gd name="T7" fmla="*/ 0 h 163"/>
                <a:gd name="T8" fmla="*/ 134 w 151"/>
                <a:gd name="T9" fmla="*/ 140 h 163"/>
                <a:gd name="T10" fmla="*/ 134 w 151"/>
                <a:gd name="T11" fmla="*/ 140 h 163"/>
                <a:gd name="T12" fmla="*/ 133 w 151"/>
                <a:gd name="T13" fmla="*/ 144 h 163"/>
                <a:gd name="T14" fmla="*/ 131 w 151"/>
                <a:gd name="T15" fmla="*/ 148 h 163"/>
                <a:gd name="T16" fmla="*/ 126 w 151"/>
                <a:gd name="T17" fmla="*/ 155 h 163"/>
                <a:gd name="T18" fmla="*/ 119 w 151"/>
                <a:gd name="T19" fmla="*/ 160 h 163"/>
                <a:gd name="T20" fmla="*/ 111 w 151"/>
                <a:gd name="T21" fmla="*/ 163 h 163"/>
                <a:gd name="T22" fmla="*/ 111 w 151"/>
                <a:gd name="T23" fmla="*/ 163 h 163"/>
                <a:gd name="T24" fmla="*/ 0 w 151"/>
                <a:gd name="T25" fmla="*/ 119 h 163"/>
                <a:gd name="T26" fmla="*/ 0 w 151"/>
                <a:gd name="T27" fmla="*/ 119 h 163"/>
                <a:gd name="T28" fmla="*/ 4 w 151"/>
                <a:gd name="T29" fmla="*/ 0 h 163"/>
                <a:gd name="T30" fmla="*/ 4 w 151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0" name="Freeform 66"/>
            <p:cNvSpPr>
              <a:spLocks/>
            </p:cNvSpPr>
            <p:nvPr/>
          </p:nvSpPr>
          <p:spPr bwMode="auto">
            <a:xfrm>
              <a:off x="3324226" y="5083175"/>
              <a:ext cx="233363" cy="258763"/>
            </a:xfrm>
            <a:custGeom>
              <a:avLst/>
              <a:gdLst>
                <a:gd name="T0" fmla="*/ 4 w 147"/>
                <a:gd name="T1" fmla="*/ 0 h 163"/>
                <a:gd name="T2" fmla="*/ 4 w 147"/>
                <a:gd name="T3" fmla="*/ 0 h 163"/>
                <a:gd name="T4" fmla="*/ 147 w 147"/>
                <a:gd name="T5" fmla="*/ 0 h 163"/>
                <a:gd name="T6" fmla="*/ 147 w 147"/>
                <a:gd name="T7" fmla="*/ 0 h 163"/>
                <a:gd name="T8" fmla="*/ 130 w 147"/>
                <a:gd name="T9" fmla="*/ 140 h 163"/>
                <a:gd name="T10" fmla="*/ 130 w 147"/>
                <a:gd name="T11" fmla="*/ 140 h 163"/>
                <a:gd name="T12" fmla="*/ 129 w 147"/>
                <a:gd name="T13" fmla="*/ 144 h 163"/>
                <a:gd name="T14" fmla="*/ 127 w 147"/>
                <a:gd name="T15" fmla="*/ 148 h 163"/>
                <a:gd name="T16" fmla="*/ 122 w 147"/>
                <a:gd name="T17" fmla="*/ 155 h 163"/>
                <a:gd name="T18" fmla="*/ 115 w 147"/>
                <a:gd name="T19" fmla="*/ 159 h 163"/>
                <a:gd name="T20" fmla="*/ 107 w 147"/>
                <a:gd name="T21" fmla="*/ 163 h 163"/>
                <a:gd name="T22" fmla="*/ 107 w 147"/>
                <a:gd name="T23" fmla="*/ 163 h 163"/>
                <a:gd name="T24" fmla="*/ 0 w 147"/>
                <a:gd name="T25" fmla="*/ 118 h 163"/>
                <a:gd name="T26" fmla="*/ 0 w 147"/>
                <a:gd name="T27" fmla="*/ 118 h 163"/>
                <a:gd name="T28" fmla="*/ 4 w 147"/>
                <a:gd name="T29" fmla="*/ 0 h 163"/>
                <a:gd name="T30" fmla="*/ 4 w 147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1" name="Freeform 67"/>
            <p:cNvSpPr>
              <a:spLocks/>
            </p:cNvSpPr>
            <p:nvPr/>
          </p:nvSpPr>
          <p:spPr bwMode="auto">
            <a:xfrm>
              <a:off x="3330576" y="5083175"/>
              <a:ext cx="227013" cy="258763"/>
            </a:xfrm>
            <a:custGeom>
              <a:avLst/>
              <a:gdLst>
                <a:gd name="T0" fmla="*/ 4 w 143"/>
                <a:gd name="T1" fmla="*/ 0 h 163"/>
                <a:gd name="T2" fmla="*/ 4 w 143"/>
                <a:gd name="T3" fmla="*/ 0 h 163"/>
                <a:gd name="T4" fmla="*/ 143 w 143"/>
                <a:gd name="T5" fmla="*/ 0 h 163"/>
                <a:gd name="T6" fmla="*/ 143 w 143"/>
                <a:gd name="T7" fmla="*/ 0 h 163"/>
                <a:gd name="T8" fmla="*/ 126 w 143"/>
                <a:gd name="T9" fmla="*/ 140 h 163"/>
                <a:gd name="T10" fmla="*/ 126 w 143"/>
                <a:gd name="T11" fmla="*/ 140 h 163"/>
                <a:gd name="T12" fmla="*/ 125 w 143"/>
                <a:gd name="T13" fmla="*/ 144 h 163"/>
                <a:gd name="T14" fmla="*/ 123 w 143"/>
                <a:gd name="T15" fmla="*/ 148 h 163"/>
                <a:gd name="T16" fmla="*/ 118 w 143"/>
                <a:gd name="T17" fmla="*/ 155 h 163"/>
                <a:gd name="T18" fmla="*/ 111 w 143"/>
                <a:gd name="T19" fmla="*/ 159 h 163"/>
                <a:gd name="T20" fmla="*/ 104 w 143"/>
                <a:gd name="T21" fmla="*/ 163 h 163"/>
                <a:gd name="T22" fmla="*/ 104 w 143"/>
                <a:gd name="T23" fmla="*/ 163 h 163"/>
                <a:gd name="T24" fmla="*/ 0 w 143"/>
                <a:gd name="T25" fmla="*/ 117 h 163"/>
                <a:gd name="T26" fmla="*/ 0 w 143"/>
                <a:gd name="T27" fmla="*/ 117 h 163"/>
                <a:gd name="T28" fmla="*/ 4 w 143"/>
                <a:gd name="T29" fmla="*/ 0 h 163"/>
                <a:gd name="T30" fmla="*/ 4 w 143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2" name="Freeform 68"/>
            <p:cNvSpPr>
              <a:spLocks/>
            </p:cNvSpPr>
            <p:nvPr/>
          </p:nvSpPr>
          <p:spPr bwMode="auto">
            <a:xfrm>
              <a:off x="3336926" y="5083175"/>
              <a:ext cx="220663" cy="255588"/>
            </a:xfrm>
            <a:custGeom>
              <a:avLst/>
              <a:gdLst>
                <a:gd name="T0" fmla="*/ 4 w 139"/>
                <a:gd name="T1" fmla="*/ 0 h 161"/>
                <a:gd name="T2" fmla="*/ 4 w 139"/>
                <a:gd name="T3" fmla="*/ 0 h 161"/>
                <a:gd name="T4" fmla="*/ 139 w 139"/>
                <a:gd name="T5" fmla="*/ 0 h 161"/>
                <a:gd name="T6" fmla="*/ 139 w 139"/>
                <a:gd name="T7" fmla="*/ 0 h 161"/>
                <a:gd name="T8" fmla="*/ 122 w 139"/>
                <a:gd name="T9" fmla="*/ 140 h 161"/>
                <a:gd name="T10" fmla="*/ 122 w 139"/>
                <a:gd name="T11" fmla="*/ 140 h 161"/>
                <a:gd name="T12" fmla="*/ 121 w 139"/>
                <a:gd name="T13" fmla="*/ 144 h 161"/>
                <a:gd name="T14" fmla="*/ 119 w 139"/>
                <a:gd name="T15" fmla="*/ 148 h 161"/>
                <a:gd name="T16" fmla="*/ 114 w 139"/>
                <a:gd name="T17" fmla="*/ 155 h 161"/>
                <a:gd name="T18" fmla="*/ 107 w 139"/>
                <a:gd name="T19" fmla="*/ 159 h 161"/>
                <a:gd name="T20" fmla="*/ 100 w 139"/>
                <a:gd name="T21" fmla="*/ 161 h 161"/>
                <a:gd name="T22" fmla="*/ 100 w 139"/>
                <a:gd name="T23" fmla="*/ 161 h 161"/>
                <a:gd name="T24" fmla="*/ 0 w 139"/>
                <a:gd name="T25" fmla="*/ 115 h 161"/>
                <a:gd name="T26" fmla="*/ 0 w 139"/>
                <a:gd name="T27" fmla="*/ 115 h 161"/>
                <a:gd name="T28" fmla="*/ 4 w 139"/>
                <a:gd name="T29" fmla="*/ 0 h 161"/>
                <a:gd name="T30" fmla="*/ 4 w 139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Freeform 69"/>
            <p:cNvSpPr>
              <a:spLocks/>
            </p:cNvSpPr>
            <p:nvPr/>
          </p:nvSpPr>
          <p:spPr bwMode="auto">
            <a:xfrm>
              <a:off x="3343276" y="5083175"/>
              <a:ext cx="214313" cy="255588"/>
            </a:xfrm>
            <a:custGeom>
              <a:avLst/>
              <a:gdLst>
                <a:gd name="T0" fmla="*/ 4 w 135"/>
                <a:gd name="T1" fmla="*/ 0 h 161"/>
                <a:gd name="T2" fmla="*/ 4 w 135"/>
                <a:gd name="T3" fmla="*/ 0 h 161"/>
                <a:gd name="T4" fmla="*/ 135 w 135"/>
                <a:gd name="T5" fmla="*/ 0 h 161"/>
                <a:gd name="T6" fmla="*/ 135 w 135"/>
                <a:gd name="T7" fmla="*/ 0 h 161"/>
                <a:gd name="T8" fmla="*/ 118 w 135"/>
                <a:gd name="T9" fmla="*/ 140 h 161"/>
                <a:gd name="T10" fmla="*/ 118 w 135"/>
                <a:gd name="T11" fmla="*/ 140 h 161"/>
                <a:gd name="T12" fmla="*/ 117 w 135"/>
                <a:gd name="T13" fmla="*/ 144 h 161"/>
                <a:gd name="T14" fmla="*/ 115 w 135"/>
                <a:gd name="T15" fmla="*/ 148 h 161"/>
                <a:gd name="T16" fmla="*/ 110 w 135"/>
                <a:gd name="T17" fmla="*/ 155 h 161"/>
                <a:gd name="T18" fmla="*/ 103 w 135"/>
                <a:gd name="T19" fmla="*/ 159 h 161"/>
                <a:gd name="T20" fmla="*/ 96 w 135"/>
                <a:gd name="T21" fmla="*/ 161 h 161"/>
                <a:gd name="T22" fmla="*/ 96 w 135"/>
                <a:gd name="T23" fmla="*/ 161 h 161"/>
                <a:gd name="T24" fmla="*/ 0 w 135"/>
                <a:gd name="T25" fmla="*/ 114 h 161"/>
                <a:gd name="T26" fmla="*/ 0 w 135"/>
                <a:gd name="T27" fmla="*/ 114 h 161"/>
                <a:gd name="T28" fmla="*/ 4 w 135"/>
                <a:gd name="T29" fmla="*/ 0 h 161"/>
                <a:gd name="T30" fmla="*/ 4 w 135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4" name="Freeform 70"/>
            <p:cNvSpPr>
              <a:spLocks/>
            </p:cNvSpPr>
            <p:nvPr/>
          </p:nvSpPr>
          <p:spPr bwMode="auto">
            <a:xfrm>
              <a:off x="3348038" y="5083175"/>
              <a:ext cx="209550" cy="255588"/>
            </a:xfrm>
            <a:custGeom>
              <a:avLst/>
              <a:gdLst>
                <a:gd name="T0" fmla="*/ 5 w 132"/>
                <a:gd name="T1" fmla="*/ 0 h 161"/>
                <a:gd name="T2" fmla="*/ 5 w 132"/>
                <a:gd name="T3" fmla="*/ 0 h 161"/>
                <a:gd name="T4" fmla="*/ 132 w 132"/>
                <a:gd name="T5" fmla="*/ 0 h 161"/>
                <a:gd name="T6" fmla="*/ 132 w 132"/>
                <a:gd name="T7" fmla="*/ 0 h 161"/>
                <a:gd name="T8" fmla="*/ 115 w 132"/>
                <a:gd name="T9" fmla="*/ 140 h 161"/>
                <a:gd name="T10" fmla="*/ 115 w 132"/>
                <a:gd name="T11" fmla="*/ 140 h 161"/>
                <a:gd name="T12" fmla="*/ 114 w 132"/>
                <a:gd name="T13" fmla="*/ 144 h 161"/>
                <a:gd name="T14" fmla="*/ 112 w 132"/>
                <a:gd name="T15" fmla="*/ 148 h 161"/>
                <a:gd name="T16" fmla="*/ 108 w 132"/>
                <a:gd name="T17" fmla="*/ 153 h 161"/>
                <a:gd name="T18" fmla="*/ 101 w 132"/>
                <a:gd name="T19" fmla="*/ 159 h 161"/>
                <a:gd name="T20" fmla="*/ 95 w 132"/>
                <a:gd name="T21" fmla="*/ 161 h 161"/>
                <a:gd name="T22" fmla="*/ 95 w 132"/>
                <a:gd name="T23" fmla="*/ 161 h 161"/>
                <a:gd name="T24" fmla="*/ 0 w 132"/>
                <a:gd name="T25" fmla="*/ 113 h 161"/>
                <a:gd name="T26" fmla="*/ 0 w 132"/>
                <a:gd name="T27" fmla="*/ 113 h 161"/>
                <a:gd name="T28" fmla="*/ 5 w 132"/>
                <a:gd name="T29" fmla="*/ 0 h 161"/>
                <a:gd name="T30" fmla="*/ 5 w 132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5" name="Freeform 71"/>
            <p:cNvSpPr>
              <a:spLocks/>
            </p:cNvSpPr>
            <p:nvPr/>
          </p:nvSpPr>
          <p:spPr bwMode="auto">
            <a:xfrm>
              <a:off x="3354388" y="5083175"/>
              <a:ext cx="203200" cy="255588"/>
            </a:xfrm>
            <a:custGeom>
              <a:avLst/>
              <a:gdLst>
                <a:gd name="T0" fmla="*/ 4 w 128"/>
                <a:gd name="T1" fmla="*/ 0 h 161"/>
                <a:gd name="T2" fmla="*/ 4 w 128"/>
                <a:gd name="T3" fmla="*/ 0 h 161"/>
                <a:gd name="T4" fmla="*/ 128 w 128"/>
                <a:gd name="T5" fmla="*/ 0 h 161"/>
                <a:gd name="T6" fmla="*/ 128 w 128"/>
                <a:gd name="T7" fmla="*/ 0 h 161"/>
                <a:gd name="T8" fmla="*/ 111 w 128"/>
                <a:gd name="T9" fmla="*/ 140 h 161"/>
                <a:gd name="T10" fmla="*/ 111 w 128"/>
                <a:gd name="T11" fmla="*/ 140 h 161"/>
                <a:gd name="T12" fmla="*/ 111 w 128"/>
                <a:gd name="T13" fmla="*/ 144 h 161"/>
                <a:gd name="T14" fmla="*/ 108 w 128"/>
                <a:gd name="T15" fmla="*/ 148 h 161"/>
                <a:gd name="T16" fmla="*/ 104 w 128"/>
                <a:gd name="T17" fmla="*/ 153 h 161"/>
                <a:gd name="T18" fmla="*/ 97 w 128"/>
                <a:gd name="T19" fmla="*/ 159 h 161"/>
                <a:gd name="T20" fmla="*/ 91 w 128"/>
                <a:gd name="T21" fmla="*/ 161 h 161"/>
                <a:gd name="T22" fmla="*/ 91 w 128"/>
                <a:gd name="T23" fmla="*/ 161 h 161"/>
                <a:gd name="T24" fmla="*/ 0 w 128"/>
                <a:gd name="T25" fmla="*/ 113 h 161"/>
                <a:gd name="T26" fmla="*/ 0 w 128"/>
                <a:gd name="T27" fmla="*/ 113 h 161"/>
                <a:gd name="T28" fmla="*/ 4 w 128"/>
                <a:gd name="T29" fmla="*/ 0 h 161"/>
                <a:gd name="T30" fmla="*/ 4 w 128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Freeform 72"/>
            <p:cNvSpPr>
              <a:spLocks/>
            </p:cNvSpPr>
            <p:nvPr/>
          </p:nvSpPr>
          <p:spPr bwMode="auto">
            <a:xfrm>
              <a:off x="3360738" y="5083175"/>
              <a:ext cx="196850" cy="255588"/>
            </a:xfrm>
            <a:custGeom>
              <a:avLst/>
              <a:gdLst>
                <a:gd name="T0" fmla="*/ 4 w 124"/>
                <a:gd name="T1" fmla="*/ 0 h 161"/>
                <a:gd name="T2" fmla="*/ 4 w 124"/>
                <a:gd name="T3" fmla="*/ 0 h 161"/>
                <a:gd name="T4" fmla="*/ 124 w 124"/>
                <a:gd name="T5" fmla="*/ 0 h 161"/>
                <a:gd name="T6" fmla="*/ 124 w 124"/>
                <a:gd name="T7" fmla="*/ 0 h 161"/>
                <a:gd name="T8" fmla="*/ 107 w 124"/>
                <a:gd name="T9" fmla="*/ 140 h 161"/>
                <a:gd name="T10" fmla="*/ 107 w 124"/>
                <a:gd name="T11" fmla="*/ 140 h 161"/>
                <a:gd name="T12" fmla="*/ 104 w 124"/>
                <a:gd name="T13" fmla="*/ 148 h 161"/>
                <a:gd name="T14" fmla="*/ 100 w 124"/>
                <a:gd name="T15" fmla="*/ 153 h 161"/>
                <a:gd name="T16" fmla="*/ 93 w 124"/>
                <a:gd name="T17" fmla="*/ 159 h 161"/>
                <a:gd name="T18" fmla="*/ 87 w 124"/>
                <a:gd name="T19" fmla="*/ 161 h 161"/>
                <a:gd name="T20" fmla="*/ 87 w 124"/>
                <a:gd name="T21" fmla="*/ 161 h 161"/>
                <a:gd name="T22" fmla="*/ 0 w 124"/>
                <a:gd name="T23" fmla="*/ 111 h 161"/>
                <a:gd name="T24" fmla="*/ 0 w 124"/>
                <a:gd name="T25" fmla="*/ 111 h 161"/>
                <a:gd name="T26" fmla="*/ 4 w 124"/>
                <a:gd name="T27" fmla="*/ 0 h 161"/>
                <a:gd name="T28" fmla="*/ 4 w 124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7" name="Freeform 73"/>
            <p:cNvSpPr>
              <a:spLocks/>
            </p:cNvSpPr>
            <p:nvPr/>
          </p:nvSpPr>
          <p:spPr bwMode="auto">
            <a:xfrm>
              <a:off x="3367088" y="5083175"/>
              <a:ext cx="190500" cy="255588"/>
            </a:xfrm>
            <a:custGeom>
              <a:avLst/>
              <a:gdLst>
                <a:gd name="T0" fmla="*/ 4 w 120"/>
                <a:gd name="T1" fmla="*/ 0 h 161"/>
                <a:gd name="T2" fmla="*/ 4 w 120"/>
                <a:gd name="T3" fmla="*/ 0 h 161"/>
                <a:gd name="T4" fmla="*/ 120 w 120"/>
                <a:gd name="T5" fmla="*/ 0 h 161"/>
                <a:gd name="T6" fmla="*/ 120 w 120"/>
                <a:gd name="T7" fmla="*/ 0 h 161"/>
                <a:gd name="T8" fmla="*/ 103 w 120"/>
                <a:gd name="T9" fmla="*/ 140 h 161"/>
                <a:gd name="T10" fmla="*/ 103 w 120"/>
                <a:gd name="T11" fmla="*/ 140 h 161"/>
                <a:gd name="T12" fmla="*/ 100 w 120"/>
                <a:gd name="T13" fmla="*/ 148 h 161"/>
                <a:gd name="T14" fmla="*/ 96 w 120"/>
                <a:gd name="T15" fmla="*/ 153 h 161"/>
                <a:gd name="T16" fmla="*/ 89 w 120"/>
                <a:gd name="T17" fmla="*/ 159 h 161"/>
                <a:gd name="T18" fmla="*/ 83 w 120"/>
                <a:gd name="T19" fmla="*/ 161 h 161"/>
                <a:gd name="T20" fmla="*/ 83 w 120"/>
                <a:gd name="T21" fmla="*/ 161 h 161"/>
                <a:gd name="T22" fmla="*/ 0 w 120"/>
                <a:gd name="T23" fmla="*/ 110 h 161"/>
                <a:gd name="T24" fmla="*/ 0 w 120"/>
                <a:gd name="T25" fmla="*/ 110 h 161"/>
                <a:gd name="T26" fmla="*/ 4 w 120"/>
                <a:gd name="T27" fmla="*/ 0 h 161"/>
                <a:gd name="T28" fmla="*/ 4 w 1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8" name="Freeform 74"/>
            <p:cNvSpPr>
              <a:spLocks/>
            </p:cNvSpPr>
            <p:nvPr/>
          </p:nvSpPr>
          <p:spPr bwMode="auto">
            <a:xfrm>
              <a:off x="3371851" y="5083175"/>
              <a:ext cx="185738" cy="255588"/>
            </a:xfrm>
            <a:custGeom>
              <a:avLst/>
              <a:gdLst>
                <a:gd name="T0" fmla="*/ 5 w 117"/>
                <a:gd name="T1" fmla="*/ 0 h 161"/>
                <a:gd name="T2" fmla="*/ 5 w 117"/>
                <a:gd name="T3" fmla="*/ 0 h 161"/>
                <a:gd name="T4" fmla="*/ 117 w 117"/>
                <a:gd name="T5" fmla="*/ 0 h 161"/>
                <a:gd name="T6" fmla="*/ 117 w 117"/>
                <a:gd name="T7" fmla="*/ 0 h 161"/>
                <a:gd name="T8" fmla="*/ 100 w 117"/>
                <a:gd name="T9" fmla="*/ 140 h 161"/>
                <a:gd name="T10" fmla="*/ 100 w 117"/>
                <a:gd name="T11" fmla="*/ 140 h 161"/>
                <a:gd name="T12" fmla="*/ 97 w 117"/>
                <a:gd name="T13" fmla="*/ 148 h 161"/>
                <a:gd name="T14" fmla="*/ 93 w 117"/>
                <a:gd name="T15" fmla="*/ 153 h 161"/>
                <a:gd name="T16" fmla="*/ 86 w 117"/>
                <a:gd name="T17" fmla="*/ 157 h 161"/>
                <a:gd name="T18" fmla="*/ 81 w 117"/>
                <a:gd name="T19" fmla="*/ 161 h 161"/>
                <a:gd name="T20" fmla="*/ 81 w 117"/>
                <a:gd name="T21" fmla="*/ 161 h 161"/>
                <a:gd name="T22" fmla="*/ 0 w 117"/>
                <a:gd name="T23" fmla="*/ 109 h 161"/>
                <a:gd name="T24" fmla="*/ 0 w 117"/>
                <a:gd name="T25" fmla="*/ 109 h 161"/>
                <a:gd name="T26" fmla="*/ 5 w 117"/>
                <a:gd name="T27" fmla="*/ 0 h 161"/>
                <a:gd name="T28" fmla="*/ 5 w 117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Freeform 75"/>
            <p:cNvSpPr>
              <a:spLocks/>
            </p:cNvSpPr>
            <p:nvPr/>
          </p:nvSpPr>
          <p:spPr bwMode="auto">
            <a:xfrm>
              <a:off x="3378201" y="5083175"/>
              <a:ext cx="179388" cy="255588"/>
            </a:xfrm>
            <a:custGeom>
              <a:avLst/>
              <a:gdLst>
                <a:gd name="T0" fmla="*/ 5 w 113"/>
                <a:gd name="T1" fmla="*/ 0 h 161"/>
                <a:gd name="T2" fmla="*/ 5 w 113"/>
                <a:gd name="T3" fmla="*/ 0 h 161"/>
                <a:gd name="T4" fmla="*/ 113 w 113"/>
                <a:gd name="T5" fmla="*/ 0 h 161"/>
                <a:gd name="T6" fmla="*/ 113 w 113"/>
                <a:gd name="T7" fmla="*/ 0 h 161"/>
                <a:gd name="T8" fmla="*/ 96 w 113"/>
                <a:gd name="T9" fmla="*/ 140 h 161"/>
                <a:gd name="T10" fmla="*/ 96 w 113"/>
                <a:gd name="T11" fmla="*/ 140 h 161"/>
                <a:gd name="T12" fmla="*/ 93 w 113"/>
                <a:gd name="T13" fmla="*/ 147 h 161"/>
                <a:gd name="T14" fmla="*/ 89 w 113"/>
                <a:gd name="T15" fmla="*/ 153 h 161"/>
                <a:gd name="T16" fmla="*/ 84 w 113"/>
                <a:gd name="T17" fmla="*/ 157 h 161"/>
                <a:gd name="T18" fmla="*/ 77 w 113"/>
                <a:gd name="T19" fmla="*/ 161 h 161"/>
                <a:gd name="T20" fmla="*/ 77 w 113"/>
                <a:gd name="T21" fmla="*/ 161 h 161"/>
                <a:gd name="T22" fmla="*/ 0 w 113"/>
                <a:gd name="T23" fmla="*/ 107 h 161"/>
                <a:gd name="T24" fmla="*/ 0 w 113"/>
                <a:gd name="T25" fmla="*/ 107 h 161"/>
                <a:gd name="T26" fmla="*/ 5 w 113"/>
                <a:gd name="T27" fmla="*/ 0 h 161"/>
                <a:gd name="T28" fmla="*/ 5 w 113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0" name="Freeform 76"/>
            <p:cNvSpPr>
              <a:spLocks/>
            </p:cNvSpPr>
            <p:nvPr/>
          </p:nvSpPr>
          <p:spPr bwMode="auto">
            <a:xfrm>
              <a:off x="3384551" y="5083175"/>
              <a:ext cx="173038" cy="255588"/>
            </a:xfrm>
            <a:custGeom>
              <a:avLst/>
              <a:gdLst>
                <a:gd name="T0" fmla="*/ 5 w 109"/>
                <a:gd name="T1" fmla="*/ 0 h 161"/>
                <a:gd name="T2" fmla="*/ 5 w 109"/>
                <a:gd name="T3" fmla="*/ 0 h 161"/>
                <a:gd name="T4" fmla="*/ 109 w 109"/>
                <a:gd name="T5" fmla="*/ 0 h 161"/>
                <a:gd name="T6" fmla="*/ 109 w 109"/>
                <a:gd name="T7" fmla="*/ 0 h 161"/>
                <a:gd name="T8" fmla="*/ 92 w 109"/>
                <a:gd name="T9" fmla="*/ 140 h 161"/>
                <a:gd name="T10" fmla="*/ 92 w 109"/>
                <a:gd name="T11" fmla="*/ 140 h 161"/>
                <a:gd name="T12" fmla="*/ 89 w 109"/>
                <a:gd name="T13" fmla="*/ 147 h 161"/>
                <a:gd name="T14" fmla="*/ 85 w 109"/>
                <a:gd name="T15" fmla="*/ 153 h 161"/>
                <a:gd name="T16" fmla="*/ 80 w 109"/>
                <a:gd name="T17" fmla="*/ 157 h 161"/>
                <a:gd name="T18" fmla="*/ 73 w 109"/>
                <a:gd name="T19" fmla="*/ 161 h 161"/>
                <a:gd name="T20" fmla="*/ 73 w 109"/>
                <a:gd name="T21" fmla="*/ 161 h 161"/>
                <a:gd name="T22" fmla="*/ 0 w 109"/>
                <a:gd name="T23" fmla="*/ 106 h 161"/>
                <a:gd name="T24" fmla="*/ 0 w 109"/>
                <a:gd name="T25" fmla="*/ 106 h 161"/>
                <a:gd name="T26" fmla="*/ 5 w 109"/>
                <a:gd name="T27" fmla="*/ 0 h 161"/>
                <a:gd name="T28" fmla="*/ 5 w 109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1" name="Freeform 77"/>
            <p:cNvSpPr>
              <a:spLocks/>
            </p:cNvSpPr>
            <p:nvPr/>
          </p:nvSpPr>
          <p:spPr bwMode="auto">
            <a:xfrm>
              <a:off x="3390901" y="5083175"/>
              <a:ext cx="166688" cy="254000"/>
            </a:xfrm>
            <a:custGeom>
              <a:avLst/>
              <a:gdLst>
                <a:gd name="T0" fmla="*/ 5 w 105"/>
                <a:gd name="T1" fmla="*/ 0 h 160"/>
                <a:gd name="T2" fmla="*/ 5 w 105"/>
                <a:gd name="T3" fmla="*/ 0 h 160"/>
                <a:gd name="T4" fmla="*/ 105 w 105"/>
                <a:gd name="T5" fmla="*/ 0 h 160"/>
                <a:gd name="T6" fmla="*/ 105 w 105"/>
                <a:gd name="T7" fmla="*/ 0 h 160"/>
                <a:gd name="T8" fmla="*/ 88 w 105"/>
                <a:gd name="T9" fmla="*/ 140 h 160"/>
                <a:gd name="T10" fmla="*/ 88 w 105"/>
                <a:gd name="T11" fmla="*/ 140 h 160"/>
                <a:gd name="T12" fmla="*/ 87 w 105"/>
                <a:gd name="T13" fmla="*/ 147 h 160"/>
                <a:gd name="T14" fmla="*/ 81 w 105"/>
                <a:gd name="T15" fmla="*/ 153 h 160"/>
                <a:gd name="T16" fmla="*/ 76 w 105"/>
                <a:gd name="T17" fmla="*/ 157 h 160"/>
                <a:gd name="T18" fmla="*/ 69 w 105"/>
                <a:gd name="T19" fmla="*/ 160 h 160"/>
                <a:gd name="T20" fmla="*/ 69 w 105"/>
                <a:gd name="T21" fmla="*/ 160 h 160"/>
                <a:gd name="T22" fmla="*/ 0 w 105"/>
                <a:gd name="T23" fmla="*/ 106 h 160"/>
                <a:gd name="T24" fmla="*/ 0 w 105"/>
                <a:gd name="T25" fmla="*/ 106 h 160"/>
                <a:gd name="T26" fmla="*/ 5 w 105"/>
                <a:gd name="T27" fmla="*/ 0 h 160"/>
                <a:gd name="T28" fmla="*/ 5 w 105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Freeform 78"/>
            <p:cNvSpPr>
              <a:spLocks/>
            </p:cNvSpPr>
            <p:nvPr/>
          </p:nvSpPr>
          <p:spPr bwMode="auto">
            <a:xfrm>
              <a:off x="3395663" y="5083175"/>
              <a:ext cx="161925" cy="254000"/>
            </a:xfrm>
            <a:custGeom>
              <a:avLst/>
              <a:gdLst>
                <a:gd name="T0" fmla="*/ 5 w 102"/>
                <a:gd name="T1" fmla="*/ 0 h 160"/>
                <a:gd name="T2" fmla="*/ 5 w 102"/>
                <a:gd name="T3" fmla="*/ 0 h 160"/>
                <a:gd name="T4" fmla="*/ 102 w 102"/>
                <a:gd name="T5" fmla="*/ 0 h 160"/>
                <a:gd name="T6" fmla="*/ 102 w 102"/>
                <a:gd name="T7" fmla="*/ 0 h 160"/>
                <a:gd name="T8" fmla="*/ 85 w 102"/>
                <a:gd name="T9" fmla="*/ 140 h 160"/>
                <a:gd name="T10" fmla="*/ 85 w 102"/>
                <a:gd name="T11" fmla="*/ 140 h 160"/>
                <a:gd name="T12" fmla="*/ 84 w 102"/>
                <a:gd name="T13" fmla="*/ 147 h 160"/>
                <a:gd name="T14" fmla="*/ 78 w 102"/>
                <a:gd name="T15" fmla="*/ 153 h 160"/>
                <a:gd name="T16" fmla="*/ 73 w 102"/>
                <a:gd name="T17" fmla="*/ 157 h 160"/>
                <a:gd name="T18" fmla="*/ 67 w 102"/>
                <a:gd name="T19" fmla="*/ 160 h 160"/>
                <a:gd name="T20" fmla="*/ 67 w 102"/>
                <a:gd name="T21" fmla="*/ 160 h 160"/>
                <a:gd name="T22" fmla="*/ 0 w 102"/>
                <a:gd name="T23" fmla="*/ 105 h 160"/>
                <a:gd name="T24" fmla="*/ 0 w 102"/>
                <a:gd name="T25" fmla="*/ 105 h 160"/>
                <a:gd name="T26" fmla="*/ 5 w 102"/>
                <a:gd name="T27" fmla="*/ 0 h 160"/>
                <a:gd name="T28" fmla="*/ 5 w 102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3" name="Freeform 79"/>
            <p:cNvSpPr>
              <a:spLocks/>
            </p:cNvSpPr>
            <p:nvPr/>
          </p:nvSpPr>
          <p:spPr bwMode="auto">
            <a:xfrm>
              <a:off x="3402013" y="5083175"/>
              <a:ext cx="155575" cy="254000"/>
            </a:xfrm>
            <a:custGeom>
              <a:avLst/>
              <a:gdLst>
                <a:gd name="T0" fmla="*/ 5 w 98"/>
                <a:gd name="T1" fmla="*/ 0 h 160"/>
                <a:gd name="T2" fmla="*/ 5 w 98"/>
                <a:gd name="T3" fmla="*/ 0 h 160"/>
                <a:gd name="T4" fmla="*/ 98 w 98"/>
                <a:gd name="T5" fmla="*/ 0 h 160"/>
                <a:gd name="T6" fmla="*/ 98 w 98"/>
                <a:gd name="T7" fmla="*/ 0 h 160"/>
                <a:gd name="T8" fmla="*/ 81 w 98"/>
                <a:gd name="T9" fmla="*/ 140 h 160"/>
                <a:gd name="T10" fmla="*/ 81 w 98"/>
                <a:gd name="T11" fmla="*/ 140 h 160"/>
                <a:gd name="T12" fmla="*/ 80 w 98"/>
                <a:gd name="T13" fmla="*/ 147 h 160"/>
                <a:gd name="T14" fmla="*/ 74 w 98"/>
                <a:gd name="T15" fmla="*/ 152 h 160"/>
                <a:gd name="T16" fmla="*/ 69 w 98"/>
                <a:gd name="T17" fmla="*/ 157 h 160"/>
                <a:gd name="T18" fmla="*/ 63 w 98"/>
                <a:gd name="T19" fmla="*/ 160 h 160"/>
                <a:gd name="T20" fmla="*/ 63 w 98"/>
                <a:gd name="T21" fmla="*/ 160 h 160"/>
                <a:gd name="T22" fmla="*/ 0 w 98"/>
                <a:gd name="T23" fmla="*/ 103 h 160"/>
                <a:gd name="T24" fmla="*/ 0 w 98"/>
                <a:gd name="T25" fmla="*/ 103 h 160"/>
                <a:gd name="T26" fmla="*/ 5 w 98"/>
                <a:gd name="T27" fmla="*/ 0 h 160"/>
                <a:gd name="T28" fmla="*/ 5 w 98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4" name="Freeform 80"/>
            <p:cNvSpPr>
              <a:spLocks/>
            </p:cNvSpPr>
            <p:nvPr/>
          </p:nvSpPr>
          <p:spPr bwMode="auto">
            <a:xfrm>
              <a:off x="3408363" y="5083175"/>
              <a:ext cx="149225" cy="254000"/>
            </a:xfrm>
            <a:custGeom>
              <a:avLst/>
              <a:gdLst>
                <a:gd name="T0" fmla="*/ 5 w 94"/>
                <a:gd name="T1" fmla="*/ 0 h 160"/>
                <a:gd name="T2" fmla="*/ 5 w 94"/>
                <a:gd name="T3" fmla="*/ 0 h 160"/>
                <a:gd name="T4" fmla="*/ 94 w 94"/>
                <a:gd name="T5" fmla="*/ 0 h 160"/>
                <a:gd name="T6" fmla="*/ 94 w 94"/>
                <a:gd name="T7" fmla="*/ 0 h 160"/>
                <a:gd name="T8" fmla="*/ 77 w 94"/>
                <a:gd name="T9" fmla="*/ 140 h 160"/>
                <a:gd name="T10" fmla="*/ 77 w 94"/>
                <a:gd name="T11" fmla="*/ 140 h 160"/>
                <a:gd name="T12" fmla="*/ 76 w 94"/>
                <a:gd name="T13" fmla="*/ 147 h 160"/>
                <a:gd name="T14" fmla="*/ 71 w 94"/>
                <a:gd name="T15" fmla="*/ 152 h 160"/>
                <a:gd name="T16" fmla="*/ 66 w 94"/>
                <a:gd name="T17" fmla="*/ 157 h 160"/>
                <a:gd name="T18" fmla="*/ 59 w 94"/>
                <a:gd name="T19" fmla="*/ 160 h 160"/>
                <a:gd name="T20" fmla="*/ 59 w 94"/>
                <a:gd name="T21" fmla="*/ 160 h 160"/>
                <a:gd name="T22" fmla="*/ 0 w 94"/>
                <a:gd name="T23" fmla="*/ 102 h 160"/>
                <a:gd name="T24" fmla="*/ 0 w 94"/>
                <a:gd name="T25" fmla="*/ 102 h 160"/>
                <a:gd name="T26" fmla="*/ 5 w 94"/>
                <a:gd name="T27" fmla="*/ 0 h 160"/>
                <a:gd name="T28" fmla="*/ 5 w 94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Freeform 81"/>
            <p:cNvSpPr>
              <a:spLocks/>
            </p:cNvSpPr>
            <p:nvPr/>
          </p:nvSpPr>
          <p:spPr bwMode="auto">
            <a:xfrm>
              <a:off x="3414713" y="5083175"/>
              <a:ext cx="142875" cy="254000"/>
            </a:xfrm>
            <a:custGeom>
              <a:avLst/>
              <a:gdLst>
                <a:gd name="T0" fmla="*/ 5 w 90"/>
                <a:gd name="T1" fmla="*/ 0 h 160"/>
                <a:gd name="T2" fmla="*/ 5 w 90"/>
                <a:gd name="T3" fmla="*/ 0 h 160"/>
                <a:gd name="T4" fmla="*/ 90 w 90"/>
                <a:gd name="T5" fmla="*/ 0 h 160"/>
                <a:gd name="T6" fmla="*/ 90 w 90"/>
                <a:gd name="T7" fmla="*/ 0 h 160"/>
                <a:gd name="T8" fmla="*/ 73 w 90"/>
                <a:gd name="T9" fmla="*/ 140 h 160"/>
                <a:gd name="T10" fmla="*/ 73 w 90"/>
                <a:gd name="T11" fmla="*/ 140 h 160"/>
                <a:gd name="T12" fmla="*/ 72 w 90"/>
                <a:gd name="T13" fmla="*/ 147 h 160"/>
                <a:gd name="T14" fmla="*/ 67 w 90"/>
                <a:gd name="T15" fmla="*/ 152 h 160"/>
                <a:gd name="T16" fmla="*/ 62 w 90"/>
                <a:gd name="T17" fmla="*/ 157 h 160"/>
                <a:gd name="T18" fmla="*/ 55 w 90"/>
                <a:gd name="T19" fmla="*/ 160 h 160"/>
                <a:gd name="T20" fmla="*/ 55 w 90"/>
                <a:gd name="T21" fmla="*/ 160 h 160"/>
                <a:gd name="T22" fmla="*/ 0 w 90"/>
                <a:gd name="T23" fmla="*/ 101 h 160"/>
                <a:gd name="T24" fmla="*/ 0 w 90"/>
                <a:gd name="T25" fmla="*/ 101 h 160"/>
                <a:gd name="T26" fmla="*/ 5 w 90"/>
                <a:gd name="T27" fmla="*/ 0 h 160"/>
                <a:gd name="T28" fmla="*/ 5 w 9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6" name="Freeform 82"/>
            <p:cNvSpPr>
              <a:spLocks/>
            </p:cNvSpPr>
            <p:nvPr/>
          </p:nvSpPr>
          <p:spPr bwMode="auto">
            <a:xfrm>
              <a:off x="3417888" y="5083175"/>
              <a:ext cx="139700" cy="254000"/>
            </a:xfrm>
            <a:custGeom>
              <a:avLst/>
              <a:gdLst>
                <a:gd name="T0" fmla="*/ 7 w 88"/>
                <a:gd name="T1" fmla="*/ 0 h 160"/>
                <a:gd name="T2" fmla="*/ 7 w 88"/>
                <a:gd name="T3" fmla="*/ 0 h 160"/>
                <a:gd name="T4" fmla="*/ 88 w 88"/>
                <a:gd name="T5" fmla="*/ 0 h 160"/>
                <a:gd name="T6" fmla="*/ 88 w 88"/>
                <a:gd name="T7" fmla="*/ 0 h 160"/>
                <a:gd name="T8" fmla="*/ 71 w 88"/>
                <a:gd name="T9" fmla="*/ 140 h 160"/>
                <a:gd name="T10" fmla="*/ 71 w 88"/>
                <a:gd name="T11" fmla="*/ 140 h 160"/>
                <a:gd name="T12" fmla="*/ 70 w 88"/>
                <a:gd name="T13" fmla="*/ 147 h 160"/>
                <a:gd name="T14" fmla="*/ 65 w 88"/>
                <a:gd name="T15" fmla="*/ 152 h 160"/>
                <a:gd name="T16" fmla="*/ 60 w 88"/>
                <a:gd name="T17" fmla="*/ 157 h 160"/>
                <a:gd name="T18" fmla="*/ 55 w 88"/>
                <a:gd name="T19" fmla="*/ 160 h 160"/>
                <a:gd name="T20" fmla="*/ 55 w 88"/>
                <a:gd name="T21" fmla="*/ 160 h 160"/>
                <a:gd name="T22" fmla="*/ 0 w 88"/>
                <a:gd name="T23" fmla="*/ 99 h 160"/>
                <a:gd name="T24" fmla="*/ 0 w 88"/>
                <a:gd name="T25" fmla="*/ 99 h 160"/>
                <a:gd name="T26" fmla="*/ 7 w 88"/>
                <a:gd name="T27" fmla="*/ 0 h 160"/>
                <a:gd name="T28" fmla="*/ 7 w 88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7" name="Freeform 83"/>
            <p:cNvSpPr>
              <a:spLocks/>
            </p:cNvSpPr>
            <p:nvPr/>
          </p:nvSpPr>
          <p:spPr bwMode="auto">
            <a:xfrm>
              <a:off x="3425826" y="5083175"/>
              <a:ext cx="131763" cy="254000"/>
            </a:xfrm>
            <a:custGeom>
              <a:avLst/>
              <a:gdLst>
                <a:gd name="T0" fmla="*/ 6 w 83"/>
                <a:gd name="T1" fmla="*/ 0 h 160"/>
                <a:gd name="T2" fmla="*/ 6 w 83"/>
                <a:gd name="T3" fmla="*/ 0 h 160"/>
                <a:gd name="T4" fmla="*/ 83 w 83"/>
                <a:gd name="T5" fmla="*/ 0 h 160"/>
                <a:gd name="T6" fmla="*/ 83 w 83"/>
                <a:gd name="T7" fmla="*/ 0 h 160"/>
                <a:gd name="T8" fmla="*/ 66 w 83"/>
                <a:gd name="T9" fmla="*/ 140 h 160"/>
                <a:gd name="T10" fmla="*/ 66 w 83"/>
                <a:gd name="T11" fmla="*/ 140 h 160"/>
                <a:gd name="T12" fmla="*/ 65 w 83"/>
                <a:gd name="T13" fmla="*/ 147 h 160"/>
                <a:gd name="T14" fmla="*/ 60 w 83"/>
                <a:gd name="T15" fmla="*/ 152 h 160"/>
                <a:gd name="T16" fmla="*/ 55 w 83"/>
                <a:gd name="T17" fmla="*/ 156 h 160"/>
                <a:gd name="T18" fmla="*/ 50 w 83"/>
                <a:gd name="T19" fmla="*/ 160 h 160"/>
                <a:gd name="T20" fmla="*/ 50 w 83"/>
                <a:gd name="T21" fmla="*/ 160 h 160"/>
                <a:gd name="T22" fmla="*/ 0 w 83"/>
                <a:gd name="T23" fmla="*/ 99 h 160"/>
                <a:gd name="T24" fmla="*/ 0 w 83"/>
                <a:gd name="T25" fmla="*/ 99 h 160"/>
                <a:gd name="T26" fmla="*/ 6 w 83"/>
                <a:gd name="T27" fmla="*/ 0 h 160"/>
                <a:gd name="T28" fmla="*/ 6 w 83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Freeform 84"/>
            <p:cNvSpPr>
              <a:spLocks/>
            </p:cNvSpPr>
            <p:nvPr/>
          </p:nvSpPr>
          <p:spPr bwMode="auto">
            <a:xfrm>
              <a:off x="3432176" y="5083175"/>
              <a:ext cx="125413" cy="254000"/>
            </a:xfrm>
            <a:custGeom>
              <a:avLst/>
              <a:gdLst>
                <a:gd name="T0" fmla="*/ 5 w 79"/>
                <a:gd name="T1" fmla="*/ 0 h 160"/>
                <a:gd name="T2" fmla="*/ 5 w 79"/>
                <a:gd name="T3" fmla="*/ 0 h 160"/>
                <a:gd name="T4" fmla="*/ 79 w 79"/>
                <a:gd name="T5" fmla="*/ 0 h 160"/>
                <a:gd name="T6" fmla="*/ 79 w 79"/>
                <a:gd name="T7" fmla="*/ 0 h 160"/>
                <a:gd name="T8" fmla="*/ 62 w 79"/>
                <a:gd name="T9" fmla="*/ 140 h 160"/>
                <a:gd name="T10" fmla="*/ 62 w 79"/>
                <a:gd name="T11" fmla="*/ 140 h 160"/>
                <a:gd name="T12" fmla="*/ 61 w 79"/>
                <a:gd name="T13" fmla="*/ 147 h 160"/>
                <a:gd name="T14" fmla="*/ 56 w 79"/>
                <a:gd name="T15" fmla="*/ 152 h 160"/>
                <a:gd name="T16" fmla="*/ 51 w 79"/>
                <a:gd name="T17" fmla="*/ 156 h 160"/>
                <a:gd name="T18" fmla="*/ 46 w 79"/>
                <a:gd name="T19" fmla="*/ 160 h 160"/>
                <a:gd name="T20" fmla="*/ 46 w 79"/>
                <a:gd name="T21" fmla="*/ 160 h 160"/>
                <a:gd name="T22" fmla="*/ 0 w 79"/>
                <a:gd name="T23" fmla="*/ 98 h 160"/>
                <a:gd name="T24" fmla="*/ 0 w 79"/>
                <a:gd name="T25" fmla="*/ 98 h 160"/>
                <a:gd name="T26" fmla="*/ 5 w 79"/>
                <a:gd name="T27" fmla="*/ 0 h 160"/>
                <a:gd name="T28" fmla="*/ 5 w 79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9" name="Freeform 85"/>
            <p:cNvSpPr>
              <a:spLocks/>
            </p:cNvSpPr>
            <p:nvPr/>
          </p:nvSpPr>
          <p:spPr bwMode="auto">
            <a:xfrm>
              <a:off x="3438526" y="5083175"/>
              <a:ext cx="119063" cy="254000"/>
            </a:xfrm>
            <a:custGeom>
              <a:avLst/>
              <a:gdLst>
                <a:gd name="T0" fmla="*/ 5 w 75"/>
                <a:gd name="T1" fmla="*/ 0 h 160"/>
                <a:gd name="T2" fmla="*/ 5 w 75"/>
                <a:gd name="T3" fmla="*/ 0 h 160"/>
                <a:gd name="T4" fmla="*/ 75 w 75"/>
                <a:gd name="T5" fmla="*/ 0 h 160"/>
                <a:gd name="T6" fmla="*/ 75 w 75"/>
                <a:gd name="T7" fmla="*/ 0 h 160"/>
                <a:gd name="T8" fmla="*/ 58 w 75"/>
                <a:gd name="T9" fmla="*/ 140 h 160"/>
                <a:gd name="T10" fmla="*/ 58 w 75"/>
                <a:gd name="T11" fmla="*/ 140 h 160"/>
                <a:gd name="T12" fmla="*/ 57 w 75"/>
                <a:gd name="T13" fmla="*/ 147 h 160"/>
                <a:gd name="T14" fmla="*/ 52 w 75"/>
                <a:gd name="T15" fmla="*/ 152 h 160"/>
                <a:gd name="T16" fmla="*/ 48 w 75"/>
                <a:gd name="T17" fmla="*/ 156 h 160"/>
                <a:gd name="T18" fmla="*/ 43 w 75"/>
                <a:gd name="T19" fmla="*/ 160 h 160"/>
                <a:gd name="T20" fmla="*/ 43 w 75"/>
                <a:gd name="T21" fmla="*/ 160 h 160"/>
                <a:gd name="T22" fmla="*/ 0 w 75"/>
                <a:gd name="T23" fmla="*/ 96 h 160"/>
                <a:gd name="T24" fmla="*/ 0 w 75"/>
                <a:gd name="T25" fmla="*/ 96 h 160"/>
                <a:gd name="T26" fmla="*/ 5 w 75"/>
                <a:gd name="T27" fmla="*/ 0 h 160"/>
                <a:gd name="T28" fmla="*/ 5 w 75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0" name="Freeform 86"/>
            <p:cNvSpPr>
              <a:spLocks/>
            </p:cNvSpPr>
            <p:nvPr/>
          </p:nvSpPr>
          <p:spPr bwMode="auto">
            <a:xfrm>
              <a:off x="3444876" y="5083175"/>
              <a:ext cx="112713" cy="254000"/>
            </a:xfrm>
            <a:custGeom>
              <a:avLst/>
              <a:gdLst>
                <a:gd name="T0" fmla="*/ 5 w 71"/>
                <a:gd name="T1" fmla="*/ 0 h 160"/>
                <a:gd name="T2" fmla="*/ 5 w 71"/>
                <a:gd name="T3" fmla="*/ 0 h 160"/>
                <a:gd name="T4" fmla="*/ 71 w 71"/>
                <a:gd name="T5" fmla="*/ 0 h 160"/>
                <a:gd name="T6" fmla="*/ 71 w 71"/>
                <a:gd name="T7" fmla="*/ 0 h 160"/>
                <a:gd name="T8" fmla="*/ 54 w 71"/>
                <a:gd name="T9" fmla="*/ 140 h 160"/>
                <a:gd name="T10" fmla="*/ 54 w 71"/>
                <a:gd name="T11" fmla="*/ 140 h 160"/>
                <a:gd name="T12" fmla="*/ 53 w 71"/>
                <a:gd name="T13" fmla="*/ 147 h 160"/>
                <a:gd name="T14" fmla="*/ 48 w 71"/>
                <a:gd name="T15" fmla="*/ 152 h 160"/>
                <a:gd name="T16" fmla="*/ 44 w 71"/>
                <a:gd name="T17" fmla="*/ 156 h 160"/>
                <a:gd name="T18" fmla="*/ 39 w 71"/>
                <a:gd name="T19" fmla="*/ 160 h 160"/>
                <a:gd name="T20" fmla="*/ 39 w 71"/>
                <a:gd name="T21" fmla="*/ 160 h 160"/>
                <a:gd name="T22" fmla="*/ 0 w 71"/>
                <a:gd name="T23" fmla="*/ 95 h 160"/>
                <a:gd name="T24" fmla="*/ 0 w 71"/>
                <a:gd name="T25" fmla="*/ 95 h 160"/>
                <a:gd name="T26" fmla="*/ 5 w 71"/>
                <a:gd name="T27" fmla="*/ 0 h 160"/>
                <a:gd name="T28" fmla="*/ 5 w 71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Freeform 87"/>
            <p:cNvSpPr>
              <a:spLocks/>
            </p:cNvSpPr>
            <p:nvPr/>
          </p:nvSpPr>
          <p:spPr bwMode="auto">
            <a:xfrm>
              <a:off x="3448051" y="5083175"/>
              <a:ext cx="109538" cy="252413"/>
            </a:xfrm>
            <a:custGeom>
              <a:avLst/>
              <a:gdLst>
                <a:gd name="T0" fmla="*/ 7 w 69"/>
                <a:gd name="T1" fmla="*/ 0 h 159"/>
                <a:gd name="T2" fmla="*/ 7 w 69"/>
                <a:gd name="T3" fmla="*/ 0 h 159"/>
                <a:gd name="T4" fmla="*/ 69 w 69"/>
                <a:gd name="T5" fmla="*/ 0 h 159"/>
                <a:gd name="T6" fmla="*/ 69 w 69"/>
                <a:gd name="T7" fmla="*/ 0 h 159"/>
                <a:gd name="T8" fmla="*/ 52 w 69"/>
                <a:gd name="T9" fmla="*/ 140 h 159"/>
                <a:gd name="T10" fmla="*/ 52 w 69"/>
                <a:gd name="T11" fmla="*/ 140 h 159"/>
                <a:gd name="T12" fmla="*/ 51 w 69"/>
                <a:gd name="T13" fmla="*/ 147 h 159"/>
                <a:gd name="T14" fmla="*/ 46 w 69"/>
                <a:gd name="T15" fmla="*/ 152 h 159"/>
                <a:gd name="T16" fmla="*/ 42 w 69"/>
                <a:gd name="T17" fmla="*/ 156 h 159"/>
                <a:gd name="T18" fmla="*/ 37 w 69"/>
                <a:gd name="T19" fmla="*/ 159 h 159"/>
                <a:gd name="T20" fmla="*/ 37 w 69"/>
                <a:gd name="T21" fmla="*/ 159 h 159"/>
                <a:gd name="T22" fmla="*/ 0 w 69"/>
                <a:gd name="T23" fmla="*/ 94 h 159"/>
                <a:gd name="T24" fmla="*/ 0 w 69"/>
                <a:gd name="T25" fmla="*/ 94 h 159"/>
                <a:gd name="T26" fmla="*/ 7 w 69"/>
                <a:gd name="T27" fmla="*/ 0 h 159"/>
                <a:gd name="T28" fmla="*/ 7 w 69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2" name="Freeform 88"/>
            <p:cNvSpPr>
              <a:spLocks/>
            </p:cNvSpPr>
            <p:nvPr/>
          </p:nvSpPr>
          <p:spPr bwMode="auto">
            <a:xfrm>
              <a:off x="3454401" y="5083175"/>
              <a:ext cx="103188" cy="252413"/>
            </a:xfrm>
            <a:custGeom>
              <a:avLst/>
              <a:gdLst>
                <a:gd name="T0" fmla="*/ 7 w 65"/>
                <a:gd name="T1" fmla="*/ 0 h 159"/>
                <a:gd name="T2" fmla="*/ 7 w 65"/>
                <a:gd name="T3" fmla="*/ 0 h 159"/>
                <a:gd name="T4" fmla="*/ 65 w 65"/>
                <a:gd name="T5" fmla="*/ 0 h 159"/>
                <a:gd name="T6" fmla="*/ 65 w 65"/>
                <a:gd name="T7" fmla="*/ 0 h 159"/>
                <a:gd name="T8" fmla="*/ 48 w 65"/>
                <a:gd name="T9" fmla="*/ 140 h 159"/>
                <a:gd name="T10" fmla="*/ 48 w 65"/>
                <a:gd name="T11" fmla="*/ 140 h 159"/>
                <a:gd name="T12" fmla="*/ 47 w 65"/>
                <a:gd name="T13" fmla="*/ 147 h 159"/>
                <a:gd name="T14" fmla="*/ 42 w 65"/>
                <a:gd name="T15" fmla="*/ 152 h 159"/>
                <a:gd name="T16" fmla="*/ 38 w 65"/>
                <a:gd name="T17" fmla="*/ 156 h 159"/>
                <a:gd name="T18" fmla="*/ 33 w 65"/>
                <a:gd name="T19" fmla="*/ 159 h 159"/>
                <a:gd name="T20" fmla="*/ 33 w 65"/>
                <a:gd name="T21" fmla="*/ 159 h 159"/>
                <a:gd name="T22" fmla="*/ 0 w 65"/>
                <a:gd name="T23" fmla="*/ 92 h 159"/>
                <a:gd name="T24" fmla="*/ 0 w 65"/>
                <a:gd name="T25" fmla="*/ 92 h 159"/>
                <a:gd name="T26" fmla="*/ 7 w 65"/>
                <a:gd name="T27" fmla="*/ 0 h 159"/>
                <a:gd name="T28" fmla="*/ 7 w 65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3" name="Freeform 89"/>
            <p:cNvSpPr>
              <a:spLocks/>
            </p:cNvSpPr>
            <p:nvPr/>
          </p:nvSpPr>
          <p:spPr bwMode="auto">
            <a:xfrm>
              <a:off x="3462338" y="5083175"/>
              <a:ext cx="95250" cy="252413"/>
            </a:xfrm>
            <a:custGeom>
              <a:avLst/>
              <a:gdLst>
                <a:gd name="T0" fmla="*/ 6 w 60"/>
                <a:gd name="T1" fmla="*/ 0 h 159"/>
                <a:gd name="T2" fmla="*/ 6 w 60"/>
                <a:gd name="T3" fmla="*/ 0 h 159"/>
                <a:gd name="T4" fmla="*/ 60 w 60"/>
                <a:gd name="T5" fmla="*/ 0 h 159"/>
                <a:gd name="T6" fmla="*/ 60 w 60"/>
                <a:gd name="T7" fmla="*/ 0 h 159"/>
                <a:gd name="T8" fmla="*/ 43 w 60"/>
                <a:gd name="T9" fmla="*/ 140 h 159"/>
                <a:gd name="T10" fmla="*/ 43 w 60"/>
                <a:gd name="T11" fmla="*/ 140 h 159"/>
                <a:gd name="T12" fmla="*/ 42 w 60"/>
                <a:gd name="T13" fmla="*/ 147 h 159"/>
                <a:gd name="T14" fmla="*/ 39 w 60"/>
                <a:gd name="T15" fmla="*/ 151 h 159"/>
                <a:gd name="T16" fmla="*/ 33 w 60"/>
                <a:gd name="T17" fmla="*/ 156 h 159"/>
                <a:gd name="T18" fmla="*/ 29 w 60"/>
                <a:gd name="T19" fmla="*/ 159 h 159"/>
                <a:gd name="T20" fmla="*/ 29 w 60"/>
                <a:gd name="T21" fmla="*/ 159 h 159"/>
                <a:gd name="T22" fmla="*/ 0 w 60"/>
                <a:gd name="T23" fmla="*/ 91 h 159"/>
                <a:gd name="T24" fmla="*/ 0 w 60"/>
                <a:gd name="T25" fmla="*/ 91 h 159"/>
                <a:gd name="T26" fmla="*/ 6 w 60"/>
                <a:gd name="T27" fmla="*/ 0 h 159"/>
                <a:gd name="T28" fmla="*/ 6 w 60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Freeform 90"/>
            <p:cNvSpPr>
              <a:spLocks/>
            </p:cNvSpPr>
            <p:nvPr/>
          </p:nvSpPr>
          <p:spPr bwMode="auto">
            <a:xfrm>
              <a:off x="3468688" y="5083175"/>
              <a:ext cx="88900" cy="252413"/>
            </a:xfrm>
            <a:custGeom>
              <a:avLst/>
              <a:gdLst>
                <a:gd name="T0" fmla="*/ 6 w 56"/>
                <a:gd name="T1" fmla="*/ 0 h 159"/>
                <a:gd name="T2" fmla="*/ 6 w 56"/>
                <a:gd name="T3" fmla="*/ 0 h 159"/>
                <a:gd name="T4" fmla="*/ 56 w 56"/>
                <a:gd name="T5" fmla="*/ 0 h 159"/>
                <a:gd name="T6" fmla="*/ 56 w 56"/>
                <a:gd name="T7" fmla="*/ 0 h 159"/>
                <a:gd name="T8" fmla="*/ 39 w 56"/>
                <a:gd name="T9" fmla="*/ 140 h 159"/>
                <a:gd name="T10" fmla="*/ 39 w 56"/>
                <a:gd name="T11" fmla="*/ 140 h 159"/>
                <a:gd name="T12" fmla="*/ 38 w 56"/>
                <a:gd name="T13" fmla="*/ 147 h 159"/>
                <a:gd name="T14" fmla="*/ 35 w 56"/>
                <a:gd name="T15" fmla="*/ 151 h 159"/>
                <a:gd name="T16" fmla="*/ 29 w 56"/>
                <a:gd name="T17" fmla="*/ 156 h 159"/>
                <a:gd name="T18" fmla="*/ 25 w 56"/>
                <a:gd name="T19" fmla="*/ 159 h 159"/>
                <a:gd name="T20" fmla="*/ 25 w 56"/>
                <a:gd name="T21" fmla="*/ 159 h 159"/>
                <a:gd name="T22" fmla="*/ 0 w 56"/>
                <a:gd name="T23" fmla="*/ 91 h 159"/>
                <a:gd name="T24" fmla="*/ 0 w 56"/>
                <a:gd name="T25" fmla="*/ 91 h 159"/>
                <a:gd name="T26" fmla="*/ 6 w 56"/>
                <a:gd name="T27" fmla="*/ 0 h 159"/>
                <a:gd name="T28" fmla="*/ 6 w 56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5" name="Freeform 91"/>
            <p:cNvSpPr>
              <a:spLocks/>
            </p:cNvSpPr>
            <p:nvPr/>
          </p:nvSpPr>
          <p:spPr bwMode="auto">
            <a:xfrm>
              <a:off x="3471863" y="5083175"/>
              <a:ext cx="85725" cy="252413"/>
            </a:xfrm>
            <a:custGeom>
              <a:avLst/>
              <a:gdLst>
                <a:gd name="T0" fmla="*/ 7 w 54"/>
                <a:gd name="T1" fmla="*/ 0 h 159"/>
                <a:gd name="T2" fmla="*/ 7 w 54"/>
                <a:gd name="T3" fmla="*/ 0 h 159"/>
                <a:gd name="T4" fmla="*/ 54 w 54"/>
                <a:gd name="T5" fmla="*/ 0 h 159"/>
                <a:gd name="T6" fmla="*/ 54 w 54"/>
                <a:gd name="T7" fmla="*/ 0 h 159"/>
                <a:gd name="T8" fmla="*/ 37 w 54"/>
                <a:gd name="T9" fmla="*/ 140 h 159"/>
                <a:gd name="T10" fmla="*/ 37 w 54"/>
                <a:gd name="T11" fmla="*/ 140 h 159"/>
                <a:gd name="T12" fmla="*/ 36 w 54"/>
                <a:gd name="T13" fmla="*/ 145 h 159"/>
                <a:gd name="T14" fmla="*/ 33 w 54"/>
                <a:gd name="T15" fmla="*/ 151 h 159"/>
                <a:gd name="T16" fmla="*/ 29 w 54"/>
                <a:gd name="T17" fmla="*/ 155 h 159"/>
                <a:gd name="T18" fmla="*/ 23 w 54"/>
                <a:gd name="T19" fmla="*/ 159 h 159"/>
                <a:gd name="T20" fmla="*/ 23 w 54"/>
                <a:gd name="T21" fmla="*/ 159 h 159"/>
                <a:gd name="T22" fmla="*/ 0 w 54"/>
                <a:gd name="T23" fmla="*/ 90 h 159"/>
                <a:gd name="T24" fmla="*/ 0 w 54"/>
                <a:gd name="T25" fmla="*/ 90 h 159"/>
                <a:gd name="T26" fmla="*/ 7 w 54"/>
                <a:gd name="T27" fmla="*/ 0 h 159"/>
                <a:gd name="T28" fmla="*/ 7 w 54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6" name="Freeform 92"/>
            <p:cNvSpPr>
              <a:spLocks/>
            </p:cNvSpPr>
            <p:nvPr/>
          </p:nvSpPr>
          <p:spPr bwMode="auto">
            <a:xfrm>
              <a:off x="3478213" y="5083175"/>
              <a:ext cx="79375" cy="252413"/>
            </a:xfrm>
            <a:custGeom>
              <a:avLst/>
              <a:gdLst>
                <a:gd name="T0" fmla="*/ 7 w 50"/>
                <a:gd name="T1" fmla="*/ 0 h 159"/>
                <a:gd name="T2" fmla="*/ 7 w 50"/>
                <a:gd name="T3" fmla="*/ 0 h 159"/>
                <a:gd name="T4" fmla="*/ 50 w 50"/>
                <a:gd name="T5" fmla="*/ 0 h 159"/>
                <a:gd name="T6" fmla="*/ 50 w 50"/>
                <a:gd name="T7" fmla="*/ 0 h 159"/>
                <a:gd name="T8" fmla="*/ 33 w 50"/>
                <a:gd name="T9" fmla="*/ 140 h 159"/>
                <a:gd name="T10" fmla="*/ 33 w 50"/>
                <a:gd name="T11" fmla="*/ 140 h 159"/>
                <a:gd name="T12" fmla="*/ 32 w 50"/>
                <a:gd name="T13" fmla="*/ 145 h 159"/>
                <a:gd name="T14" fmla="*/ 29 w 50"/>
                <a:gd name="T15" fmla="*/ 151 h 159"/>
                <a:gd name="T16" fmla="*/ 25 w 50"/>
                <a:gd name="T17" fmla="*/ 155 h 159"/>
                <a:gd name="T18" fmla="*/ 19 w 50"/>
                <a:gd name="T19" fmla="*/ 159 h 159"/>
                <a:gd name="T20" fmla="*/ 19 w 50"/>
                <a:gd name="T21" fmla="*/ 159 h 159"/>
                <a:gd name="T22" fmla="*/ 0 w 50"/>
                <a:gd name="T23" fmla="*/ 88 h 159"/>
                <a:gd name="T24" fmla="*/ 0 w 50"/>
                <a:gd name="T25" fmla="*/ 88 h 159"/>
                <a:gd name="T26" fmla="*/ 7 w 50"/>
                <a:gd name="T27" fmla="*/ 0 h 159"/>
                <a:gd name="T28" fmla="*/ 7 w 50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Freeform 93"/>
            <p:cNvSpPr>
              <a:spLocks/>
            </p:cNvSpPr>
            <p:nvPr/>
          </p:nvSpPr>
          <p:spPr bwMode="auto">
            <a:xfrm>
              <a:off x="3484563" y="5083175"/>
              <a:ext cx="73025" cy="252413"/>
            </a:xfrm>
            <a:custGeom>
              <a:avLst/>
              <a:gdLst>
                <a:gd name="T0" fmla="*/ 7 w 46"/>
                <a:gd name="T1" fmla="*/ 0 h 159"/>
                <a:gd name="T2" fmla="*/ 7 w 46"/>
                <a:gd name="T3" fmla="*/ 0 h 159"/>
                <a:gd name="T4" fmla="*/ 46 w 46"/>
                <a:gd name="T5" fmla="*/ 0 h 159"/>
                <a:gd name="T6" fmla="*/ 46 w 46"/>
                <a:gd name="T7" fmla="*/ 0 h 159"/>
                <a:gd name="T8" fmla="*/ 29 w 46"/>
                <a:gd name="T9" fmla="*/ 140 h 159"/>
                <a:gd name="T10" fmla="*/ 29 w 46"/>
                <a:gd name="T11" fmla="*/ 140 h 159"/>
                <a:gd name="T12" fmla="*/ 28 w 46"/>
                <a:gd name="T13" fmla="*/ 145 h 159"/>
                <a:gd name="T14" fmla="*/ 25 w 46"/>
                <a:gd name="T15" fmla="*/ 151 h 159"/>
                <a:gd name="T16" fmla="*/ 21 w 46"/>
                <a:gd name="T17" fmla="*/ 155 h 159"/>
                <a:gd name="T18" fmla="*/ 17 w 46"/>
                <a:gd name="T19" fmla="*/ 159 h 159"/>
                <a:gd name="T20" fmla="*/ 17 w 46"/>
                <a:gd name="T21" fmla="*/ 159 h 159"/>
                <a:gd name="T22" fmla="*/ 0 w 46"/>
                <a:gd name="T23" fmla="*/ 87 h 159"/>
                <a:gd name="T24" fmla="*/ 0 w 46"/>
                <a:gd name="T25" fmla="*/ 87 h 159"/>
                <a:gd name="T26" fmla="*/ 7 w 46"/>
                <a:gd name="T27" fmla="*/ 0 h 159"/>
                <a:gd name="T28" fmla="*/ 7 w 46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8" name="Freeform 94"/>
            <p:cNvSpPr>
              <a:spLocks/>
            </p:cNvSpPr>
            <p:nvPr/>
          </p:nvSpPr>
          <p:spPr bwMode="auto">
            <a:xfrm>
              <a:off x="3492501" y="5083175"/>
              <a:ext cx="65088" cy="252413"/>
            </a:xfrm>
            <a:custGeom>
              <a:avLst/>
              <a:gdLst>
                <a:gd name="T0" fmla="*/ 6 w 41"/>
                <a:gd name="T1" fmla="*/ 0 h 159"/>
                <a:gd name="T2" fmla="*/ 6 w 41"/>
                <a:gd name="T3" fmla="*/ 0 h 159"/>
                <a:gd name="T4" fmla="*/ 41 w 41"/>
                <a:gd name="T5" fmla="*/ 0 h 159"/>
                <a:gd name="T6" fmla="*/ 41 w 41"/>
                <a:gd name="T7" fmla="*/ 0 h 159"/>
                <a:gd name="T8" fmla="*/ 24 w 41"/>
                <a:gd name="T9" fmla="*/ 140 h 159"/>
                <a:gd name="T10" fmla="*/ 24 w 41"/>
                <a:gd name="T11" fmla="*/ 140 h 159"/>
                <a:gd name="T12" fmla="*/ 23 w 41"/>
                <a:gd name="T13" fmla="*/ 145 h 159"/>
                <a:gd name="T14" fmla="*/ 20 w 41"/>
                <a:gd name="T15" fmla="*/ 151 h 159"/>
                <a:gd name="T16" fmla="*/ 16 w 41"/>
                <a:gd name="T17" fmla="*/ 155 h 159"/>
                <a:gd name="T18" fmla="*/ 12 w 41"/>
                <a:gd name="T19" fmla="*/ 159 h 159"/>
                <a:gd name="T20" fmla="*/ 12 w 41"/>
                <a:gd name="T21" fmla="*/ 159 h 159"/>
                <a:gd name="T22" fmla="*/ 0 w 41"/>
                <a:gd name="T23" fmla="*/ 86 h 159"/>
                <a:gd name="T24" fmla="*/ 0 w 41"/>
                <a:gd name="T25" fmla="*/ 86 h 159"/>
                <a:gd name="T26" fmla="*/ 6 w 41"/>
                <a:gd name="T27" fmla="*/ 0 h 159"/>
                <a:gd name="T28" fmla="*/ 6 w 41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9" name="Freeform 95"/>
            <p:cNvSpPr>
              <a:spLocks/>
            </p:cNvSpPr>
            <p:nvPr/>
          </p:nvSpPr>
          <p:spPr bwMode="auto">
            <a:xfrm>
              <a:off x="3495676" y="5083175"/>
              <a:ext cx="61913" cy="252413"/>
            </a:xfrm>
            <a:custGeom>
              <a:avLst/>
              <a:gdLst>
                <a:gd name="T0" fmla="*/ 8 w 39"/>
                <a:gd name="T1" fmla="*/ 0 h 159"/>
                <a:gd name="T2" fmla="*/ 8 w 39"/>
                <a:gd name="T3" fmla="*/ 0 h 159"/>
                <a:gd name="T4" fmla="*/ 39 w 39"/>
                <a:gd name="T5" fmla="*/ 0 h 159"/>
                <a:gd name="T6" fmla="*/ 39 w 39"/>
                <a:gd name="T7" fmla="*/ 0 h 159"/>
                <a:gd name="T8" fmla="*/ 22 w 39"/>
                <a:gd name="T9" fmla="*/ 140 h 159"/>
                <a:gd name="T10" fmla="*/ 22 w 39"/>
                <a:gd name="T11" fmla="*/ 140 h 159"/>
                <a:gd name="T12" fmla="*/ 21 w 39"/>
                <a:gd name="T13" fmla="*/ 145 h 159"/>
                <a:gd name="T14" fmla="*/ 18 w 39"/>
                <a:gd name="T15" fmla="*/ 151 h 159"/>
                <a:gd name="T16" fmla="*/ 14 w 39"/>
                <a:gd name="T17" fmla="*/ 155 h 159"/>
                <a:gd name="T18" fmla="*/ 10 w 39"/>
                <a:gd name="T19" fmla="*/ 159 h 159"/>
                <a:gd name="T20" fmla="*/ 10 w 39"/>
                <a:gd name="T21" fmla="*/ 159 h 159"/>
                <a:gd name="T22" fmla="*/ 0 w 39"/>
                <a:gd name="T23" fmla="*/ 84 h 159"/>
                <a:gd name="T24" fmla="*/ 0 w 39"/>
                <a:gd name="T25" fmla="*/ 84 h 159"/>
                <a:gd name="T26" fmla="*/ 8 w 39"/>
                <a:gd name="T27" fmla="*/ 0 h 159"/>
                <a:gd name="T28" fmla="*/ 8 w 39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Freeform 96"/>
            <p:cNvSpPr>
              <a:spLocks/>
            </p:cNvSpPr>
            <p:nvPr/>
          </p:nvSpPr>
          <p:spPr bwMode="auto">
            <a:xfrm>
              <a:off x="3502026" y="5083175"/>
              <a:ext cx="55563" cy="252413"/>
            </a:xfrm>
            <a:custGeom>
              <a:avLst/>
              <a:gdLst>
                <a:gd name="T0" fmla="*/ 8 w 35"/>
                <a:gd name="T1" fmla="*/ 0 h 159"/>
                <a:gd name="T2" fmla="*/ 8 w 35"/>
                <a:gd name="T3" fmla="*/ 0 h 159"/>
                <a:gd name="T4" fmla="*/ 35 w 35"/>
                <a:gd name="T5" fmla="*/ 0 h 159"/>
                <a:gd name="T6" fmla="*/ 35 w 35"/>
                <a:gd name="T7" fmla="*/ 0 h 159"/>
                <a:gd name="T8" fmla="*/ 18 w 35"/>
                <a:gd name="T9" fmla="*/ 140 h 159"/>
                <a:gd name="T10" fmla="*/ 18 w 35"/>
                <a:gd name="T11" fmla="*/ 140 h 159"/>
                <a:gd name="T12" fmla="*/ 17 w 35"/>
                <a:gd name="T13" fmla="*/ 145 h 159"/>
                <a:gd name="T14" fmla="*/ 14 w 35"/>
                <a:gd name="T15" fmla="*/ 151 h 159"/>
                <a:gd name="T16" fmla="*/ 11 w 35"/>
                <a:gd name="T17" fmla="*/ 155 h 159"/>
                <a:gd name="T18" fmla="*/ 7 w 35"/>
                <a:gd name="T19" fmla="*/ 159 h 159"/>
                <a:gd name="T20" fmla="*/ 7 w 35"/>
                <a:gd name="T21" fmla="*/ 159 h 159"/>
                <a:gd name="T22" fmla="*/ 0 w 35"/>
                <a:gd name="T23" fmla="*/ 84 h 159"/>
                <a:gd name="T24" fmla="*/ 0 w 35"/>
                <a:gd name="T25" fmla="*/ 84 h 159"/>
                <a:gd name="T26" fmla="*/ 8 w 35"/>
                <a:gd name="T27" fmla="*/ 0 h 159"/>
                <a:gd name="T28" fmla="*/ 8 w 35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1" name="Freeform 97"/>
            <p:cNvSpPr>
              <a:spLocks/>
            </p:cNvSpPr>
            <p:nvPr/>
          </p:nvSpPr>
          <p:spPr bwMode="auto">
            <a:xfrm>
              <a:off x="3508376" y="5083175"/>
              <a:ext cx="49213" cy="249238"/>
            </a:xfrm>
            <a:custGeom>
              <a:avLst/>
              <a:gdLst>
                <a:gd name="T0" fmla="*/ 7 w 31"/>
                <a:gd name="T1" fmla="*/ 0 h 157"/>
                <a:gd name="T2" fmla="*/ 7 w 31"/>
                <a:gd name="T3" fmla="*/ 0 h 157"/>
                <a:gd name="T4" fmla="*/ 31 w 31"/>
                <a:gd name="T5" fmla="*/ 0 h 157"/>
                <a:gd name="T6" fmla="*/ 31 w 31"/>
                <a:gd name="T7" fmla="*/ 0 h 157"/>
                <a:gd name="T8" fmla="*/ 14 w 31"/>
                <a:gd name="T9" fmla="*/ 140 h 157"/>
                <a:gd name="T10" fmla="*/ 14 w 31"/>
                <a:gd name="T11" fmla="*/ 140 h 157"/>
                <a:gd name="T12" fmla="*/ 13 w 31"/>
                <a:gd name="T13" fmla="*/ 145 h 157"/>
                <a:gd name="T14" fmla="*/ 10 w 31"/>
                <a:gd name="T15" fmla="*/ 151 h 157"/>
                <a:gd name="T16" fmla="*/ 7 w 31"/>
                <a:gd name="T17" fmla="*/ 155 h 157"/>
                <a:gd name="T18" fmla="*/ 3 w 31"/>
                <a:gd name="T19" fmla="*/ 157 h 157"/>
                <a:gd name="T20" fmla="*/ 3 w 31"/>
                <a:gd name="T21" fmla="*/ 157 h 157"/>
                <a:gd name="T22" fmla="*/ 0 w 31"/>
                <a:gd name="T23" fmla="*/ 83 h 157"/>
                <a:gd name="T24" fmla="*/ 0 w 31"/>
                <a:gd name="T25" fmla="*/ 83 h 157"/>
                <a:gd name="T26" fmla="*/ 7 w 31"/>
                <a:gd name="T27" fmla="*/ 0 h 157"/>
                <a:gd name="T28" fmla="*/ 7 w 31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2" name="Freeform 98"/>
            <p:cNvSpPr>
              <a:spLocks/>
            </p:cNvSpPr>
            <p:nvPr/>
          </p:nvSpPr>
          <p:spPr bwMode="auto">
            <a:xfrm>
              <a:off x="3513138" y="5083175"/>
              <a:ext cx="44450" cy="249238"/>
            </a:xfrm>
            <a:custGeom>
              <a:avLst/>
              <a:gdLst>
                <a:gd name="T0" fmla="*/ 8 w 28"/>
                <a:gd name="T1" fmla="*/ 0 h 157"/>
                <a:gd name="T2" fmla="*/ 8 w 28"/>
                <a:gd name="T3" fmla="*/ 0 h 157"/>
                <a:gd name="T4" fmla="*/ 28 w 28"/>
                <a:gd name="T5" fmla="*/ 0 h 157"/>
                <a:gd name="T6" fmla="*/ 28 w 28"/>
                <a:gd name="T7" fmla="*/ 0 h 157"/>
                <a:gd name="T8" fmla="*/ 11 w 28"/>
                <a:gd name="T9" fmla="*/ 140 h 157"/>
                <a:gd name="T10" fmla="*/ 11 w 28"/>
                <a:gd name="T11" fmla="*/ 140 h 157"/>
                <a:gd name="T12" fmla="*/ 10 w 28"/>
                <a:gd name="T13" fmla="*/ 145 h 157"/>
                <a:gd name="T14" fmla="*/ 7 w 28"/>
                <a:gd name="T15" fmla="*/ 151 h 157"/>
                <a:gd name="T16" fmla="*/ 4 w 28"/>
                <a:gd name="T17" fmla="*/ 155 h 157"/>
                <a:gd name="T18" fmla="*/ 0 w 28"/>
                <a:gd name="T19" fmla="*/ 157 h 157"/>
                <a:gd name="T20" fmla="*/ 0 w 28"/>
                <a:gd name="T21" fmla="*/ 157 h 157"/>
                <a:gd name="T22" fmla="*/ 1 w 28"/>
                <a:gd name="T23" fmla="*/ 82 h 157"/>
                <a:gd name="T24" fmla="*/ 1 w 28"/>
                <a:gd name="T25" fmla="*/ 82 h 157"/>
                <a:gd name="T26" fmla="*/ 8 w 28"/>
                <a:gd name="T27" fmla="*/ 0 h 157"/>
                <a:gd name="T28" fmla="*/ 8 w 28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Freeform 99"/>
            <p:cNvSpPr>
              <a:spLocks/>
            </p:cNvSpPr>
            <p:nvPr/>
          </p:nvSpPr>
          <p:spPr bwMode="auto">
            <a:xfrm>
              <a:off x="3513138" y="5083175"/>
              <a:ext cx="44450" cy="249238"/>
            </a:xfrm>
            <a:custGeom>
              <a:avLst/>
              <a:gdLst>
                <a:gd name="T0" fmla="*/ 12 w 28"/>
                <a:gd name="T1" fmla="*/ 0 h 157"/>
                <a:gd name="T2" fmla="*/ 12 w 28"/>
                <a:gd name="T3" fmla="*/ 0 h 157"/>
                <a:gd name="T4" fmla="*/ 28 w 28"/>
                <a:gd name="T5" fmla="*/ 0 h 157"/>
                <a:gd name="T6" fmla="*/ 28 w 28"/>
                <a:gd name="T7" fmla="*/ 0 h 157"/>
                <a:gd name="T8" fmla="*/ 11 w 28"/>
                <a:gd name="T9" fmla="*/ 140 h 157"/>
                <a:gd name="T10" fmla="*/ 11 w 28"/>
                <a:gd name="T11" fmla="*/ 140 h 157"/>
                <a:gd name="T12" fmla="*/ 10 w 28"/>
                <a:gd name="T13" fmla="*/ 145 h 157"/>
                <a:gd name="T14" fmla="*/ 8 w 28"/>
                <a:gd name="T15" fmla="*/ 149 h 157"/>
                <a:gd name="T16" fmla="*/ 4 w 28"/>
                <a:gd name="T17" fmla="*/ 155 h 157"/>
                <a:gd name="T18" fmla="*/ 0 w 28"/>
                <a:gd name="T19" fmla="*/ 157 h 157"/>
                <a:gd name="T20" fmla="*/ 0 w 28"/>
                <a:gd name="T21" fmla="*/ 157 h 157"/>
                <a:gd name="T22" fmla="*/ 5 w 28"/>
                <a:gd name="T23" fmla="*/ 80 h 157"/>
                <a:gd name="T24" fmla="*/ 5 w 28"/>
                <a:gd name="T25" fmla="*/ 80 h 157"/>
                <a:gd name="T26" fmla="*/ 12 w 28"/>
                <a:gd name="T27" fmla="*/ 0 h 157"/>
                <a:gd name="T28" fmla="*/ 12 w 28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5" y="8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4" name="Freeform 100"/>
            <p:cNvSpPr>
              <a:spLocks/>
            </p:cNvSpPr>
            <p:nvPr/>
          </p:nvSpPr>
          <p:spPr bwMode="auto">
            <a:xfrm>
              <a:off x="3514726" y="5083175"/>
              <a:ext cx="42863" cy="249238"/>
            </a:xfrm>
            <a:custGeom>
              <a:avLst/>
              <a:gdLst>
                <a:gd name="T0" fmla="*/ 15 w 27"/>
                <a:gd name="T1" fmla="*/ 0 h 157"/>
                <a:gd name="T2" fmla="*/ 27 w 27"/>
                <a:gd name="T3" fmla="*/ 0 h 157"/>
                <a:gd name="T4" fmla="*/ 10 w 27"/>
                <a:gd name="T5" fmla="*/ 140 h 157"/>
                <a:gd name="T6" fmla="*/ 10 w 27"/>
                <a:gd name="T7" fmla="*/ 140 h 157"/>
                <a:gd name="T8" fmla="*/ 9 w 27"/>
                <a:gd name="T9" fmla="*/ 145 h 157"/>
                <a:gd name="T10" fmla="*/ 7 w 27"/>
                <a:gd name="T11" fmla="*/ 149 h 157"/>
                <a:gd name="T12" fmla="*/ 3 w 27"/>
                <a:gd name="T13" fmla="*/ 153 h 157"/>
                <a:gd name="T14" fmla="*/ 0 w 27"/>
                <a:gd name="T15" fmla="*/ 157 h 157"/>
                <a:gd name="T16" fmla="*/ 15 w 27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2687638" y="4930775"/>
              <a:ext cx="47625" cy="55563"/>
            </a:xfrm>
            <a:custGeom>
              <a:avLst/>
              <a:gdLst>
                <a:gd name="T0" fmla="*/ 30 w 30"/>
                <a:gd name="T1" fmla="*/ 2 h 35"/>
                <a:gd name="T2" fmla="*/ 30 w 30"/>
                <a:gd name="T3" fmla="*/ 2 h 35"/>
                <a:gd name="T4" fmla="*/ 27 w 30"/>
                <a:gd name="T5" fmla="*/ 14 h 35"/>
                <a:gd name="T6" fmla="*/ 23 w 30"/>
                <a:gd name="T7" fmla="*/ 30 h 35"/>
                <a:gd name="T8" fmla="*/ 23 w 30"/>
                <a:gd name="T9" fmla="*/ 30 h 35"/>
                <a:gd name="T10" fmla="*/ 20 w 30"/>
                <a:gd name="T11" fmla="*/ 34 h 35"/>
                <a:gd name="T12" fmla="*/ 19 w 30"/>
                <a:gd name="T13" fmla="*/ 35 h 35"/>
                <a:gd name="T14" fmla="*/ 16 w 30"/>
                <a:gd name="T15" fmla="*/ 34 h 35"/>
                <a:gd name="T16" fmla="*/ 14 w 30"/>
                <a:gd name="T17" fmla="*/ 31 h 35"/>
                <a:gd name="T18" fmla="*/ 11 w 30"/>
                <a:gd name="T19" fmla="*/ 26 h 35"/>
                <a:gd name="T20" fmla="*/ 0 w 30"/>
                <a:gd name="T21" fmla="*/ 7 h 35"/>
                <a:gd name="T22" fmla="*/ 0 w 30"/>
                <a:gd name="T23" fmla="*/ 7 h 35"/>
                <a:gd name="T24" fmla="*/ 3 w 30"/>
                <a:gd name="T25" fmla="*/ 6 h 35"/>
                <a:gd name="T26" fmla="*/ 8 w 30"/>
                <a:gd name="T27" fmla="*/ 2 h 35"/>
                <a:gd name="T28" fmla="*/ 12 w 30"/>
                <a:gd name="T29" fmla="*/ 0 h 35"/>
                <a:gd name="T30" fmla="*/ 18 w 30"/>
                <a:gd name="T31" fmla="*/ 0 h 35"/>
                <a:gd name="T32" fmla="*/ 23 w 30"/>
                <a:gd name="T33" fmla="*/ 0 h 35"/>
                <a:gd name="T34" fmla="*/ 30 w 30"/>
                <a:gd name="T35" fmla="*/ 2 h 35"/>
                <a:gd name="T36" fmla="*/ 30 w 30"/>
                <a:gd name="T3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1917256" y="3162755"/>
            <a:ext cx="112490" cy="333077"/>
            <a:chOff x="2555876" y="4340225"/>
            <a:chExt cx="203200" cy="601663"/>
          </a:xfrm>
          <a:solidFill>
            <a:schemeClr val="accent1"/>
          </a:solidFill>
        </p:grpSpPr>
        <p:sp>
          <p:nvSpPr>
            <p:cNvPr id="217" name="Freeform 105"/>
            <p:cNvSpPr>
              <a:spLocks/>
            </p:cNvSpPr>
            <p:nvPr/>
          </p:nvSpPr>
          <p:spPr bwMode="auto">
            <a:xfrm>
              <a:off x="2582863" y="4424363"/>
              <a:ext cx="176213" cy="517525"/>
            </a:xfrm>
            <a:custGeom>
              <a:avLst/>
              <a:gdLst>
                <a:gd name="T0" fmla="*/ 35 w 111"/>
                <a:gd name="T1" fmla="*/ 266 h 326"/>
                <a:gd name="T2" fmla="*/ 66 w 111"/>
                <a:gd name="T3" fmla="*/ 326 h 326"/>
                <a:gd name="T4" fmla="*/ 94 w 111"/>
                <a:gd name="T5" fmla="*/ 322 h 326"/>
                <a:gd name="T6" fmla="*/ 111 w 111"/>
                <a:gd name="T7" fmla="*/ 256 h 326"/>
                <a:gd name="T8" fmla="*/ 76 w 111"/>
                <a:gd name="T9" fmla="*/ 0 h 326"/>
                <a:gd name="T10" fmla="*/ 0 w 111"/>
                <a:gd name="T11" fmla="*/ 11 h 326"/>
                <a:gd name="T12" fmla="*/ 35 w 111"/>
                <a:gd name="T13" fmla="*/ 26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Freeform 106"/>
            <p:cNvSpPr>
              <a:spLocks/>
            </p:cNvSpPr>
            <p:nvPr/>
          </p:nvSpPr>
          <p:spPr bwMode="auto">
            <a:xfrm>
              <a:off x="2576513" y="4340225"/>
              <a:ext cx="127000" cy="146050"/>
            </a:xfrm>
            <a:custGeom>
              <a:avLst/>
              <a:gdLst>
                <a:gd name="T0" fmla="*/ 4 w 80"/>
                <a:gd name="T1" fmla="*/ 59 h 92"/>
                <a:gd name="T2" fmla="*/ 4 w 80"/>
                <a:gd name="T3" fmla="*/ 59 h 92"/>
                <a:gd name="T4" fmla="*/ 5 w 80"/>
                <a:gd name="T5" fmla="*/ 66 h 92"/>
                <a:gd name="T6" fmla="*/ 9 w 80"/>
                <a:gd name="T7" fmla="*/ 73 h 92"/>
                <a:gd name="T8" fmla="*/ 13 w 80"/>
                <a:gd name="T9" fmla="*/ 80 h 92"/>
                <a:gd name="T10" fmla="*/ 19 w 80"/>
                <a:gd name="T11" fmla="*/ 84 h 92"/>
                <a:gd name="T12" fmla="*/ 24 w 80"/>
                <a:gd name="T13" fmla="*/ 88 h 92"/>
                <a:gd name="T14" fmla="*/ 31 w 80"/>
                <a:gd name="T15" fmla="*/ 91 h 92"/>
                <a:gd name="T16" fmla="*/ 39 w 80"/>
                <a:gd name="T17" fmla="*/ 92 h 92"/>
                <a:gd name="T18" fmla="*/ 46 w 80"/>
                <a:gd name="T19" fmla="*/ 92 h 92"/>
                <a:gd name="T20" fmla="*/ 47 w 80"/>
                <a:gd name="T21" fmla="*/ 92 h 92"/>
                <a:gd name="T22" fmla="*/ 47 w 80"/>
                <a:gd name="T23" fmla="*/ 92 h 92"/>
                <a:gd name="T24" fmla="*/ 55 w 80"/>
                <a:gd name="T25" fmla="*/ 89 h 92"/>
                <a:gd name="T26" fmla="*/ 62 w 80"/>
                <a:gd name="T27" fmla="*/ 87 h 92"/>
                <a:gd name="T28" fmla="*/ 67 w 80"/>
                <a:gd name="T29" fmla="*/ 82 h 92"/>
                <a:gd name="T30" fmla="*/ 71 w 80"/>
                <a:gd name="T31" fmla="*/ 77 h 92"/>
                <a:gd name="T32" fmla="*/ 75 w 80"/>
                <a:gd name="T33" fmla="*/ 70 h 92"/>
                <a:gd name="T34" fmla="*/ 78 w 80"/>
                <a:gd name="T35" fmla="*/ 64 h 92"/>
                <a:gd name="T36" fmla="*/ 80 w 80"/>
                <a:gd name="T37" fmla="*/ 57 h 92"/>
                <a:gd name="T38" fmla="*/ 80 w 80"/>
                <a:gd name="T39" fmla="*/ 49 h 92"/>
                <a:gd name="T40" fmla="*/ 75 w 80"/>
                <a:gd name="T41" fmla="*/ 15 h 92"/>
                <a:gd name="T42" fmla="*/ 75 w 80"/>
                <a:gd name="T43" fmla="*/ 15 h 92"/>
                <a:gd name="T44" fmla="*/ 73 w 80"/>
                <a:gd name="T45" fmla="*/ 8 h 92"/>
                <a:gd name="T46" fmla="*/ 70 w 80"/>
                <a:gd name="T47" fmla="*/ 4 h 92"/>
                <a:gd name="T48" fmla="*/ 66 w 80"/>
                <a:gd name="T49" fmla="*/ 1 h 92"/>
                <a:gd name="T50" fmla="*/ 62 w 80"/>
                <a:gd name="T51" fmla="*/ 0 h 92"/>
                <a:gd name="T52" fmla="*/ 50 w 80"/>
                <a:gd name="T53" fmla="*/ 1 h 92"/>
                <a:gd name="T54" fmla="*/ 35 w 80"/>
                <a:gd name="T55" fmla="*/ 3 h 92"/>
                <a:gd name="T56" fmla="*/ 35 w 80"/>
                <a:gd name="T57" fmla="*/ 3 h 92"/>
                <a:gd name="T58" fmla="*/ 35 w 80"/>
                <a:gd name="T59" fmla="*/ 3 h 92"/>
                <a:gd name="T60" fmla="*/ 20 w 80"/>
                <a:gd name="T61" fmla="*/ 5 h 92"/>
                <a:gd name="T62" fmla="*/ 8 w 80"/>
                <a:gd name="T63" fmla="*/ 7 h 92"/>
                <a:gd name="T64" fmla="*/ 4 w 80"/>
                <a:gd name="T65" fmla="*/ 9 h 92"/>
                <a:gd name="T66" fmla="*/ 1 w 80"/>
                <a:gd name="T67" fmla="*/ 13 h 92"/>
                <a:gd name="T68" fmla="*/ 0 w 80"/>
                <a:gd name="T69" fmla="*/ 17 h 92"/>
                <a:gd name="T70" fmla="*/ 0 w 80"/>
                <a:gd name="T71" fmla="*/ 24 h 92"/>
                <a:gd name="T72" fmla="*/ 4 w 80"/>
                <a:gd name="T73" fmla="*/ 5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Freeform 107"/>
            <p:cNvSpPr>
              <a:spLocks/>
            </p:cNvSpPr>
            <p:nvPr/>
          </p:nvSpPr>
          <p:spPr bwMode="auto">
            <a:xfrm>
              <a:off x="2571751" y="4389438"/>
              <a:ext cx="150813" cy="144463"/>
            </a:xfrm>
            <a:custGeom>
              <a:avLst/>
              <a:gdLst>
                <a:gd name="T0" fmla="*/ 11 w 95"/>
                <a:gd name="T1" fmla="*/ 91 h 91"/>
                <a:gd name="T2" fmla="*/ 95 w 95"/>
                <a:gd name="T3" fmla="*/ 80 h 91"/>
                <a:gd name="T4" fmla="*/ 84 w 95"/>
                <a:gd name="T5" fmla="*/ 0 h 91"/>
                <a:gd name="T6" fmla="*/ 0 w 95"/>
                <a:gd name="T7" fmla="*/ 11 h 91"/>
                <a:gd name="T8" fmla="*/ 11 w 95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109"/>
            <p:cNvSpPr>
              <a:spLocks/>
            </p:cNvSpPr>
            <p:nvPr/>
          </p:nvSpPr>
          <p:spPr bwMode="auto">
            <a:xfrm>
              <a:off x="2555876" y="4430713"/>
              <a:ext cx="44450" cy="260350"/>
            </a:xfrm>
            <a:custGeom>
              <a:avLst/>
              <a:gdLst>
                <a:gd name="T0" fmla="*/ 21 w 28"/>
                <a:gd name="T1" fmla="*/ 0 h 164"/>
                <a:gd name="T2" fmla="*/ 21 w 28"/>
                <a:gd name="T3" fmla="*/ 0 h 164"/>
                <a:gd name="T4" fmla="*/ 11 w 28"/>
                <a:gd name="T5" fmla="*/ 7 h 164"/>
                <a:gd name="T6" fmla="*/ 5 w 28"/>
                <a:gd name="T7" fmla="*/ 13 h 164"/>
                <a:gd name="T8" fmla="*/ 2 w 28"/>
                <a:gd name="T9" fmla="*/ 17 h 164"/>
                <a:gd name="T10" fmla="*/ 0 w 28"/>
                <a:gd name="T11" fmla="*/ 20 h 164"/>
                <a:gd name="T12" fmla="*/ 0 w 28"/>
                <a:gd name="T13" fmla="*/ 20 h 164"/>
                <a:gd name="T14" fmla="*/ 3 w 28"/>
                <a:gd name="T15" fmla="*/ 44 h 164"/>
                <a:gd name="T16" fmla="*/ 9 w 28"/>
                <a:gd name="T17" fmla="*/ 90 h 164"/>
                <a:gd name="T18" fmla="*/ 18 w 28"/>
                <a:gd name="T19" fmla="*/ 154 h 164"/>
                <a:gd name="T20" fmla="*/ 18 w 28"/>
                <a:gd name="T21" fmla="*/ 154 h 164"/>
                <a:gd name="T22" fmla="*/ 17 w 28"/>
                <a:gd name="T23" fmla="*/ 155 h 164"/>
                <a:gd name="T24" fmla="*/ 18 w 28"/>
                <a:gd name="T25" fmla="*/ 160 h 164"/>
                <a:gd name="T26" fmla="*/ 19 w 28"/>
                <a:gd name="T27" fmla="*/ 161 h 164"/>
                <a:gd name="T28" fmla="*/ 21 w 28"/>
                <a:gd name="T29" fmla="*/ 162 h 164"/>
                <a:gd name="T30" fmla="*/ 23 w 28"/>
                <a:gd name="T31" fmla="*/ 164 h 164"/>
                <a:gd name="T32" fmla="*/ 28 w 28"/>
                <a:gd name="T33" fmla="*/ 164 h 164"/>
                <a:gd name="T34" fmla="*/ 13 w 28"/>
                <a:gd name="T35" fmla="*/ 58 h 164"/>
                <a:gd name="T36" fmla="*/ 19 w 28"/>
                <a:gd name="T37" fmla="*/ 44 h 164"/>
                <a:gd name="T38" fmla="*/ 21 w 28"/>
                <a:gd name="T39" fmla="*/ 0 h 164"/>
                <a:gd name="T40" fmla="*/ 21 w 28"/>
                <a:gd name="T4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2173875" y="3166270"/>
            <a:ext cx="441173" cy="339229"/>
            <a:chOff x="3019426" y="4346575"/>
            <a:chExt cx="796925" cy="612776"/>
          </a:xfrm>
          <a:solidFill>
            <a:schemeClr val="accent1"/>
          </a:solidFill>
        </p:grpSpPr>
        <p:sp>
          <p:nvSpPr>
            <p:cNvPr id="222" name="Freeform 110"/>
            <p:cNvSpPr>
              <a:spLocks/>
            </p:cNvSpPr>
            <p:nvPr/>
          </p:nvSpPr>
          <p:spPr bwMode="auto">
            <a:xfrm>
              <a:off x="3040063" y="4346575"/>
              <a:ext cx="776288" cy="347663"/>
            </a:xfrm>
            <a:custGeom>
              <a:avLst/>
              <a:gdLst>
                <a:gd name="T0" fmla="*/ 247 w 489"/>
                <a:gd name="T1" fmla="*/ 219 h 219"/>
                <a:gd name="T2" fmla="*/ 489 w 489"/>
                <a:gd name="T3" fmla="*/ 110 h 219"/>
                <a:gd name="T4" fmla="*/ 240 w 489"/>
                <a:gd name="T5" fmla="*/ 0 h 219"/>
                <a:gd name="T6" fmla="*/ 0 w 489"/>
                <a:gd name="T7" fmla="*/ 107 h 219"/>
                <a:gd name="T8" fmla="*/ 247 w 489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Rectangle 111"/>
            <p:cNvSpPr>
              <a:spLocks noChangeArrowheads="1"/>
            </p:cNvSpPr>
            <p:nvPr/>
          </p:nvSpPr>
          <p:spPr bwMode="auto">
            <a:xfrm>
              <a:off x="3049588" y="4510088"/>
              <a:ext cx="22225" cy="2555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12"/>
            <p:cNvSpPr>
              <a:spLocks/>
            </p:cNvSpPr>
            <p:nvPr/>
          </p:nvSpPr>
          <p:spPr bwMode="auto">
            <a:xfrm>
              <a:off x="3022601" y="4735513"/>
              <a:ext cx="76200" cy="77788"/>
            </a:xfrm>
            <a:custGeom>
              <a:avLst/>
              <a:gdLst>
                <a:gd name="T0" fmla="*/ 0 w 48"/>
                <a:gd name="T1" fmla="*/ 24 h 49"/>
                <a:gd name="T2" fmla="*/ 0 w 48"/>
                <a:gd name="T3" fmla="*/ 24 h 49"/>
                <a:gd name="T4" fmla="*/ 0 w 48"/>
                <a:gd name="T5" fmla="*/ 20 h 49"/>
                <a:gd name="T6" fmla="*/ 2 w 48"/>
                <a:gd name="T7" fmla="*/ 15 h 49"/>
                <a:gd name="T8" fmla="*/ 4 w 48"/>
                <a:gd name="T9" fmla="*/ 11 h 49"/>
                <a:gd name="T10" fmla="*/ 7 w 48"/>
                <a:gd name="T11" fmla="*/ 8 h 49"/>
                <a:gd name="T12" fmla="*/ 11 w 48"/>
                <a:gd name="T13" fmla="*/ 4 h 49"/>
                <a:gd name="T14" fmla="*/ 15 w 48"/>
                <a:gd name="T15" fmla="*/ 3 h 49"/>
                <a:gd name="T16" fmla="*/ 19 w 48"/>
                <a:gd name="T17" fmla="*/ 1 h 49"/>
                <a:gd name="T18" fmla="*/ 25 w 48"/>
                <a:gd name="T19" fmla="*/ 0 h 49"/>
                <a:gd name="T20" fmla="*/ 25 w 48"/>
                <a:gd name="T21" fmla="*/ 0 h 49"/>
                <a:gd name="T22" fmla="*/ 29 w 48"/>
                <a:gd name="T23" fmla="*/ 1 h 49"/>
                <a:gd name="T24" fmla="*/ 34 w 48"/>
                <a:gd name="T25" fmla="*/ 3 h 49"/>
                <a:gd name="T26" fmla="*/ 38 w 48"/>
                <a:gd name="T27" fmla="*/ 4 h 49"/>
                <a:gd name="T28" fmla="*/ 41 w 48"/>
                <a:gd name="T29" fmla="*/ 8 h 49"/>
                <a:gd name="T30" fmla="*/ 44 w 48"/>
                <a:gd name="T31" fmla="*/ 11 h 49"/>
                <a:gd name="T32" fmla="*/ 46 w 48"/>
                <a:gd name="T33" fmla="*/ 15 h 49"/>
                <a:gd name="T34" fmla="*/ 48 w 48"/>
                <a:gd name="T35" fmla="*/ 20 h 49"/>
                <a:gd name="T36" fmla="*/ 48 w 48"/>
                <a:gd name="T37" fmla="*/ 24 h 49"/>
                <a:gd name="T38" fmla="*/ 48 w 48"/>
                <a:gd name="T39" fmla="*/ 24 h 49"/>
                <a:gd name="T40" fmla="*/ 48 w 48"/>
                <a:gd name="T41" fmla="*/ 30 h 49"/>
                <a:gd name="T42" fmla="*/ 46 w 48"/>
                <a:gd name="T43" fmla="*/ 34 h 49"/>
                <a:gd name="T44" fmla="*/ 44 w 48"/>
                <a:gd name="T45" fmla="*/ 38 h 49"/>
                <a:gd name="T46" fmla="*/ 41 w 48"/>
                <a:gd name="T47" fmla="*/ 42 h 49"/>
                <a:gd name="T48" fmla="*/ 38 w 48"/>
                <a:gd name="T49" fmla="*/ 45 h 49"/>
                <a:gd name="T50" fmla="*/ 34 w 48"/>
                <a:gd name="T51" fmla="*/ 47 h 49"/>
                <a:gd name="T52" fmla="*/ 29 w 48"/>
                <a:gd name="T53" fmla="*/ 49 h 49"/>
                <a:gd name="T54" fmla="*/ 25 w 48"/>
                <a:gd name="T55" fmla="*/ 49 h 49"/>
                <a:gd name="T56" fmla="*/ 25 w 48"/>
                <a:gd name="T57" fmla="*/ 49 h 49"/>
                <a:gd name="T58" fmla="*/ 19 w 48"/>
                <a:gd name="T59" fmla="*/ 49 h 49"/>
                <a:gd name="T60" fmla="*/ 15 w 48"/>
                <a:gd name="T61" fmla="*/ 47 h 49"/>
                <a:gd name="T62" fmla="*/ 11 w 48"/>
                <a:gd name="T63" fmla="*/ 45 h 49"/>
                <a:gd name="T64" fmla="*/ 7 w 48"/>
                <a:gd name="T65" fmla="*/ 42 h 49"/>
                <a:gd name="T66" fmla="*/ 4 w 48"/>
                <a:gd name="T67" fmla="*/ 38 h 49"/>
                <a:gd name="T68" fmla="*/ 2 w 48"/>
                <a:gd name="T69" fmla="*/ 34 h 49"/>
                <a:gd name="T70" fmla="*/ 0 w 48"/>
                <a:gd name="T71" fmla="*/ 30 h 49"/>
                <a:gd name="T72" fmla="*/ 0 w 48"/>
                <a:gd name="T73" fmla="*/ 24 h 49"/>
                <a:gd name="T74" fmla="*/ 0 w 48"/>
                <a:gd name="T7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113"/>
            <p:cNvSpPr>
              <a:spLocks/>
            </p:cNvSpPr>
            <p:nvPr/>
          </p:nvSpPr>
          <p:spPr bwMode="auto">
            <a:xfrm>
              <a:off x="3052763" y="4778375"/>
              <a:ext cx="46038" cy="169863"/>
            </a:xfrm>
            <a:custGeom>
              <a:avLst/>
              <a:gdLst>
                <a:gd name="T0" fmla="*/ 17 w 29"/>
                <a:gd name="T1" fmla="*/ 5 h 107"/>
                <a:gd name="T2" fmla="*/ 17 w 29"/>
                <a:gd name="T3" fmla="*/ 5 h 107"/>
                <a:gd name="T4" fmla="*/ 19 w 29"/>
                <a:gd name="T5" fmla="*/ 12 h 107"/>
                <a:gd name="T6" fmla="*/ 22 w 29"/>
                <a:gd name="T7" fmla="*/ 22 h 107"/>
                <a:gd name="T8" fmla="*/ 25 w 29"/>
                <a:gd name="T9" fmla="*/ 33 h 107"/>
                <a:gd name="T10" fmla="*/ 27 w 29"/>
                <a:gd name="T11" fmla="*/ 47 h 107"/>
                <a:gd name="T12" fmla="*/ 29 w 29"/>
                <a:gd name="T13" fmla="*/ 65 h 107"/>
                <a:gd name="T14" fmla="*/ 29 w 29"/>
                <a:gd name="T15" fmla="*/ 84 h 107"/>
                <a:gd name="T16" fmla="*/ 27 w 29"/>
                <a:gd name="T17" fmla="*/ 107 h 107"/>
                <a:gd name="T18" fmla="*/ 0 w 29"/>
                <a:gd name="T19" fmla="*/ 107 h 107"/>
                <a:gd name="T20" fmla="*/ 0 w 29"/>
                <a:gd name="T21" fmla="*/ 0 h 107"/>
                <a:gd name="T22" fmla="*/ 0 w 29"/>
                <a:gd name="T23" fmla="*/ 0 h 107"/>
                <a:gd name="T24" fmla="*/ 8 w 29"/>
                <a:gd name="T25" fmla="*/ 4 h 107"/>
                <a:gd name="T26" fmla="*/ 14 w 29"/>
                <a:gd name="T27" fmla="*/ 5 h 107"/>
                <a:gd name="T28" fmla="*/ 15 w 29"/>
                <a:gd name="T29" fmla="*/ 5 h 107"/>
                <a:gd name="T30" fmla="*/ 17 w 29"/>
                <a:gd name="T31" fmla="*/ 5 h 107"/>
                <a:gd name="T32" fmla="*/ 17 w 29"/>
                <a:gd name="T33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114"/>
            <p:cNvSpPr>
              <a:spLocks/>
            </p:cNvSpPr>
            <p:nvPr/>
          </p:nvSpPr>
          <p:spPr bwMode="auto">
            <a:xfrm>
              <a:off x="3019426" y="4778375"/>
              <a:ext cx="46038" cy="169863"/>
            </a:xfrm>
            <a:custGeom>
              <a:avLst/>
              <a:gdLst>
                <a:gd name="T0" fmla="*/ 13 w 29"/>
                <a:gd name="T1" fmla="*/ 5 h 107"/>
                <a:gd name="T2" fmla="*/ 13 w 29"/>
                <a:gd name="T3" fmla="*/ 5 h 107"/>
                <a:gd name="T4" fmla="*/ 10 w 29"/>
                <a:gd name="T5" fmla="*/ 12 h 107"/>
                <a:gd name="T6" fmla="*/ 4 w 29"/>
                <a:gd name="T7" fmla="*/ 33 h 107"/>
                <a:gd name="T8" fmla="*/ 2 w 29"/>
                <a:gd name="T9" fmla="*/ 47 h 107"/>
                <a:gd name="T10" fmla="*/ 0 w 29"/>
                <a:gd name="T11" fmla="*/ 65 h 107"/>
                <a:gd name="T12" fmla="*/ 0 w 29"/>
                <a:gd name="T13" fmla="*/ 84 h 107"/>
                <a:gd name="T14" fmla="*/ 1 w 29"/>
                <a:gd name="T15" fmla="*/ 107 h 107"/>
                <a:gd name="T16" fmla="*/ 29 w 29"/>
                <a:gd name="T17" fmla="*/ 107 h 107"/>
                <a:gd name="T18" fmla="*/ 29 w 29"/>
                <a:gd name="T19" fmla="*/ 0 h 107"/>
                <a:gd name="T20" fmla="*/ 29 w 29"/>
                <a:gd name="T21" fmla="*/ 0 h 107"/>
                <a:gd name="T22" fmla="*/ 21 w 29"/>
                <a:gd name="T23" fmla="*/ 4 h 107"/>
                <a:gd name="T24" fmla="*/ 16 w 29"/>
                <a:gd name="T25" fmla="*/ 5 h 107"/>
                <a:gd name="T26" fmla="*/ 13 w 29"/>
                <a:gd name="T27" fmla="*/ 5 h 107"/>
                <a:gd name="T28" fmla="*/ 13 w 29"/>
                <a:gd name="T29" fmla="*/ 5 h 107"/>
                <a:gd name="T30" fmla="*/ 13 w 29"/>
                <a:gd name="T3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115"/>
            <p:cNvSpPr>
              <a:spLocks/>
            </p:cNvSpPr>
            <p:nvPr/>
          </p:nvSpPr>
          <p:spPr bwMode="auto">
            <a:xfrm>
              <a:off x="3211513" y="4624388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63 w 283"/>
                <a:gd name="T5" fmla="*/ 29 h 211"/>
                <a:gd name="T6" fmla="*/ 143 w 283"/>
                <a:gd name="T7" fmla="*/ 67 h 211"/>
                <a:gd name="T8" fmla="*/ 143 w 283"/>
                <a:gd name="T9" fmla="*/ 67 h 211"/>
                <a:gd name="T10" fmla="*/ 221 w 283"/>
                <a:gd name="T11" fmla="*/ 29 h 211"/>
                <a:gd name="T12" fmla="*/ 283 w 283"/>
                <a:gd name="T13" fmla="*/ 0 h 211"/>
                <a:gd name="T14" fmla="*/ 283 w 283"/>
                <a:gd name="T15" fmla="*/ 163 h 211"/>
                <a:gd name="T16" fmla="*/ 283 w 283"/>
                <a:gd name="T17" fmla="*/ 163 h 211"/>
                <a:gd name="T18" fmla="*/ 277 w 283"/>
                <a:gd name="T19" fmla="*/ 170 h 211"/>
                <a:gd name="T20" fmla="*/ 267 w 283"/>
                <a:gd name="T21" fmla="*/ 177 h 211"/>
                <a:gd name="T22" fmla="*/ 259 w 283"/>
                <a:gd name="T23" fmla="*/ 182 h 211"/>
                <a:gd name="T24" fmla="*/ 250 w 283"/>
                <a:gd name="T25" fmla="*/ 188 h 211"/>
                <a:gd name="T26" fmla="*/ 229 w 283"/>
                <a:gd name="T27" fmla="*/ 196 h 211"/>
                <a:gd name="T28" fmla="*/ 209 w 283"/>
                <a:gd name="T29" fmla="*/ 201 h 211"/>
                <a:gd name="T30" fmla="*/ 190 w 283"/>
                <a:gd name="T31" fmla="*/ 205 h 211"/>
                <a:gd name="T32" fmla="*/ 172 w 283"/>
                <a:gd name="T33" fmla="*/ 208 h 211"/>
                <a:gd name="T34" fmla="*/ 147 w 283"/>
                <a:gd name="T35" fmla="*/ 211 h 211"/>
                <a:gd name="T36" fmla="*/ 147 w 283"/>
                <a:gd name="T37" fmla="*/ 211 h 211"/>
                <a:gd name="T38" fmla="*/ 147 w 283"/>
                <a:gd name="T39" fmla="*/ 211 h 211"/>
                <a:gd name="T40" fmla="*/ 143 w 283"/>
                <a:gd name="T41" fmla="*/ 211 h 211"/>
                <a:gd name="T42" fmla="*/ 143 w 283"/>
                <a:gd name="T43" fmla="*/ 211 h 211"/>
                <a:gd name="T44" fmla="*/ 139 w 283"/>
                <a:gd name="T45" fmla="*/ 211 h 211"/>
                <a:gd name="T46" fmla="*/ 139 w 283"/>
                <a:gd name="T47" fmla="*/ 211 h 211"/>
                <a:gd name="T48" fmla="*/ 139 w 283"/>
                <a:gd name="T49" fmla="*/ 211 h 211"/>
                <a:gd name="T50" fmla="*/ 113 w 283"/>
                <a:gd name="T51" fmla="*/ 208 h 211"/>
                <a:gd name="T52" fmla="*/ 94 w 283"/>
                <a:gd name="T53" fmla="*/ 205 h 211"/>
                <a:gd name="T54" fmla="*/ 75 w 283"/>
                <a:gd name="T55" fmla="*/ 201 h 211"/>
                <a:gd name="T56" fmla="*/ 55 w 283"/>
                <a:gd name="T57" fmla="*/ 196 h 211"/>
                <a:gd name="T58" fmla="*/ 36 w 283"/>
                <a:gd name="T59" fmla="*/ 188 h 211"/>
                <a:gd name="T60" fmla="*/ 26 w 283"/>
                <a:gd name="T61" fmla="*/ 182 h 211"/>
                <a:gd name="T62" fmla="*/ 17 w 283"/>
                <a:gd name="T63" fmla="*/ 177 h 211"/>
                <a:gd name="T64" fmla="*/ 9 w 283"/>
                <a:gd name="T65" fmla="*/ 170 h 211"/>
                <a:gd name="T66" fmla="*/ 0 w 283"/>
                <a:gd name="T67" fmla="*/ 163 h 211"/>
                <a:gd name="T68" fmla="*/ 0 w 283"/>
                <a:gd name="T6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7" y="211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39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8" name="Freeform 116"/>
          <p:cNvSpPr>
            <a:spLocks noEditPoints="1"/>
          </p:cNvSpPr>
          <p:nvPr/>
        </p:nvSpPr>
        <p:spPr bwMode="auto">
          <a:xfrm>
            <a:off x="2733690" y="1988638"/>
            <a:ext cx="217071" cy="272437"/>
          </a:xfrm>
          <a:custGeom>
            <a:avLst/>
            <a:gdLst>
              <a:gd name="T0" fmla="*/ 82 w 247"/>
              <a:gd name="T1" fmla="*/ 150 h 310"/>
              <a:gd name="T2" fmla="*/ 87 w 247"/>
              <a:gd name="T3" fmla="*/ 132 h 310"/>
              <a:gd name="T4" fmla="*/ 87 w 247"/>
              <a:gd name="T5" fmla="*/ 59 h 310"/>
              <a:gd name="T6" fmla="*/ 79 w 247"/>
              <a:gd name="T7" fmla="*/ 50 h 310"/>
              <a:gd name="T8" fmla="*/ 80 w 247"/>
              <a:gd name="T9" fmla="*/ 17 h 310"/>
              <a:gd name="T10" fmla="*/ 80 w 247"/>
              <a:gd name="T11" fmla="*/ 13 h 310"/>
              <a:gd name="T12" fmla="*/ 92 w 247"/>
              <a:gd name="T13" fmla="*/ 5 h 310"/>
              <a:gd name="T14" fmla="*/ 125 w 247"/>
              <a:gd name="T15" fmla="*/ 0 h 310"/>
              <a:gd name="T16" fmla="*/ 162 w 247"/>
              <a:gd name="T17" fmla="*/ 6 h 310"/>
              <a:gd name="T18" fmla="*/ 168 w 247"/>
              <a:gd name="T19" fmla="*/ 16 h 310"/>
              <a:gd name="T20" fmla="*/ 170 w 247"/>
              <a:gd name="T21" fmla="*/ 17 h 310"/>
              <a:gd name="T22" fmla="*/ 168 w 247"/>
              <a:gd name="T23" fmla="*/ 50 h 310"/>
              <a:gd name="T24" fmla="*/ 162 w 247"/>
              <a:gd name="T25" fmla="*/ 58 h 310"/>
              <a:gd name="T26" fmla="*/ 156 w 247"/>
              <a:gd name="T27" fmla="*/ 132 h 310"/>
              <a:gd name="T28" fmla="*/ 157 w 247"/>
              <a:gd name="T29" fmla="*/ 140 h 310"/>
              <a:gd name="T30" fmla="*/ 166 w 247"/>
              <a:gd name="T31" fmla="*/ 150 h 310"/>
              <a:gd name="T32" fmla="*/ 190 w 247"/>
              <a:gd name="T33" fmla="*/ 171 h 310"/>
              <a:gd name="T34" fmla="*/ 231 w 247"/>
              <a:gd name="T35" fmla="*/ 222 h 310"/>
              <a:gd name="T36" fmla="*/ 246 w 247"/>
              <a:gd name="T37" fmla="*/ 253 h 310"/>
              <a:gd name="T38" fmla="*/ 243 w 247"/>
              <a:gd name="T39" fmla="*/ 278 h 310"/>
              <a:gd name="T40" fmla="*/ 236 w 247"/>
              <a:gd name="T41" fmla="*/ 285 h 310"/>
              <a:gd name="T42" fmla="*/ 187 w 247"/>
              <a:gd name="T43" fmla="*/ 304 h 310"/>
              <a:gd name="T44" fmla="*/ 141 w 247"/>
              <a:gd name="T45" fmla="*/ 310 h 310"/>
              <a:gd name="T46" fmla="*/ 113 w 247"/>
              <a:gd name="T47" fmla="*/ 310 h 310"/>
              <a:gd name="T48" fmla="*/ 51 w 247"/>
              <a:gd name="T49" fmla="*/ 303 h 310"/>
              <a:gd name="T50" fmla="*/ 63 w 247"/>
              <a:gd name="T51" fmla="*/ 285 h 310"/>
              <a:gd name="T52" fmla="*/ 83 w 247"/>
              <a:gd name="T53" fmla="*/ 287 h 310"/>
              <a:gd name="T54" fmla="*/ 61 w 247"/>
              <a:gd name="T55" fmla="*/ 280 h 310"/>
              <a:gd name="T56" fmla="*/ 51 w 247"/>
              <a:gd name="T57" fmla="*/ 211 h 310"/>
              <a:gd name="T58" fmla="*/ 76 w 247"/>
              <a:gd name="T59" fmla="*/ 180 h 310"/>
              <a:gd name="T60" fmla="*/ 51 w 247"/>
              <a:gd name="T61" fmla="*/ 203 h 310"/>
              <a:gd name="T62" fmla="*/ 68 w 247"/>
              <a:gd name="T63" fmla="*/ 159 h 310"/>
              <a:gd name="T64" fmla="*/ 51 w 247"/>
              <a:gd name="T65" fmla="*/ 303 h 310"/>
              <a:gd name="T66" fmla="*/ 30 w 247"/>
              <a:gd name="T67" fmla="*/ 296 h 310"/>
              <a:gd name="T68" fmla="*/ 11 w 247"/>
              <a:gd name="T69" fmla="*/ 285 h 310"/>
              <a:gd name="T70" fmla="*/ 2 w 247"/>
              <a:gd name="T71" fmla="*/ 270 h 310"/>
              <a:gd name="T72" fmla="*/ 3 w 247"/>
              <a:gd name="T73" fmla="*/ 251 h 310"/>
              <a:gd name="T74" fmla="*/ 27 w 247"/>
              <a:gd name="T75" fmla="*/ 205 h 310"/>
              <a:gd name="T76" fmla="*/ 51 w 247"/>
              <a:gd name="T77" fmla="*/ 203 h 310"/>
              <a:gd name="T78" fmla="*/ 27 w 247"/>
              <a:gd name="T79" fmla="*/ 228 h 310"/>
              <a:gd name="T80" fmla="*/ 18 w 247"/>
              <a:gd name="T81" fmla="*/ 249 h 310"/>
              <a:gd name="T82" fmla="*/ 18 w 247"/>
              <a:gd name="T83" fmla="*/ 261 h 310"/>
              <a:gd name="T84" fmla="*/ 27 w 247"/>
              <a:gd name="T85" fmla="*/ 273 h 310"/>
              <a:gd name="T86" fmla="*/ 51 w 247"/>
              <a:gd name="T87" fmla="*/ 303 h 310"/>
              <a:gd name="T88" fmla="*/ 51 w 247"/>
              <a:gd name="T89" fmla="*/ 211 h 310"/>
              <a:gd name="T90" fmla="*/ 34 w 247"/>
              <a:gd name="T91" fmla="*/ 243 h 310"/>
              <a:gd name="T92" fmla="*/ 36 w 247"/>
              <a:gd name="T93" fmla="*/ 259 h 310"/>
              <a:gd name="T94" fmla="*/ 51 w 247"/>
              <a:gd name="T95" fmla="*/ 27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132"/>
                </a:lnTo>
                <a:lnTo>
                  <a:pt x="87" y="59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7"/>
                </a:lnTo>
                <a:lnTo>
                  <a:pt x="80" y="16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59"/>
                </a:lnTo>
                <a:lnTo>
                  <a:pt x="156" y="132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83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1167614" y="1896361"/>
            <a:ext cx="224102" cy="338350"/>
            <a:chOff x="1201738" y="2052638"/>
            <a:chExt cx="404813" cy="611188"/>
          </a:xfrm>
          <a:solidFill>
            <a:schemeClr val="accent1"/>
          </a:solidFill>
        </p:grpSpPr>
        <p:sp>
          <p:nvSpPr>
            <p:cNvPr id="230" name="Freeform 117"/>
            <p:cNvSpPr>
              <a:spLocks/>
            </p:cNvSpPr>
            <p:nvPr/>
          </p:nvSpPr>
          <p:spPr bwMode="auto">
            <a:xfrm>
              <a:off x="1325563" y="2101850"/>
              <a:ext cx="139700" cy="139700"/>
            </a:xfrm>
            <a:custGeom>
              <a:avLst/>
              <a:gdLst>
                <a:gd name="T0" fmla="*/ 88 w 88"/>
                <a:gd name="T1" fmla="*/ 44 h 88"/>
                <a:gd name="T2" fmla="*/ 88 w 88"/>
                <a:gd name="T3" fmla="*/ 44 h 88"/>
                <a:gd name="T4" fmla="*/ 86 w 88"/>
                <a:gd name="T5" fmla="*/ 36 h 88"/>
                <a:gd name="T6" fmla="*/ 83 w 88"/>
                <a:gd name="T7" fmla="*/ 27 h 88"/>
                <a:gd name="T8" fmla="*/ 79 w 88"/>
                <a:gd name="T9" fmla="*/ 19 h 88"/>
                <a:gd name="T10" fmla="*/ 74 w 88"/>
                <a:gd name="T11" fmla="*/ 13 h 88"/>
                <a:gd name="T12" fmla="*/ 67 w 88"/>
                <a:gd name="T13" fmla="*/ 7 h 88"/>
                <a:gd name="T14" fmla="*/ 60 w 88"/>
                <a:gd name="T15" fmla="*/ 3 h 88"/>
                <a:gd name="T16" fmla="*/ 52 w 88"/>
                <a:gd name="T17" fmla="*/ 0 h 88"/>
                <a:gd name="T18" fmla="*/ 43 w 88"/>
                <a:gd name="T19" fmla="*/ 0 h 88"/>
                <a:gd name="T20" fmla="*/ 43 w 88"/>
                <a:gd name="T21" fmla="*/ 0 h 88"/>
                <a:gd name="T22" fmla="*/ 35 w 88"/>
                <a:gd name="T23" fmla="*/ 0 h 88"/>
                <a:gd name="T24" fmla="*/ 27 w 88"/>
                <a:gd name="T25" fmla="*/ 3 h 88"/>
                <a:gd name="T26" fmla="*/ 18 w 88"/>
                <a:gd name="T27" fmla="*/ 7 h 88"/>
                <a:gd name="T28" fmla="*/ 12 w 88"/>
                <a:gd name="T29" fmla="*/ 13 h 88"/>
                <a:gd name="T30" fmla="*/ 6 w 88"/>
                <a:gd name="T31" fmla="*/ 19 h 88"/>
                <a:gd name="T32" fmla="*/ 2 w 88"/>
                <a:gd name="T33" fmla="*/ 27 h 88"/>
                <a:gd name="T34" fmla="*/ 0 w 88"/>
                <a:gd name="T35" fmla="*/ 36 h 88"/>
                <a:gd name="T36" fmla="*/ 0 w 88"/>
                <a:gd name="T37" fmla="*/ 44 h 88"/>
                <a:gd name="T38" fmla="*/ 0 w 88"/>
                <a:gd name="T39" fmla="*/ 44 h 88"/>
                <a:gd name="T40" fmla="*/ 0 w 88"/>
                <a:gd name="T41" fmla="*/ 53 h 88"/>
                <a:gd name="T42" fmla="*/ 2 w 88"/>
                <a:gd name="T43" fmla="*/ 61 h 88"/>
                <a:gd name="T44" fmla="*/ 6 w 88"/>
                <a:gd name="T45" fmla="*/ 68 h 88"/>
                <a:gd name="T46" fmla="*/ 12 w 88"/>
                <a:gd name="T47" fmla="*/ 75 h 88"/>
                <a:gd name="T48" fmla="*/ 18 w 88"/>
                <a:gd name="T49" fmla="*/ 80 h 88"/>
                <a:gd name="T50" fmla="*/ 27 w 88"/>
                <a:gd name="T51" fmla="*/ 84 h 88"/>
                <a:gd name="T52" fmla="*/ 35 w 88"/>
                <a:gd name="T53" fmla="*/ 87 h 88"/>
                <a:gd name="T54" fmla="*/ 43 w 88"/>
                <a:gd name="T55" fmla="*/ 88 h 88"/>
                <a:gd name="T56" fmla="*/ 43 w 88"/>
                <a:gd name="T57" fmla="*/ 88 h 88"/>
                <a:gd name="T58" fmla="*/ 52 w 88"/>
                <a:gd name="T59" fmla="*/ 87 h 88"/>
                <a:gd name="T60" fmla="*/ 60 w 88"/>
                <a:gd name="T61" fmla="*/ 84 h 88"/>
                <a:gd name="T62" fmla="*/ 67 w 88"/>
                <a:gd name="T63" fmla="*/ 80 h 88"/>
                <a:gd name="T64" fmla="*/ 74 w 88"/>
                <a:gd name="T65" fmla="*/ 75 h 88"/>
                <a:gd name="T66" fmla="*/ 79 w 88"/>
                <a:gd name="T67" fmla="*/ 68 h 88"/>
                <a:gd name="T68" fmla="*/ 83 w 88"/>
                <a:gd name="T69" fmla="*/ 61 h 88"/>
                <a:gd name="T70" fmla="*/ 86 w 88"/>
                <a:gd name="T71" fmla="*/ 53 h 88"/>
                <a:gd name="T72" fmla="*/ 88 w 88"/>
                <a:gd name="T73" fmla="*/ 44 h 88"/>
                <a:gd name="T74" fmla="*/ 88 w 88"/>
                <a:gd name="T7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lnTo>
                    <a:pt x="88" y="4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18"/>
            <p:cNvSpPr>
              <a:spLocks/>
            </p:cNvSpPr>
            <p:nvPr/>
          </p:nvSpPr>
          <p:spPr bwMode="auto">
            <a:xfrm>
              <a:off x="1201738" y="2205038"/>
              <a:ext cx="212725" cy="458788"/>
            </a:xfrm>
            <a:custGeom>
              <a:avLst/>
              <a:gdLst>
                <a:gd name="T0" fmla="*/ 134 w 134"/>
                <a:gd name="T1" fmla="*/ 7 h 289"/>
                <a:gd name="T2" fmla="*/ 134 w 134"/>
                <a:gd name="T3" fmla="*/ 7 h 289"/>
                <a:gd name="T4" fmla="*/ 88 w 134"/>
                <a:gd name="T5" fmla="*/ 129 h 289"/>
                <a:gd name="T6" fmla="*/ 42 w 134"/>
                <a:gd name="T7" fmla="*/ 248 h 289"/>
                <a:gd name="T8" fmla="*/ 42 w 134"/>
                <a:gd name="T9" fmla="*/ 248 h 289"/>
                <a:gd name="T10" fmla="*/ 22 w 134"/>
                <a:gd name="T11" fmla="*/ 268 h 289"/>
                <a:gd name="T12" fmla="*/ 8 w 134"/>
                <a:gd name="T13" fmla="*/ 282 h 289"/>
                <a:gd name="T14" fmla="*/ 3 w 134"/>
                <a:gd name="T15" fmla="*/ 286 h 289"/>
                <a:gd name="T16" fmla="*/ 0 w 134"/>
                <a:gd name="T17" fmla="*/ 289 h 289"/>
                <a:gd name="T18" fmla="*/ 0 w 134"/>
                <a:gd name="T19" fmla="*/ 289 h 289"/>
                <a:gd name="T20" fmla="*/ 3 w 134"/>
                <a:gd name="T21" fmla="*/ 275 h 289"/>
                <a:gd name="T22" fmla="*/ 15 w 134"/>
                <a:gd name="T23" fmla="*/ 243 h 289"/>
                <a:gd name="T24" fmla="*/ 50 w 134"/>
                <a:gd name="T25" fmla="*/ 144 h 289"/>
                <a:gd name="T26" fmla="*/ 105 w 134"/>
                <a:gd name="T27" fmla="*/ 0 h 289"/>
                <a:gd name="T28" fmla="*/ 134 w 134"/>
                <a:gd name="T29" fmla="*/ 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19"/>
            <p:cNvSpPr>
              <a:spLocks/>
            </p:cNvSpPr>
            <p:nvPr/>
          </p:nvSpPr>
          <p:spPr bwMode="auto">
            <a:xfrm>
              <a:off x="1371601" y="2205038"/>
              <a:ext cx="234950" cy="449263"/>
            </a:xfrm>
            <a:custGeom>
              <a:avLst/>
              <a:gdLst>
                <a:gd name="T0" fmla="*/ 2 w 148"/>
                <a:gd name="T1" fmla="*/ 13 h 283"/>
                <a:gd name="T2" fmla="*/ 109 w 148"/>
                <a:gd name="T3" fmla="*/ 244 h 283"/>
                <a:gd name="T4" fmla="*/ 148 w 148"/>
                <a:gd name="T5" fmla="*/ 283 h 283"/>
                <a:gd name="T6" fmla="*/ 137 w 148"/>
                <a:gd name="T7" fmla="*/ 229 h 283"/>
                <a:gd name="T8" fmla="*/ 33 w 148"/>
                <a:gd name="T9" fmla="*/ 0 h 283"/>
                <a:gd name="T10" fmla="*/ 0 w 148"/>
                <a:gd name="T11" fmla="*/ 10 h 283"/>
                <a:gd name="T12" fmla="*/ 2 w 148"/>
                <a:gd name="T13" fmla="*/ 1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20"/>
            <p:cNvSpPr>
              <a:spLocks/>
            </p:cNvSpPr>
            <p:nvPr/>
          </p:nvSpPr>
          <p:spPr bwMode="auto">
            <a:xfrm>
              <a:off x="1376363" y="2052638"/>
              <a:ext cx="25400" cy="77788"/>
            </a:xfrm>
            <a:custGeom>
              <a:avLst/>
              <a:gdLst>
                <a:gd name="T0" fmla="*/ 0 w 16"/>
                <a:gd name="T1" fmla="*/ 41 h 49"/>
                <a:gd name="T2" fmla="*/ 0 w 16"/>
                <a:gd name="T3" fmla="*/ 41 h 49"/>
                <a:gd name="T4" fmla="*/ 0 w 16"/>
                <a:gd name="T5" fmla="*/ 44 h 49"/>
                <a:gd name="T6" fmla="*/ 3 w 16"/>
                <a:gd name="T7" fmla="*/ 46 h 49"/>
                <a:gd name="T8" fmla="*/ 4 w 16"/>
                <a:gd name="T9" fmla="*/ 48 h 49"/>
                <a:gd name="T10" fmla="*/ 8 w 16"/>
                <a:gd name="T11" fmla="*/ 49 h 49"/>
                <a:gd name="T12" fmla="*/ 8 w 16"/>
                <a:gd name="T13" fmla="*/ 49 h 49"/>
                <a:gd name="T14" fmla="*/ 11 w 16"/>
                <a:gd name="T15" fmla="*/ 48 h 49"/>
                <a:gd name="T16" fmla="*/ 14 w 16"/>
                <a:gd name="T17" fmla="*/ 46 h 49"/>
                <a:gd name="T18" fmla="*/ 15 w 16"/>
                <a:gd name="T19" fmla="*/ 44 h 49"/>
                <a:gd name="T20" fmla="*/ 16 w 16"/>
                <a:gd name="T21" fmla="*/ 41 h 49"/>
                <a:gd name="T22" fmla="*/ 16 w 16"/>
                <a:gd name="T23" fmla="*/ 8 h 49"/>
                <a:gd name="T24" fmla="*/ 16 w 16"/>
                <a:gd name="T25" fmla="*/ 8 h 49"/>
                <a:gd name="T26" fmla="*/ 15 w 16"/>
                <a:gd name="T27" fmla="*/ 6 h 49"/>
                <a:gd name="T28" fmla="*/ 14 w 16"/>
                <a:gd name="T29" fmla="*/ 3 h 49"/>
                <a:gd name="T30" fmla="*/ 11 w 16"/>
                <a:gd name="T31" fmla="*/ 0 h 49"/>
                <a:gd name="T32" fmla="*/ 8 w 16"/>
                <a:gd name="T33" fmla="*/ 0 h 49"/>
                <a:gd name="T34" fmla="*/ 8 w 16"/>
                <a:gd name="T35" fmla="*/ 0 h 49"/>
                <a:gd name="T36" fmla="*/ 4 w 16"/>
                <a:gd name="T37" fmla="*/ 0 h 49"/>
                <a:gd name="T38" fmla="*/ 3 w 16"/>
                <a:gd name="T39" fmla="*/ 3 h 49"/>
                <a:gd name="T40" fmla="*/ 0 w 16"/>
                <a:gd name="T41" fmla="*/ 6 h 49"/>
                <a:gd name="T42" fmla="*/ 0 w 16"/>
                <a:gd name="T43" fmla="*/ 8 h 49"/>
                <a:gd name="T44" fmla="*/ 0 w 16"/>
                <a:gd name="T45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1671184" y="1708291"/>
            <a:ext cx="333077" cy="333077"/>
            <a:chOff x="2111376" y="1712913"/>
            <a:chExt cx="601663" cy="601663"/>
          </a:xfrm>
          <a:solidFill>
            <a:schemeClr val="accent1"/>
          </a:solidFill>
        </p:grpSpPr>
        <p:sp>
          <p:nvSpPr>
            <p:cNvPr id="235" name="Freeform 121"/>
            <p:cNvSpPr>
              <a:spLocks noEditPoints="1"/>
            </p:cNvSpPr>
            <p:nvPr/>
          </p:nvSpPr>
          <p:spPr bwMode="auto">
            <a:xfrm>
              <a:off x="2300288" y="1712913"/>
              <a:ext cx="223838" cy="601663"/>
            </a:xfrm>
            <a:custGeom>
              <a:avLst/>
              <a:gdLst>
                <a:gd name="T0" fmla="*/ 71 w 141"/>
                <a:gd name="T1" fmla="*/ 0 h 379"/>
                <a:gd name="T2" fmla="*/ 84 w 141"/>
                <a:gd name="T3" fmla="*/ 4 h 379"/>
                <a:gd name="T4" fmla="*/ 98 w 141"/>
                <a:gd name="T5" fmla="*/ 15 h 379"/>
                <a:gd name="T6" fmla="*/ 110 w 141"/>
                <a:gd name="T7" fmla="*/ 33 h 379"/>
                <a:gd name="T8" fmla="*/ 119 w 141"/>
                <a:gd name="T9" fmla="*/ 56 h 379"/>
                <a:gd name="T10" fmla="*/ 136 w 141"/>
                <a:gd name="T11" fmla="*/ 117 h 379"/>
                <a:gd name="T12" fmla="*/ 141 w 141"/>
                <a:gd name="T13" fmla="*/ 190 h 379"/>
                <a:gd name="T14" fmla="*/ 140 w 141"/>
                <a:gd name="T15" fmla="*/ 228 h 379"/>
                <a:gd name="T16" fmla="*/ 129 w 141"/>
                <a:gd name="T17" fmla="*/ 295 h 379"/>
                <a:gd name="T18" fmla="*/ 115 w 141"/>
                <a:gd name="T19" fmla="*/ 336 h 379"/>
                <a:gd name="T20" fmla="*/ 105 w 141"/>
                <a:gd name="T21" fmla="*/ 356 h 379"/>
                <a:gd name="T22" fmla="*/ 91 w 141"/>
                <a:gd name="T23" fmla="*/ 371 h 379"/>
                <a:gd name="T24" fmla="*/ 77 w 141"/>
                <a:gd name="T25" fmla="*/ 378 h 379"/>
                <a:gd name="T26" fmla="*/ 71 w 141"/>
                <a:gd name="T27" fmla="*/ 379 h 379"/>
                <a:gd name="T28" fmla="*/ 71 w 141"/>
                <a:gd name="T29" fmla="*/ 348 h 379"/>
                <a:gd name="T30" fmla="*/ 71 w 141"/>
                <a:gd name="T31" fmla="*/ 348 h 379"/>
                <a:gd name="T32" fmla="*/ 83 w 141"/>
                <a:gd name="T33" fmla="*/ 346 h 379"/>
                <a:gd name="T34" fmla="*/ 94 w 141"/>
                <a:gd name="T35" fmla="*/ 336 h 379"/>
                <a:gd name="T36" fmla="*/ 103 w 141"/>
                <a:gd name="T37" fmla="*/ 321 h 379"/>
                <a:gd name="T38" fmla="*/ 119 w 141"/>
                <a:gd name="T39" fmla="*/ 279 h 379"/>
                <a:gd name="T40" fmla="*/ 128 w 141"/>
                <a:gd name="T41" fmla="*/ 222 h 379"/>
                <a:gd name="T42" fmla="*/ 129 w 141"/>
                <a:gd name="T43" fmla="*/ 190 h 379"/>
                <a:gd name="T44" fmla="*/ 125 w 141"/>
                <a:gd name="T45" fmla="*/ 128 h 379"/>
                <a:gd name="T46" fmla="*/ 113 w 141"/>
                <a:gd name="T47" fmla="*/ 77 h 379"/>
                <a:gd name="T48" fmla="*/ 99 w 141"/>
                <a:gd name="T49" fmla="*/ 50 h 379"/>
                <a:gd name="T50" fmla="*/ 88 w 141"/>
                <a:gd name="T51" fmla="*/ 38 h 379"/>
                <a:gd name="T52" fmla="*/ 76 w 141"/>
                <a:gd name="T53" fmla="*/ 31 h 379"/>
                <a:gd name="T54" fmla="*/ 71 w 141"/>
                <a:gd name="T55" fmla="*/ 31 h 379"/>
                <a:gd name="T56" fmla="*/ 71 w 141"/>
                <a:gd name="T57" fmla="*/ 0 h 379"/>
                <a:gd name="T58" fmla="*/ 71 w 141"/>
                <a:gd name="T59" fmla="*/ 379 h 379"/>
                <a:gd name="T60" fmla="*/ 57 w 141"/>
                <a:gd name="T61" fmla="*/ 375 h 379"/>
                <a:gd name="T62" fmla="*/ 44 w 141"/>
                <a:gd name="T63" fmla="*/ 365 h 379"/>
                <a:gd name="T64" fmla="*/ 31 w 141"/>
                <a:gd name="T65" fmla="*/ 347 h 379"/>
                <a:gd name="T66" fmla="*/ 22 w 141"/>
                <a:gd name="T67" fmla="*/ 324 h 379"/>
                <a:gd name="T68" fmla="*/ 7 w 141"/>
                <a:gd name="T69" fmla="*/ 264 h 379"/>
                <a:gd name="T70" fmla="*/ 0 w 141"/>
                <a:gd name="T71" fmla="*/ 190 h 379"/>
                <a:gd name="T72" fmla="*/ 3 w 141"/>
                <a:gd name="T73" fmla="*/ 152 h 379"/>
                <a:gd name="T74" fmla="*/ 12 w 141"/>
                <a:gd name="T75" fmla="*/ 84 h 379"/>
                <a:gd name="T76" fmla="*/ 26 w 141"/>
                <a:gd name="T77" fmla="*/ 44 h 379"/>
                <a:gd name="T78" fmla="*/ 37 w 141"/>
                <a:gd name="T79" fmla="*/ 23 h 379"/>
                <a:gd name="T80" fmla="*/ 50 w 141"/>
                <a:gd name="T81" fmla="*/ 8 h 379"/>
                <a:gd name="T82" fmla="*/ 64 w 141"/>
                <a:gd name="T83" fmla="*/ 2 h 379"/>
                <a:gd name="T84" fmla="*/ 71 w 141"/>
                <a:gd name="T85" fmla="*/ 31 h 379"/>
                <a:gd name="T86" fmla="*/ 65 w 141"/>
                <a:gd name="T87" fmla="*/ 31 h 379"/>
                <a:gd name="T88" fmla="*/ 53 w 141"/>
                <a:gd name="T89" fmla="*/ 38 h 379"/>
                <a:gd name="T90" fmla="*/ 42 w 141"/>
                <a:gd name="T91" fmla="*/ 50 h 379"/>
                <a:gd name="T92" fmla="*/ 29 w 141"/>
                <a:gd name="T93" fmla="*/ 77 h 379"/>
                <a:gd name="T94" fmla="*/ 17 w 141"/>
                <a:gd name="T95" fmla="*/ 128 h 379"/>
                <a:gd name="T96" fmla="*/ 12 w 141"/>
                <a:gd name="T97" fmla="*/ 190 h 379"/>
                <a:gd name="T98" fmla="*/ 14 w 141"/>
                <a:gd name="T99" fmla="*/ 222 h 379"/>
                <a:gd name="T100" fmla="*/ 22 w 141"/>
                <a:gd name="T101" fmla="*/ 279 h 379"/>
                <a:gd name="T102" fmla="*/ 38 w 141"/>
                <a:gd name="T103" fmla="*/ 321 h 379"/>
                <a:gd name="T104" fmla="*/ 48 w 141"/>
                <a:gd name="T105" fmla="*/ 336 h 379"/>
                <a:gd name="T106" fmla="*/ 59 w 141"/>
                <a:gd name="T107" fmla="*/ 346 h 379"/>
                <a:gd name="T108" fmla="*/ 71 w 141"/>
                <a:gd name="T109" fmla="*/ 34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71" y="0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22"/>
            <p:cNvSpPr>
              <a:spLocks noEditPoints="1"/>
            </p:cNvSpPr>
            <p:nvPr/>
          </p:nvSpPr>
          <p:spPr bwMode="auto">
            <a:xfrm>
              <a:off x="2111376" y="1905000"/>
              <a:ext cx="601663" cy="220663"/>
            </a:xfrm>
            <a:custGeom>
              <a:avLst/>
              <a:gdLst>
                <a:gd name="T0" fmla="*/ 190 w 379"/>
                <a:gd name="T1" fmla="*/ 0 h 139"/>
                <a:gd name="T2" fmla="*/ 228 w 379"/>
                <a:gd name="T3" fmla="*/ 1 h 139"/>
                <a:gd name="T4" fmla="*/ 295 w 379"/>
                <a:gd name="T5" fmla="*/ 11 h 139"/>
                <a:gd name="T6" fmla="*/ 336 w 379"/>
                <a:gd name="T7" fmla="*/ 24 h 139"/>
                <a:gd name="T8" fmla="*/ 356 w 379"/>
                <a:gd name="T9" fmla="*/ 35 h 139"/>
                <a:gd name="T10" fmla="*/ 371 w 379"/>
                <a:gd name="T11" fmla="*/ 49 h 139"/>
                <a:gd name="T12" fmla="*/ 378 w 379"/>
                <a:gd name="T13" fmla="*/ 62 h 139"/>
                <a:gd name="T14" fmla="*/ 379 w 379"/>
                <a:gd name="T15" fmla="*/ 69 h 139"/>
                <a:gd name="T16" fmla="*/ 375 w 379"/>
                <a:gd name="T17" fmla="*/ 82 h 139"/>
                <a:gd name="T18" fmla="*/ 364 w 379"/>
                <a:gd name="T19" fmla="*/ 96 h 139"/>
                <a:gd name="T20" fmla="*/ 347 w 379"/>
                <a:gd name="T21" fmla="*/ 108 h 139"/>
                <a:gd name="T22" fmla="*/ 324 w 379"/>
                <a:gd name="T23" fmla="*/ 119 h 139"/>
                <a:gd name="T24" fmla="*/ 264 w 379"/>
                <a:gd name="T25" fmla="*/ 134 h 139"/>
                <a:gd name="T26" fmla="*/ 190 w 379"/>
                <a:gd name="T27" fmla="*/ 139 h 139"/>
                <a:gd name="T28" fmla="*/ 190 w 379"/>
                <a:gd name="T29" fmla="*/ 127 h 139"/>
                <a:gd name="T30" fmla="*/ 190 w 379"/>
                <a:gd name="T31" fmla="*/ 127 h 139"/>
                <a:gd name="T32" fmla="*/ 252 w 379"/>
                <a:gd name="T33" fmla="*/ 123 h 139"/>
                <a:gd name="T34" fmla="*/ 302 w 379"/>
                <a:gd name="T35" fmla="*/ 111 h 139"/>
                <a:gd name="T36" fmla="*/ 329 w 379"/>
                <a:gd name="T37" fmla="*/ 97 h 139"/>
                <a:gd name="T38" fmla="*/ 341 w 379"/>
                <a:gd name="T39" fmla="*/ 86 h 139"/>
                <a:gd name="T40" fmla="*/ 348 w 379"/>
                <a:gd name="T41" fmla="*/ 74 h 139"/>
                <a:gd name="T42" fmla="*/ 348 w 379"/>
                <a:gd name="T43" fmla="*/ 69 h 139"/>
                <a:gd name="T44" fmla="*/ 348 w 379"/>
                <a:gd name="T45" fmla="*/ 63 h 139"/>
                <a:gd name="T46" fmla="*/ 341 w 379"/>
                <a:gd name="T47" fmla="*/ 51 h 139"/>
                <a:gd name="T48" fmla="*/ 329 w 379"/>
                <a:gd name="T49" fmla="*/ 40 h 139"/>
                <a:gd name="T50" fmla="*/ 302 w 379"/>
                <a:gd name="T51" fmla="*/ 28 h 139"/>
                <a:gd name="T52" fmla="*/ 252 w 379"/>
                <a:gd name="T53" fmla="*/ 15 h 139"/>
                <a:gd name="T54" fmla="*/ 190 w 379"/>
                <a:gd name="T55" fmla="*/ 11 h 139"/>
                <a:gd name="T56" fmla="*/ 190 w 379"/>
                <a:gd name="T57" fmla="*/ 0 h 139"/>
                <a:gd name="T58" fmla="*/ 0 w 379"/>
                <a:gd name="T59" fmla="*/ 69 h 139"/>
                <a:gd name="T60" fmla="*/ 4 w 379"/>
                <a:gd name="T61" fmla="*/ 55 h 139"/>
                <a:gd name="T62" fmla="*/ 15 w 379"/>
                <a:gd name="T63" fmla="*/ 42 h 139"/>
                <a:gd name="T64" fmla="*/ 33 w 379"/>
                <a:gd name="T65" fmla="*/ 30 h 139"/>
                <a:gd name="T66" fmla="*/ 56 w 379"/>
                <a:gd name="T67" fmla="*/ 20 h 139"/>
                <a:gd name="T68" fmla="*/ 117 w 379"/>
                <a:gd name="T69" fmla="*/ 5 h 139"/>
                <a:gd name="T70" fmla="*/ 190 w 379"/>
                <a:gd name="T71" fmla="*/ 0 h 139"/>
                <a:gd name="T72" fmla="*/ 190 w 379"/>
                <a:gd name="T73" fmla="*/ 11 h 139"/>
                <a:gd name="T74" fmla="*/ 127 w 379"/>
                <a:gd name="T75" fmla="*/ 15 h 139"/>
                <a:gd name="T76" fmla="*/ 77 w 379"/>
                <a:gd name="T77" fmla="*/ 28 h 139"/>
                <a:gd name="T78" fmla="*/ 50 w 379"/>
                <a:gd name="T79" fmla="*/ 40 h 139"/>
                <a:gd name="T80" fmla="*/ 38 w 379"/>
                <a:gd name="T81" fmla="*/ 51 h 139"/>
                <a:gd name="T82" fmla="*/ 31 w 379"/>
                <a:gd name="T83" fmla="*/ 63 h 139"/>
                <a:gd name="T84" fmla="*/ 31 w 379"/>
                <a:gd name="T85" fmla="*/ 69 h 139"/>
                <a:gd name="T86" fmla="*/ 34 w 379"/>
                <a:gd name="T87" fmla="*/ 81 h 139"/>
                <a:gd name="T88" fmla="*/ 43 w 379"/>
                <a:gd name="T89" fmla="*/ 92 h 139"/>
                <a:gd name="T90" fmla="*/ 58 w 379"/>
                <a:gd name="T91" fmla="*/ 101 h 139"/>
                <a:gd name="T92" fmla="*/ 102 w 379"/>
                <a:gd name="T93" fmla="*/ 118 h 139"/>
                <a:gd name="T94" fmla="*/ 157 w 379"/>
                <a:gd name="T95" fmla="*/ 126 h 139"/>
                <a:gd name="T96" fmla="*/ 190 w 379"/>
                <a:gd name="T97" fmla="*/ 139 h 139"/>
                <a:gd name="T98" fmla="*/ 152 w 379"/>
                <a:gd name="T99" fmla="*/ 138 h 139"/>
                <a:gd name="T100" fmla="*/ 84 w 379"/>
                <a:gd name="T101" fmla="*/ 127 h 139"/>
                <a:gd name="T102" fmla="*/ 43 w 379"/>
                <a:gd name="T103" fmla="*/ 114 h 139"/>
                <a:gd name="T104" fmla="*/ 23 w 379"/>
                <a:gd name="T105" fmla="*/ 103 h 139"/>
                <a:gd name="T106" fmla="*/ 8 w 379"/>
                <a:gd name="T107" fmla="*/ 89 h 139"/>
                <a:gd name="T108" fmla="*/ 1 w 379"/>
                <a:gd name="T109" fmla="*/ 76 h 139"/>
                <a:gd name="T110" fmla="*/ 0 w 379"/>
                <a:gd name="T111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190" y="127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9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23"/>
            <p:cNvSpPr>
              <a:spLocks noEditPoints="1"/>
            </p:cNvSpPr>
            <p:nvPr/>
          </p:nvSpPr>
          <p:spPr bwMode="auto">
            <a:xfrm>
              <a:off x="2187576" y="1789113"/>
              <a:ext cx="450850" cy="452438"/>
            </a:xfrm>
            <a:custGeom>
              <a:avLst/>
              <a:gdLst>
                <a:gd name="T0" fmla="*/ 142 w 284"/>
                <a:gd name="T1" fmla="*/ 50 h 285"/>
                <a:gd name="T2" fmla="*/ 190 w 284"/>
                <a:gd name="T3" fmla="*/ 93 h 285"/>
                <a:gd name="T4" fmla="*/ 218 w 284"/>
                <a:gd name="T5" fmla="*/ 120 h 285"/>
                <a:gd name="T6" fmla="*/ 258 w 284"/>
                <a:gd name="T7" fmla="*/ 176 h 285"/>
                <a:gd name="T8" fmla="*/ 277 w 284"/>
                <a:gd name="T9" fmla="*/ 214 h 285"/>
                <a:gd name="T10" fmla="*/ 283 w 284"/>
                <a:gd name="T11" fmla="*/ 237 h 285"/>
                <a:gd name="T12" fmla="*/ 284 w 284"/>
                <a:gd name="T13" fmla="*/ 256 h 285"/>
                <a:gd name="T14" fmla="*/ 280 w 284"/>
                <a:gd name="T15" fmla="*/ 271 h 285"/>
                <a:gd name="T16" fmla="*/ 276 w 284"/>
                <a:gd name="T17" fmla="*/ 276 h 285"/>
                <a:gd name="T18" fmla="*/ 266 w 284"/>
                <a:gd name="T19" fmla="*/ 283 h 285"/>
                <a:gd name="T20" fmla="*/ 254 w 284"/>
                <a:gd name="T21" fmla="*/ 285 h 285"/>
                <a:gd name="T22" fmla="*/ 223 w 284"/>
                <a:gd name="T23" fmla="*/ 280 h 285"/>
                <a:gd name="T24" fmla="*/ 184 w 284"/>
                <a:gd name="T25" fmla="*/ 262 h 285"/>
                <a:gd name="T26" fmla="*/ 142 w 284"/>
                <a:gd name="T27" fmla="*/ 235 h 285"/>
                <a:gd name="T28" fmla="*/ 142 w 284"/>
                <a:gd name="T29" fmla="*/ 219 h 285"/>
                <a:gd name="T30" fmla="*/ 177 w 284"/>
                <a:gd name="T31" fmla="*/ 243 h 285"/>
                <a:gd name="T32" fmla="*/ 209 w 284"/>
                <a:gd name="T33" fmla="*/ 257 h 285"/>
                <a:gd name="T34" fmla="*/ 235 w 284"/>
                <a:gd name="T35" fmla="*/ 261 h 285"/>
                <a:gd name="T36" fmla="*/ 246 w 284"/>
                <a:gd name="T37" fmla="*/ 260 h 285"/>
                <a:gd name="T38" fmla="*/ 254 w 284"/>
                <a:gd name="T39" fmla="*/ 254 h 285"/>
                <a:gd name="T40" fmla="*/ 254 w 284"/>
                <a:gd name="T41" fmla="*/ 254 h 285"/>
                <a:gd name="T42" fmla="*/ 260 w 284"/>
                <a:gd name="T43" fmla="*/ 243 h 285"/>
                <a:gd name="T44" fmla="*/ 261 w 284"/>
                <a:gd name="T45" fmla="*/ 230 h 285"/>
                <a:gd name="T46" fmla="*/ 258 w 284"/>
                <a:gd name="T47" fmla="*/ 212 h 285"/>
                <a:gd name="T48" fmla="*/ 239 w 284"/>
                <a:gd name="T49" fmla="*/ 170 h 285"/>
                <a:gd name="T50" fmla="*/ 205 w 284"/>
                <a:gd name="T51" fmla="*/ 124 h 285"/>
                <a:gd name="T52" fmla="*/ 184 w 284"/>
                <a:gd name="T53" fmla="*/ 101 h 285"/>
                <a:gd name="T54" fmla="*/ 142 w 284"/>
                <a:gd name="T55" fmla="*/ 65 h 285"/>
                <a:gd name="T56" fmla="*/ 8 w 284"/>
                <a:gd name="T57" fmla="*/ 8 h 285"/>
                <a:gd name="T58" fmla="*/ 12 w 284"/>
                <a:gd name="T59" fmla="*/ 5 h 285"/>
                <a:gd name="T60" fmla="*/ 23 w 284"/>
                <a:gd name="T61" fmla="*/ 0 h 285"/>
                <a:gd name="T62" fmla="*/ 44 w 284"/>
                <a:gd name="T63" fmla="*/ 0 h 285"/>
                <a:gd name="T64" fmla="*/ 79 w 284"/>
                <a:gd name="T65" fmla="*/ 11 h 285"/>
                <a:gd name="T66" fmla="*/ 120 w 284"/>
                <a:gd name="T67" fmla="*/ 34 h 285"/>
                <a:gd name="T68" fmla="*/ 142 w 284"/>
                <a:gd name="T69" fmla="*/ 65 h 285"/>
                <a:gd name="T70" fmla="*/ 124 w 284"/>
                <a:gd name="T71" fmla="*/ 51 h 285"/>
                <a:gd name="T72" fmla="*/ 89 w 284"/>
                <a:gd name="T73" fmla="*/ 32 h 285"/>
                <a:gd name="T74" fmla="*/ 60 w 284"/>
                <a:gd name="T75" fmla="*/ 23 h 285"/>
                <a:gd name="T76" fmla="*/ 43 w 284"/>
                <a:gd name="T77" fmla="*/ 23 h 285"/>
                <a:gd name="T78" fmla="*/ 33 w 284"/>
                <a:gd name="T79" fmla="*/ 27 h 285"/>
                <a:gd name="T80" fmla="*/ 29 w 284"/>
                <a:gd name="T81" fmla="*/ 29 h 285"/>
                <a:gd name="T82" fmla="*/ 24 w 284"/>
                <a:gd name="T83" fmla="*/ 40 h 285"/>
                <a:gd name="T84" fmla="*/ 23 w 284"/>
                <a:gd name="T85" fmla="*/ 55 h 285"/>
                <a:gd name="T86" fmla="*/ 25 w 284"/>
                <a:gd name="T87" fmla="*/ 71 h 285"/>
                <a:gd name="T88" fmla="*/ 44 w 284"/>
                <a:gd name="T89" fmla="*/ 113 h 285"/>
                <a:gd name="T90" fmla="*/ 78 w 284"/>
                <a:gd name="T91" fmla="*/ 159 h 285"/>
                <a:gd name="T92" fmla="*/ 100 w 284"/>
                <a:gd name="T93" fmla="*/ 184 h 285"/>
                <a:gd name="T94" fmla="*/ 142 w 284"/>
                <a:gd name="T95" fmla="*/ 219 h 285"/>
                <a:gd name="T96" fmla="*/ 142 w 284"/>
                <a:gd name="T97" fmla="*/ 235 h 285"/>
                <a:gd name="T98" fmla="*/ 93 w 284"/>
                <a:gd name="T99" fmla="*/ 192 h 285"/>
                <a:gd name="T100" fmla="*/ 66 w 284"/>
                <a:gd name="T101" fmla="*/ 164 h 285"/>
                <a:gd name="T102" fmla="*/ 25 w 284"/>
                <a:gd name="T103" fmla="*/ 108 h 285"/>
                <a:gd name="T104" fmla="*/ 6 w 284"/>
                <a:gd name="T105" fmla="*/ 70 h 285"/>
                <a:gd name="T106" fmla="*/ 1 w 284"/>
                <a:gd name="T107" fmla="*/ 47 h 285"/>
                <a:gd name="T108" fmla="*/ 0 w 284"/>
                <a:gd name="T109" fmla="*/ 28 h 285"/>
                <a:gd name="T110" fmla="*/ 4 w 284"/>
                <a:gd name="T111" fmla="*/ 13 h 285"/>
                <a:gd name="T112" fmla="*/ 8 w 284"/>
                <a:gd name="T113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124"/>
            <p:cNvSpPr>
              <a:spLocks noEditPoints="1"/>
            </p:cNvSpPr>
            <p:nvPr/>
          </p:nvSpPr>
          <p:spPr bwMode="auto">
            <a:xfrm>
              <a:off x="2187576" y="1789113"/>
              <a:ext cx="450850" cy="452438"/>
            </a:xfrm>
            <a:custGeom>
              <a:avLst/>
              <a:gdLst>
                <a:gd name="T0" fmla="*/ 142 w 284"/>
                <a:gd name="T1" fmla="*/ 50 h 285"/>
                <a:gd name="T2" fmla="*/ 184 w 284"/>
                <a:gd name="T3" fmla="*/ 21 h 285"/>
                <a:gd name="T4" fmla="*/ 223 w 284"/>
                <a:gd name="T5" fmla="*/ 4 h 285"/>
                <a:gd name="T6" fmla="*/ 254 w 284"/>
                <a:gd name="T7" fmla="*/ 0 h 285"/>
                <a:gd name="T8" fmla="*/ 266 w 284"/>
                <a:gd name="T9" fmla="*/ 2 h 285"/>
                <a:gd name="T10" fmla="*/ 276 w 284"/>
                <a:gd name="T11" fmla="*/ 8 h 285"/>
                <a:gd name="T12" fmla="*/ 280 w 284"/>
                <a:gd name="T13" fmla="*/ 13 h 285"/>
                <a:gd name="T14" fmla="*/ 284 w 284"/>
                <a:gd name="T15" fmla="*/ 28 h 285"/>
                <a:gd name="T16" fmla="*/ 283 w 284"/>
                <a:gd name="T17" fmla="*/ 47 h 285"/>
                <a:gd name="T18" fmla="*/ 277 w 284"/>
                <a:gd name="T19" fmla="*/ 70 h 285"/>
                <a:gd name="T20" fmla="*/ 258 w 284"/>
                <a:gd name="T21" fmla="*/ 108 h 285"/>
                <a:gd name="T22" fmla="*/ 218 w 284"/>
                <a:gd name="T23" fmla="*/ 164 h 285"/>
                <a:gd name="T24" fmla="*/ 190 w 284"/>
                <a:gd name="T25" fmla="*/ 192 h 285"/>
                <a:gd name="T26" fmla="*/ 142 w 284"/>
                <a:gd name="T27" fmla="*/ 235 h 285"/>
                <a:gd name="T28" fmla="*/ 142 w 284"/>
                <a:gd name="T29" fmla="*/ 219 h 285"/>
                <a:gd name="T30" fmla="*/ 184 w 284"/>
                <a:gd name="T31" fmla="*/ 184 h 285"/>
                <a:gd name="T32" fmla="*/ 205 w 284"/>
                <a:gd name="T33" fmla="*/ 159 h 285"/>
                <a:gd name="T34" fmla="*/ 239 w 284"/>
                <a:gd name="T35" fmla="*/ 113 h 285"/>
                <a:gd name="T36" fmla="*/ 258 w 284"/>
                <a:gd name="T37" fmla="*/ 71 h 285"/>
                <a:gd name="T38" fmla="*/ 261 w 284"/>
                <a:gd name="T39" fmla="*/ 55 h 285"/>
                <a:gd name="T40" fmla="*/ 260 w 284"/>
                <a:gd name="T41" fmla="*/ 40 h 285"/>
                <a:gd name="T42" fmla="*/ 254 w 284"/>
                <a:gd name="T43" fmla="*/ 29 h 285"/>
                <a:gd name="T44" fmla="*/ 254 w 284"/>
                <a:gd name="T45" fmla="*/ 29 h 285"/>
                <a:gd name="T46" fmla="*/ 246 w 284"/>
                <a:gd name="T47" fmla="*/ 24 h 285"/>
                <a:gd name="T48" fmla="*/ 235 w 284"/>
                <a:gd name="T49" fmla="*/ 23 h 285"/>
                <a:gd name="T50" fmla="*/ 209 w 284"/>
                <a:gd name="T51" fmla="*/ 27 h 285"/>
                <a:gd name="T52" fmla="*/ 177 w 284"/>
                <a:gd name="T53" fmla="*/ 40 h 285"/>
                <a:gd name="T54" fmla="*/ 142 w 284"/>
                <a:gd name="T55" fmla="*/ 65 h 285"/>
                <a:gd name="T56" fmla="*/ 8 w 284"/>
                <a:gd name="T57" fmla="*/ 276 h 285"/>
                <a:gd name="T58" fmla="*/ 4 w 284"/>
                <a:gd name="T59" fmla="*/ 271 h 285"/>
                <a:gd name="T60" fmla="*/ 0 w 284"/>
                <a:gd name="T61" fmla="*/ 256 h 285"/>
                <a:gd name="T62" fmla="*/ 1 w 284"/>
                <a:gd name="T63" fmla="*/ 237 h 285"/>
                <a:gd name="T64" fmla="*/ 6 w 284"/>
                <a:gd name="T65" fmla="*/ 214 h 285"/>
                <a:gd name="T66" fmla="*/ 25 w 284"/>
                <a:gd name="T67" fmla="*/ 176 h 285"/>
                <a:gd name="T68" fmla="*/ 66 w 284"/>
                <a:gd name="T69" fmla="*/ 120 h 285"/>
                <a:gd name="T70" fmla="*/ 93 w 284"/>
                <a:gd name="T71" fmla="*/ 93 h 285"/>
                <a:gd name="T72" fmla="*/ 142 w 284"/>
                <a:gd name="T73" fmla="*/ 50 h 285"/>
                <a:gd name="T74" fmla="*/ 142 w 284"/>
                <a:gd name="T75" fmla="*/ 65 h 285"/>
                <a:gd name="T76" fmla="*/ 100 w 284"/>
                <a:gd name="T77" fmla="*/ 101 h 285"/>
                <a:gd name="T78" fmla="*/ 78 w 284"/>
                <a:gd name="T79" fmla="*/ 124 h 285"/>
                <a:gd name="T80" fmla="*/ 44 w 284"/>
                <a:gd name="T81" fmla="*/ 170 h 285"/>
                <a:gd name="T82" fmla="*/ 25 w 284"/>
                <a:gd name="T83" fmla="*/ 212 h 285"/>
                <a:gd name="T84" fmla="*/ 23 w 284"/>
                <a:gd name="T85" fmla="*/ 230 h 285"/>
                <a:gd name="T86" fmla="*/ 24 w 284"/>
                <a:gd name="T87" fmla="*/ 243 h 285"/>
                <a:gd name="T88" fmla="*/ 29 w 284"/>
                <a:gd name="T89" fmla="*/ 254 h 285"/>
                <a:gd name="T90" fmla="*/ 33 w 284"/>
                <a:gd name="T91" fmla="*/ 257 h 285"/>
                <a:gd name="T92" fmla="*/ 43 w 284"/>
                <a:gd name="T93" fmla="*/ 261 h 285"/>
                <a:gd name="T94" fmla="*/ 60 w 284"/>
                <a:gd name="T95" fmla="*/ 261 h 285"/>
                <a:gd name="T96" fmla="*/ 89 w 284"/>
                <a:gd name="T97" fmla="*/ 252 h 285"/>
                <a:gd name="T98" fmla="*/ 124 w 284"/>
                <a:gd name="T99" fmla="*/ 233 h 285"/>
                <a:gd name="T100" fmla="*/ 142 w 284"/>
                <a:gd name="T101" fmla="*/ 235 h 285"/>
                <a:gd name="T102" fmla="*/ 120 w 284"/>
                <a:gd name="T103" fmla="*/ 250 h 285"/>
                <a:gd name="T104" fmla="*/ 79 w 284"/>
                <a:gd name="T105" fmla="*/ 273 h 285"/>
                <a:gd name="T106" fmla="*/ 44 w 284"/>
                <a:gd name="T107" fmla="*/ 284 h 285"/>
                <a:gd name="T108" fmla="*/ 23 w 284"/>
                <a:gd name="T109" fmla="*/ 284 h 285"/>
                <a:gd name="T110" fmla="*/ 12 w 284"/>
                <a:gd name="T111" fmla="*/ 280 h 285"/>
                <a:gd name="T112" fmla="*/ 8 w 284"/>
                <a:gd name="T113" fmla="*/ 27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lnTo>
                    <a:pt x="8" y="27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125"/>
            <p:cNvSpPr>
              <a:spLocks/>
            </p:cNvSpPr>
            <p:nvPr/>
          </p:nvSpPr>
          <p:spPr bwMode="auto">
            <a:xfrm>
              <a:off x="2365376" y="1966913"/>
              <a:ext cx="92075" cy="95250"/>
            </a:xfrm>
            <a:custGeom>
              <a:avLst/>
              <a:gdLst>
                <a:gd name="T0" fmla="*/ 0 w 58"/>
                <a:gd name="T1" fmla="*/ 30 h 60"/>
                <a:gd name="T2" fmla="*/ 0 w 58"/>
                <a:gd name="T3" fmla="*/ 30 h 60"/>
                <a:gd name="T4" fmla="*/ 1 w 58"/>
                <a:gd name="T5" fmla="*/ 24 h 60"/>
                <a:gd name="T6" fmla="*/ 3 w 58"/>
                <a:gd name="T7" fmla="*/ 19 h 60"/>
                <a:gd name="T8" fmla="*/ 5 w 58"/>
                <a:gd name="T9" fmla="*/ 14 h 60"/>
                <a:gd name="T10" fmla="*/ 9 w 58"/>
                <a:gd name="T11" fmla="*/ 10 h 60"/>
                <a:gd name="T12" fmla="*/ 13 w 58"/>
                <a:gd name="T13" fmla="*/ 6 h 60"/>
                <a:gd name="T14" fmla="*/ 18 w 58"/>
                <a:gd name="T15" fmla="*/ 3 h 60"/>
                <a:gd name="T16" fmla="*/ 24 w 58"/>
                <a:gd name="T17" fmla="*/ 1 h 60"/>
                <a:gd name="T18" fmla="*/ 30 w 58"/>
                <a:gd name="T19" fmla="*/ 0 h 60"/>
                <a:gd name="T20" fmla="*/ 30 w 58"/>
                <a:gd name="T21" fmla="*/ 0 h 60"/>
                <a:gd name="T22" fmla="*/ 35 w 58"/>
                <a:gd name="T23" fmla="*/ 1 h 60"/>
                <a:gd name="T24" fmla="*/ 41 w 58"/>
                <a:gd name="T25" fmla="*/ 3 h 60"/>
                <a:gd name="T26" fmla="*/ 46 w 58"/>
                <a:gd name="T27" fmla="*/ 6 h 60"/>
                <a:gd name="T28" fmla="*/ 50 w 58"/>
                <a:gd name="T29" fmla="*/ 10 h 60"/>
                <a:gd name="T30" fmla="*/ 54 w 58"/>
                <a:gd name="T31" fmla="*/ 14 h 60"/>
                <a:gd name="T32" fmla="*/ 57 w 58"/>
                <a:gd name="T33" fmla="*/ 19 h 60"/>
                <a:gd name="T34" fmla="*/ 58 w 58"/>
                <a:gd name="T35" fmla="*/ 24 h 60"/>
                <a:gd name="T36" fmla="*/ 58 w 58"/>
                <a:gd name="T37" fmla="*/ 30 h 60"/>
                <a:gd name="T38" fmla="*/ 58 w 58"/>
                <a:gd name="T39" fmla="*/ 30 h 60"/>
                <a:gd name="T40" fmla="*/ 58 w 58"/>
                <a:gd name="T41" fmla="*/ 35 h 60"/>
                <a:gd name="T42" fmla="*/ 57 w 58"/>
                <a:gd name="T43" fmla="*/ 41 h 60"/>
                <a:gd name="T44" fmla="*/ 54 w 58"/>
                <a:gd name="T45" fmla="*/ 46 h 60"/>
                <a:gd name="T46" fmla="*/ 50 w 58"/>
                <a:gd name="T47" fmla="*/ 50 h 60"/>
                <a:gd name="T48" fmla="*/ 46 w 58"/>
                <a:gd name="T49" fmla="*/ 54 h 60"/>
                <a:gd name="T50" fmla="*/ 41 w 58"/>
                <a:gd name="T51" fmla="*/ 57 h 60"/>
                <a:gd name="T52" fmla="*/ 35 w 58"/>
                <a:gd name="T53" fmla="*/ 58 h 60"/>
                <a:gd name="T54" fmla="*/ 30 w 58"/>
                <a:gd name="T55" fmla="*/ 60 h 60"/>
                <a:gd name="T56" fmla="*/ 30 w 58"/>
                <a:gd name="T57" fmla="*/ 60 h 60"/>
                <a:gd name="T58" fmla="*/ 24 w 58"/>
                <a:gd name="T59" fmla="*/ 58 h 60"/>
                <a:gd name="T60" fmla="*/ 18 w 58"/>
                <a:gd name="T61" fmla="*/ 57 h 60"/>
                <a:gd name="T62" fmla="*/ 13 w 58"/>
                <a:gd name="T63" fmla="*/ 54 h 60"/>
                <a:gd name="T64" fmla="*/ 9 w 58"/>
                <a:gd name="T65" fmla="*/ 50 h 60"/>
                <a:gd name="T66" fmla="*/ 5 w 58"/>
                <a:gd name="T67" fmla="*/ 46 h 60"/>
                <a:gd name="T68" fmla="*/ 3 w 58"/>
                <a:gd name="T69" fmla="*/ 41 h 60"/>
                <a:gd name="T70" fmla="*/ 1 w 58"/>
                <a:gd name="T71" fmla="*/ 35 h 60"/>
                <a:gd name="T72" fmla="*/ 0 w 58"/>
                <a:gd name="T73" fmla="*/ 30 h 60"/>
                <a:gd name="T74" fmla="*/ 0 w 58"/>
                <a:gd name="T7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1329318" y="1613377"/>
            <a:ext cx="210919" cy="268043"/>
            <a:chOff x="1493838" y="1541463"/>
            <a:chExt cx="381000" cy="484187"/>
          </a:xfrm>
          <a:solidFill>
            <a:schemeClr val="accent1"/>
          </a:solidFill>
        </p:grpSpPr>
        <p:sp>
          <p:nvSpPr>
            <p:cNvPr id="24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3" name="Freeform 128"/>
          <p:cNvSpPr>
            <a:spLocks noEditPoints="1"/>
          </p:cNvSpPr>
          <p:nvPr/>
        </p:nvSpPr>
        <p:spPr bwMode="auto">
          <a:xfrm>
            <a:off x="2390067" y="2923713"/>
            <a:ext cx="281226" cy="219708"/>
          </a:xfrm>
          <a:custGeom>
            <a:avLst/>
            <a:gdLst>
              <a:gd name="T0" fmla="*/ 298 w 320"/>
              <a:gd name="T1" fmla="*/ 57 h 250"/>
              <a:gd name="T2" fmla="*/ 320 w 320"/>
              <a:gd name="T3" fmla="*/ 138 h 250"/>
              <a:gd name="T4" fmla="*/ 303 w 320"/>
              <a:gd name="T5" fmla="*/ 212 h 250"/>
              <a:gd name="T6" fmla="*/ 271 w 320"/>
              <a:gd name="T7" fmla="*/ 245 h 250"/>
              <a:gd name="T8" fmla="*/ 263 w 320"/>
              <a:gd name="T9" fmla="*/ 233 h 250"/>
              <a:gd name="T10" fmla="*/ 279 w 320"/>
              <a:gd name="T11" fmla="*/ 214 h 250"/>
              <a:gd name="T12" fmla="*/ 276 w 320"/>
              <a:gd name="T13" fmla="*/ 191 h 250"/>
              <a:gd name="T14" fmla="*/ 261 w 320"/>
              <a:gd name="T15" fmla="*/ 165 h 250"/>
              <a:gd name="T16" fmla="*/ 287 w 320"/>
              <a:gd name="T17" fmla="*/ 165 h 250"/>
              <a:gd name="T18" fmla="*/ 299 w 320"/>
              <a:gd name="T19" fmla="*/ 153 h 250"/>
              <a:gd name="T20" fmla="*/ 299 w 320"/>
              <a:gd name="T21" fmla="*/ 126 h 250"/>
              <a:gd name="T22" fmla="*/ 283 w 320"/>
              <a:gd name="T23" fmla="*/ 112 h 250"/>
              <a:gd name="T24" fmla="*/ 261 w 320"/>
              <a:gd name="T25" fmla="*/ 100 h 250"/>
              <a:gd name="T26" fmla="*/ 278 w 320"/>
              <a:gd name="T27" fmla="*/ 96 h 250"/>
              <a:gd name="T28" fmla="*/ 287 w 320"/>
              <a:gd name="T29" fmla="*/ 74 h 250"/>
              <a:gd name="T30" fmla="*/ 280 w 320"/>
              <a:gd name="T31" fmla="*/ 58 h 250"/>
              <a:gd name="T32" fmla="*/ 238 w 320"/>
              <a:gd name="T33" fmla="*/ 8 h 250"/>
              <a:gd name="T34" fmla="*/ 261 w 320"/>
              <a:gd name="T35" fmla="*/ 50 h 250"/>
              <a:gd name="T36" fmla="*/ 242 w 320"/>
              <a:gd name="T37" fmla="*/ 59 h 250"/>
              <a:gd name="T38" fmla="*/ 238 w 320"/>
              <a:gd name="T39" fmla="*/ 34 h 250"/>
              <a:gd name="T40" fmla="*/ 261 w 320"/>
              <a:gd name="T41" fmla="*/ 247 h 250"/>
              <a:gd name="T42" fmla="*/ 244 w 320"/>
              <a:gd name="T43" fmla="*/ 235 h 250"/>
              <a:gd name="T44" fmla="*/ 261 w 320"/>
              <a:gd name="T45" fmla="*/ 247 h 250"/>
              <a:gd name="T46" fmla="*/ 261 w 320"/>
              <a:gd name="T47" fmla="*/ 113 h 250"/>
              <a:gd name="T48" fmla="*/ 245 w 320"/>
              <a:gd name="T49" fmla="*/ 135 h 250"/>
              <a:gd name="T50" fmla="*/ 252 w 320"/>
              <a:gd name="T51" fmla="*/ 155 h 250"/>
              <a:gd name="T52" fmla="*/ 256 w 320"/>
              <a:gd name="T53" fmla="*/ 174 h 250"/>
              <a:gd name="T54" fmla="*/ 238 w 320"/>
              <a:gd name="T55" fmla="*/ 82 h 250"/>
              <a:gd name="T56" fmla="*/ 255 w 320"/>
              <a:gd name="T57" fmla="*/ 100 h 250"/>
              <a:gd name="T58" fmla="*/ 238 w 320"/>
              <a:gd name="T59" fmla="*/ 8 h 250"/>
              <a:gd name="T60" fmla="*/ 234 w 320"/>
              <a:gd name="T61" fmla="*/ 20 h 250"/>
              <a:gd name="T62" fmla="*/ 219 w 320"/>
              <a:gd name="T63" fmla="*/ 2 h 250"/>
              <a:gd name="T64" fmla="*/ 219 w 320"/>
              <a:gd name="T65" fmla="*/ 215 h 250"/>
              <a:gd name="T66" fmla="*/ 229 w 320"/>
              <a:gd name="T67" fmla="*/ 227 h 250"/>
              <a:gd name="T68" fmla="*/ 238 w 320"/>
              <a:gd name="T69" fmla="*/ 39 h 250"/>
              <a:gd name="T70" fmla="*/ 238 w 320"/>
              <a:gd name="T71" fmla="*/ 174 h 250"/>
              <a:gd name="T72" fmla="*/ 226 w 320"/>
              <a:gd name="T73" fmla="*/ 184 h 250"/>
              <a:gd name="T74" fmla="*/ 225 w 320"/>
              <a:gd name="T75" fmla="*/ 51 h 250"/>
              <a:gd name="T76" fmla="*/ 238 w 320"/>
              <a:gd name="T77" fmla="*/ 39 h 250"/>
              <a:gd name="T78" fmla="*/ 134 w 320"/>
              <a:gd name="T79" fmla="*/ 8 h 250"/>
              <a:gd name="T80" fmla="*/ 219 w 320"/>
              <a:gd name="T81" fmla="*/ 2 h 250"/>
              <a:gd name="T82" fmla="*/ 211 w 320"/>
              <a:gd name="T83" fmla="*/ 16 h 250"/>
              <a:gd name="T84" fmla="*/ 203 w 320"/>
              <a:gd name="T85" fmla="*/ 42 h 250"/>
              <a:gd name="T86" fmla="*/ 219 w 320"/>
              <a:gd name="T87" fmla="*/ 53 h 250"/>
              <a:gd name="T88" fmla="*/ 218 w 320"/>
              <a:gd name="T89" fmla="*/ 210 h 250"/>
              <a:gd name="T90" fmla="*/ 194 w 320"/>
              <a:gd name="T91" fmla="*/ 230 h 250"/>
              <a:gd name="T92" fmla="*/ 125 w 320"/>
              <a:gd name="T93" fmla="*/ 192 h 250"/>
              <a:gd name="T94" fmla="*/ 68 w 320"/>
              <a:gd name="T95" fmla="*/ 164 h 250"/>
              <a:gd name="T96" fmla="*/ 84 w 320"/>
              <a:gd name="T97" fmla="*/ 159 h 250"/>
              <a:gd name="T98" fmla="*/ 104 w 320"/>
              <a:gd name="T99" fmla="*/ 131 h 250"/>
              <a:gd name="T100" fmla="*/ 95 w 320"/>
              <a:gd name="T101" fmla="*/ 100 h 250"/>
              <a:gd name="T102" fmla="*/ 0 w 320"/>
              <a:gd name="T103" fmla="*/ 136 h 250"/>
              <a:gd name="T104" fmla="*/ 5 w 320"/>
              <a:gd name="T105" fmla="*/ 96 h 250"/>
              <a:gd name="T106" fmla="*/ 45 w 320"/>
              <a:gd name="T107" fmla="*/ 44 h 250"/>
              <a:gd name="T108" fmla="*/ 68 w 320"/>
              <a:gd name="T109" fmla="*/ 88 h 250"/>
              <a:gd name="T110" fmla="*/ 38 w 320"/>
              <a:gd name="T111" fmla="*/ 101 h 250"/>
              <a:gd name="T112" fmla="*/ 31 w 320"/>
              <a:gd name="T113" fmla="*/ 135 h 250"/>
              <a:gd name="T114" fmla="*/ 57 w 320"/>
              <a:gd name="T115" fmla="*/ 162 h 250"/>
              <a:gd name="T116" fmla="*/ 42 w 320"/>
              <a:gd name="T117" fmla="*/ 189 h 250"/>
              <a:gd name="T118" fmla="*/ 3 w 320"/>
              <a:gd name="T119" fmla="*/ 1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1" y="233"/>
                </a:lnTo>
                <a:lnTo>
                  <a:pt x="263" y="233"/>
                </a:lnTo>
                <a:lnTo>
                  <a:pt x="263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87" y="165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4" y="63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2"/>
                </a:lnTo>
                <a:lnTo>
                  <a:pt x="261" y="113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38" y="82"/>
                </a:lnTo>
                <a:lnTo>
                  <a:pt x="240" y="86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8" y="27"/>
                </a:lnTo>
                <a:lnTo>
                  <a:pt x="237" y="24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19" y="215"/>
                </a:lnTo>
                <a:lnTo>
                  <a:pt x="221" y="218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8" y="174"/>
                </a:lnTo>
                <a:lnTo>
                  <a:pt x="236" y="176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11" y="16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550784" y="3143420"/>
            <a:ext cx="274195" cy="356806"/>
            <a:chOff x="1893888" y="4305300"/>
            <a:chExt cx="495300" cy="644526"/>
          </a:xfrm>
          <a:solidFill>
            <a:schemeClr val="accent1"/>
          </a:solidFill>
        </p:grpSpPr>
        <p:sp>
          <p:nvSpPr>
            <p:cNvPr id="245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2631745" y="1764536"/>
            <a:ext cx="179281" cy="319015"/>
            <a:chOff x="3846513" y="1814513"/>
            <a:chExt cx="323850" cy="576262"/>
          </a:xfrm>
          <a:solidFill>
            <a:schemeClr val="accent1"/>
          </a:solidFill>
        </p:grpSpPr>
        <p:sp>
          <p:nvSpPr>
            <p:cNvPr id="254" name="Freeform 137"/>
            <p:cNvSpPr>
              <a:spLocks noEditPoints="1"/>
            </p:cNvSpPr>
            <p:nvPr/>
          </p:nvSpPr>
          <p:spPr bwMode="auto">
            <a:xfrm>
              <a:off x="3846513" y="1814513"/>
              <a:ext cx="323850" cy="323850"/>
            </a:xfrm>
            <a:custGeom>
              <a:avLst/>
              <a:gdLst>
                <a:gd name="T0" fmla="*/ 112 w 204"/>
                <a:gd name="T1" fmla="*/ 0 h 204"/>
                <a:gd name="T2" fmla="*/ 141 w 204"/>
                <a:gd name="T3" fmla="*/ 8 h 204"/>
                <a:gd name="T4" fmla="*/ 165 w 204"/>
                <a:gd name="T5" fmla="*/ 22 h 204"/>
                <a:gd name="T6" fmla="*/ 185 w 204"/>
                <a:gd name="T7" fmla="*/ 42 h 204"/>
                <a:gd name="T8" fmla="*/ 199 w 204"/>
                <a:gd name="T9" fmla="*/ 68 h 204"/>
                <a:gd name="T10" fmla="*/ 204 w 204"/>
                <a:gd name="T11" fmla="*/ 96 h 204"/>
                <a:gd name="T12" fmla="*/ 203 w 204"/>
                <a:gd name="T13" fmla="*/ 118 h 204"/>
                <a:gd name="T14" fmla="*/ 195 w 204"/>
                <a:gd name="T15" fmla="*/ 146 h 204"/>
                <a:gd name="T16" fmla="*/ 179 w 204"/>
                <a:gd name="T17" fmla="*/ 171 h 204"/>
                <a:gd name="T18" fmla="*/ 156 w 204"/>
                <a:gd name="T19" fmla="*/ 190 h 204"/>
                <a:gd name="T20" fmla="*/ 129 w 204"/>
                <a:gd name="T21" fmla="*/ 202 h 204"/>
                <a:gd name="T22" fmla="*/ 108 w 204"/>
                <a:gd name="T23" fmla="*/ 204 h 204"/>
                <a:gd name="T24" fmla="*/ 102 w 204"/>
                <a:gd name="T25" fmla="*/ 185 h 204"/>
                <a:gd name="T26" fmla="*/ 107 w 204"/>
                <a:gd name="T27" fmla="*/ 185 h 204"/>
                <a:gd name="T28" fmla="*/ 131 w 204"/>
                <a:gd name="T29" fmla="*/ 180 h 204"/>
                <a:gd name="T30" fmla="*/ 164 w 204"/>
                <a:gd name="T31" fmla="*/ 158 h 204"/>
                <a:gd name="T32" fmla="*/ 183 w 204"/>
                <a:gd name="T33" fmla="*/ 123 h 204"/>
                <a:gd name="T34" fmla="*/ 185 w 204"/>
                <a:gd name="T35" fmla="*/ 97 h 204"/>
                <a:gd name="T36" fmla="*/ 177 w 204"/>
                <a:gd name="T37" fmla="*/ 66 h 204"/>
                <a:gd name="T38" fmla="*/ 148 w 204"/>
                <a:gd name="T39" fmla="*/ 32 h 204"/>
                <a:gd name="T40" fmla="*/ 102 w 204"/>
                <a:gd name="T41" fmla="*/ 19 h 204"/>
                <a:gd name="T42" fmla="*/ 96 w 204"/>
                <a:gd name="T43" fmla="*/ 0 h 204"/>
                <a:gd name="T44" fmla="*/ 102 w 204"/>
                <a:gd name="T45" fmla="*/ 19 h 204"/>
                <a:gd name="T46" fmla="*/ 89 w 204"/>
                <a:gd name="T47" fmla="*/ 20 h 204"/>
                <a:gd name="T48" fmla="*/ 66 w 204"/>
                <a:gd name="T49" fmla="*/ 27 h 204"/>
                <a:gd name="T50" fmla="*/ 31 w 204"/>
                <a:gd name="T51" fmla="*/ 60 h 204"/>
                <a:gd name="T52" fmla="*/ 20 w 204"/>
                <a:gd name="T53" fmla="*/ 89 h 204"/>
                <a:gd name="T54" fmla="*/ 19 w 204"/>
                <a:gd name="T55" fmla="*/ 107 h 204"/>
                <a:gd name="T56" fmla="*/ 35 w 204"/>
                <a:gd name="T57" fmla="*/ 152 h 204"/>
                <a:gd name="T58" fmla="*/ 70 w 204"/>
                <a:gd name="T59" fmla="*/ 179 h 204"/>
                <a:gd name="T60" fmla="*/ 102 w 204"/>
                <a:gd name="T61" fmla="*/ 204 h 204"/>
                <a:gd name="T62" fmla="*/ 83 w 204"/>
                <a:gd name="T63" fmla="*/ 203 h 204"/>
                <a:gd name="T64" fmla="*/ 55 w 204"/>
                <a:gd name="T65" fmla="*/ 194 h 204"/>
                <a:gd name="T66" fmla="*/ 32 w 204"/>
                <a:gd name="T67" fmla="*/ 176 h 204"/>
                <a:gd name="T68" fmla="*/ 13 w 204"/>
                <a:gd name="T69" fmla="*/ 154 h 204"/>
                <a:gd name="T70" fmla="*/ 3 w 204"/>
                <a:gd name="T71" fmla="*/ 127 h 204"/>
                <a:gd name="T72" fmla="*/ 0 w 204"/>
                <a:gd name="T73" fmla="*/ 108 h 204"/>
                <a:gd name="T74" fmla="*/ 3 w 204"/>
                <a:gd name="T75" fmla="*/ 77 h 204"/>
                <a:gd name="T76" fmla="*/ 15 w 204"/>
                <a:gd name="T77" fmla="*/ 50 h 204"/>
                <a:gd name="T78" fmla="*/ 32 w 204"/>
                <a:gd name="T79" fmla="*/ 27 h 204"/>
                <a:gd name="T80" fmla="*/ 57 w 204"/>
                <a:gd name="T81" fmla="*/ 11 h 204"/>
                <a:gd name="T82" fmla="*/ 87 w 204"/>
                <a:gd name="T83" fmla="*/ 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07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138"/>
            <p:cNvSpPr>
              <a:spLocks/>
            </p:cNvSpPr>
            <p:nvPr/>
          </p:nvSpPr>
          <p:spPr bwMode="auto">
            <a:xfrm>
              <a:off x="3994151" y="2119313"/>
              <a:ext cx="52388" cy="161925"/>
            </a:xfrm>
            <a:custGeom>
              <a:avLst/>
              <a:gdLst>
                <a:gd name="T0" fmla="*/ 6 w 33"/>
                <a:gd name="T1" fmla="*/ 102 h 102"/>
                <a:gd name="T2" fmla="*/ 33 w 33"/>
                <a:gd name="T3" fmla="*/ 100 h 102"/>
                <a:gd name="T4" fmla="*/ 27 w 33"/>
                <a:gd name="T5" fmla="*/ 0 h 102"/>
                <a:gd name="T6" fmla="*/ 0 w 33"/>
                <a:gd name="T7" fmla="*/ 2 h 102"/>
                <a:gd name="T8" fmla="*/ 6 w 33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139"/>
            <p:cNvSpPr>
              <a:spLocks/>
            </p:cNvSpPr>
            <p:nvPr/>
          </p:nvSpPr>
          <p:spPr bwMode="auto">
            <a:xfrm>
              <a:off x="3986213" y="2171700"/>
              <a:ext cx="77788" cy="219075"/>
            </a:xfrm>
            <a:custGeom>
              <a:avLst/>
              <a:gdLst>
                <a:gd name="T0" fmla="*/ 5 w 49"/>
                <a:gd name="T1" fmla="*/ 116 h 138"/>
                <a:gd name="T2" fmla="*/ 5 w 49"/>
                <a:gd name="T3" fmla="*/ 116 h 138"/>
                <a:gd name="T4" fmla="*/ 5 w 49"/>
                <a:gd name="T5" fmla="*/ 122 h 138"/>
                <a:gd name="T6" fmla="*/ 7 w 49"/>
                <a:gd name="T7" fmla="*/ 126 h 138"/>
                <a:gd name="T8" fmla="*/ 9 w 49"/>
                <a:gd name="T9" fmla="*/ 128 h 138"/>
                <a:gd name="T10" fmla="*/ 12 w 49"/>
                <a:gd name="T11" fmla="*/ 132 h 138"/>
                <a:gd name="T12" fmla="*/ 16 w 49"/>
                <a:gd name="T13" fmla="*/ 134 h 138"/>
                <a:gd name="T14" fmla="*/ 19 w 49"/>
                <a:gd name="T15" fmla="*/ 136 h 138"/>
                <a:gd name="T16" fmla="*/ 23 w 49"/>
                <a:gd name="T17" fmla="*/ 138 h 138"/>
                <a:gd name="T18" fmla="*/ 28 w 49"/>
                <a:gd name="T19" fmla="*/ 138 h 138"/>
                <a:gd name="T20" fmla="*/ 28 w 49"/>
                <a:gd name="T21" fmla="*/ 138 h 138"/>
                <a:gd name="T22" fmla="*/ 32 w 49"/>
                <a:gd name="T23" fmla="*/ 136 h 138"/>
                <a:gd name="T24" fmla="*/ 37 w 49"/>
                <a:gd name="T25" fmla="*/ 135 h 138"/>
                <a:gd name="T26" fmla="*/ 41 w 49"/>
                <a:gd name="T27" fmla="*/ 132 h 138"/>
                <a:gd name="T28" fmla="*/ 43 w 49"/>
                <a:gd name="T29" fmla="*/ 130 h 138"/>
                <a:gd name="T30" fmla="*/ 46 w 49"/>
                <a:gd name="T31" fmla="*/ 127 h 138"/>
                <a:gd name="T32" fmla="*/ 47 w 49"/>
                <a:gd name="T33" fmla="*/ 123 h 138"/>
                <a:gd name="T34" fmla="*/ 49 w 49"/>
                <a:gd name="T35" fmla="*/ 119 h 138"/>
                <a:gd name="T36" fmla="*/ 49 w 49"/>
                <a:gd name="T37" fmla="*/ 115 h 138"/>
                <a:gd name="T38" fmla="*/ 43 w 49"/>
                <a:gd name="T39" fmla="*/ 20 h 138"/>
                <a:gd name="T40" fmla="*/ 43 w 49"/>
                <a:gd name="T41" fmla="*/ 20 h 138"/>
                <a:gd name="T42" fmla="*/ 43 w 49"/>
                <a:gd name="T43" fmla="*/ 16 h 138"/>
                <a:gd name="T44" fmla="*/ 42 w 49"/>
                <a:gd name="T45" fmla="*/ 12 h 138"/>
                <a:gd name="T46" fmla="*/ 39 w 49"/>
                <a:gd name="T47" fmla="*/ 8 h 138"/>
                <a:gd name="T48" fmla="*/ 37 w 49"/>
                <a:gd name="T49" fmla="*/ 5 h 138"/>
                <a:gd name="T50" fmla="*/ 34 w 49"/>
                <a:gd name="T51" fmla="*/ 2 h 138"/>
                <a:gd name="T52" fmla="*/ 30 w 49"/>
                <a:gd name="T53" fmla="*/ 1 h 138"/>
                <a:gd name="T54" fmla="*/ 26 w 49"/>
                <a:gd name="T55" fmla="*/ 0 h 138"/>
                <a:gd name="T56" fmla="*/ 20 w 49"/>
                <a:gd name="T57" fmla="*/ 0 h 138"/>
                <a:gd name="T58" fmla="*/ 20 w 49"/>
                <a:gd name="T59" fmla="*/ 0 h 138"/>
                <a:gd name="T60" fmla="*/ 16 w 49"/>
                <a:gd name="T61" fmla="*/ 0 h 138"/>
                <a:gd name="T62" fmla="*/ 12 w 49"/>
                <a:gd name="T63" fmla="*/ 1 h 138"/>
                <a:gd name="T64" fmla="*/ 8 w 49"/>
                <a:gd name="T65" fmla="*/ 4 h 138"/>
                <a:gd name="T66" fmla="*/ 5 w 49"/>
                <a:gd name="T67" fmla="*/ 6 h 138"/>
                <a:gd name="T68" fmla="*/ 3 w 49"/>
                <a:gd name="T69" fmla="*/ 11 h 138"/>
                <a:gd name="T70" fmla="*/ 1 w 49"/>
                <a:gd name="T71" fmla="*/ 15 h 138"/>
                <a:gd name="T72" fmla="*/ 0 w 49"/>
                <a:gd name="T73" fmla="*/ 19 h 138"/>
                <a:gd name="T74" fmla="*/ 0 w 49"/>
                <a:gd name="T75" fmla="*/ 23 h 138"/>
                <a:gd name="T76" fmla="*/ 5 w 49"/>
                <a:gd name="T77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7" name="Freeform 140"/>
          <p:cNvSpPr>
            <a:spLocks/>
          </p:cNvSpPr>
          <p:nvPr/>
        </p:nvSpPr>
        <p:spPr bwMode="auto">
          <a:xfrm>
            <a:off x="1922529" y="1401579"/>
            <a:ext cx="285620" cy="232890"/>
          </a:xfrm>
          <a:custGeom>
            <a:avLst/>
            <a:gdLst>
              <a:gd name="T0" fmla="*/ 166 w 325"/>
              <a:gd name="T1" fmla="*/ 265 h 265"/>
              <a:gd name="T2" fmla="*/ 166 w 325"/>
              <a:gd name="T3" fmla="*/ 265 h 265"/>
              <a:gd name="T4" fmla="*/ 169 w 325"/>
              <a:gd name="T5" fmla="*/ 263 h 265"/>
              <a:gd name="T6" fmla="*/ 177 w 325"/>
              <a:gd name="T7" fmla="*/ 257 h 265"/>
              <a:gd name="T8" fmla="*/ 189 w 325"/>
              <a:gd name="T9" fmla="*/ 250 h 265"/>
              <a:gd name="T10" fmla="*/ 198 w 325"/>
              <a:gd name="T11" fmla="*/ 246 h 265"/>
              <a:gd name="T12" fmla="*/ 207 w 325"/>
              <a:gd name="T13" fmla="*/ 244 h 265"/>
              <a:gd name="T14" fmla="*/ 218 w 325"/>
              <a:gd name="T15" fmla="*/ 241 h 265"/>
              <a:gd name="T16" fmla="*/ 230 w 325"/>
              <a:gd name="T17" fmla="*/ 240 h 265"/>
              <a:gd name="T18" fmla="*/ 242 w 325"/>
              <a:gd name="T19" fmla="*/ 240 h 265"/>
              <a:gd name="T20" fmla="*/ 257 w 325"/>
              <a:gd name="T21" fmla="*/ 241 h 265"/>
              <a:gd name="T22" fmla="*/ 272 w 325"/>
              <a:gd name="T23" fmla="*/ 242 h 265"/>
              <a:gd name="T24" fmla="*/ 288 w 325"/>
              <a:gd name="T25" fmla="*/ 248 h 265"/>
              <a:gd name="T26" fmla="*/ 306 w 325"/>
              <a:gd name="T27" fmla="*/ 255 h 265"/>
              <a:gd name="T28" fmla="*/ 325 w 325"/>
              <a:gd name="T29" fmla="*/ 263 h 265"/>
              <a:gd name="T30" fmla="*/ 325 w 325"/>
              <a:gd name="T31" fmla="*/ 26 h 265"/>
              <a:gd name="T32" fmla="*/ 325 w 325"/>
              <a:gd name="T33" fmla="*/ 26 h 265"/>
              <a:gd name="T34" fmla="*/ 307 w 325"/>
              <a:gd name="T35" fmla="*/ 18 h 265"/>
              <a:gd name="T36" fmla="*/ 288 w 325"/>
              <a:gd name="T37" fmla="*/ 9 h 265"/>
              <a:gd name="T38" fmla="*/ 265 w 325"/>
              <a:gd name="T39" fmla="*/ 4 h 265"/>
              <a:gd name="T40" fmla="*/ 253 w 325"/>
              <a:gd name="T41" fmla="*/ 1 h 265"/>
              <a:gd name="T42" fmla="*/ 240 w 325"/>
              <a:gd name="T43" fmla="*/ 0 h 265"/>
              <a:gd name="T44" fmla="*/ 226 w 325"/>
              <a:gd name="T45" fmla="*/ 0 h 265"/>
              <a:gd name="T46" fmla="*/ 212 w 325"/>
              <a:gd name="T47" fmla="*/ 1 h 265"/>
              <a:gd name="T48" fmla="*/ 199 w 325"/>
              <a:gd name="T49" fmla="*/ 4 h 265"/>
              <a:gd name="T50" fmla="*/ 187 w 325"/>
              <a:gd name="T51" fmla="*/ 8 h 265"/>
              <a:gd name="T52" fmla="*/ 175 w 325"/>
              <a:gd name="T53" fmla="*/ 16 h 265"/>
              <a:gd name="T54" fmla="*/ 162 w 325"/>
              <a:gd name="T55" fmla="*/ 26 h 265"/>
              <a:gd name="T56" fmla="*/ 0 w 325"/>
              <a:gd name="T57" fmla="*/ 26 h 265"/>
              <a:gd name="T58" fmla="*/ 0 w 325"/>
              <a:gd name="T59" fmla="*/ 264 h 265"/>
              <a:gd name="T60" fmla="*/ 166 w 325"/>
              <a:gd name="T61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" name="Freeform 141"/>
          <p:cNvSpPr>
            <a:spLocks noEditPoints="1"/>
          </p:cNvSpPr>
          <p:nvPr/>
        </p:nvSpPr>
        <p:spPr bwMode="auto">
          <a:xfrm>
            <a:off x="1945379" y="2826163"/>
            <a:ext cx="348017" cy="287378"/>
          </a:xfrm>
          <a:custGeom>
            <a:avLst/>
            <a:gdLst>
              <a:gd name="T0" fmla="*/ 365 w 396"/>
              <a:gd name="T1" fmla="*/ 0 h 327"/>
              <a:gd name="T2" fmla="*/ 383 w 396"/>
              <a:gd name="T3" fmla="*/ 5 h 327"/>
              <a:gd name="T4" fmla="*/ 394 w 396"/>
              <a:gd name="T5" fmla="*/ 19 h 327"/>
              <a:gd name="T6" fmla="*/ 396 w 396"/>
              <a:gd name="T7" fmla="*/ 197 h 327"/>
              <a:gd name="T8" fmla="*/ 394 w 396"/>
              <a:gd name="T9" fmla="*/ 210 h 327"/>
              <a:gd name="T10" fmla="*/ 383 w 396"/>
              <a:gd name="T11" fmla="*/ 224 h 327"/>
              <a:gd name="T12" fmla="*/ 365 w 396"/>
              <a:gd name="T13" fmla="*/ 230 h 327"/>
              <a:gd name="T14" fmla="*/ 295 w 396"/>
              <a:gd name="T15" fmla="*/ 260 h 327"/>
              <a:gd name="T16" fmla="*/ 307 w 396"/>
              <a:gd name="T17" fmla="*/ 262 h 327"/>
              <a:gd name="T18" fmla="*/ 321 w 396"/>
              <a:gd name="T19" fmla="*/ 273 h 327"/>
              <a:gd name="T20" fmla="*/ 326 w 396"/>
              <a:gd name="T21" fmla="*/ 291 h 327"/>
              <a:gd name="T22" fmla="*/ 326 w 396"/>
              <a:gd name="T23" fmla="*/ 302 h 327"/>
              <a:gd name="T24" fmla="*/ 318 w 396"/>
              <a:gd name="T25" fmla="*/ 318 h 327"/>
              <a:gd name="T26" fmla="*/ 302 w 396"/>
              <a:gd name="T27" fmla="*/ 326 h 327"/>
              <a:gd name="T28" fmla="*/ 199 w 396"/>
              <a:gd name="T29" fmla="*/ 208 h 327"/>
              <a:gd name="T30" fmla="*/ 348 w 396"/>
              <a:gd name="T31" fmla="*/ 208 h 327"/>
              <a:gd name="T32" fmla="*/ 361 w 396"/>
              <a:gd name="T33" fmla="*/ 204 h 327"/>
              <a:gd name="T34" fmla="*/ 371 w 396"/>
              <a:gd name="T35" fmla="*/ 192 h 327"/>
              <a:gd name="T36" fmla="*/ 373 w 396"/>
              <a:gd name="T37" fmla="*/ 47 h 327"/>
              <a:gd name="T38" fmla="*/ 371 w 396"/>
              <a:gd name="T39" fmla="*/ 36 h 327"/>
              <a:gd name="T40" fmla="*/ 361 w 396"/>
              <a:gd name="T41" fmla="*/ 25 h 327"/>
              <a:gd name="T42" fmla="*/ 348 w 396"/>
              <a:gd name="T43" fmla="*/ 20 h 327"/>
              <a:gd name="T44" fmla="*/ 127 w 396"/>
              <a:gd name="T45" fmla="*/ 260 h 327"/>
              <a:gd name="T46" fmla="*/ 127 w 396"/>
              <a:gd name="T47" fmla="*/ 230 h 327"/>
              <a:gd name="T48" fmla="*/ 199 w 396"/>
              <a:gd name="T49" fmla="*/ 327 h 327"/>
              <a:gd name="T50" fmla="*/ 154 w 396"/>
              <a:gd name="T51" fmla="*/ 288 h 327"/>
              <a:gd name="T52" fmla="*/ 158 w 396"/>
              <a:gd name="T53" fmla="*/ 287 h 327"/>
              <a:gd name="T54" fmla="*/ 159 w 396"/>
              <a:gd name="T55" fmla="*/ 283 h 327"/>
              <a:gd name="T56" fmla="*/ 155 w 396"/>
              <a:gd name="T57" fmla="*/ 277 h 327"/>
              <a:gd name="T58" fmla="*/ 127 w 396"/>
              <a:gd name="T59" fmla="*/ 260 h 327"/>
              <a:gd name="T60" fmla="*/ 199 w 396"/>
              <a:gd name="T61" fmla="*/ 0 h 327"/>
              <a:gd name="T62" fmla="*/ 127 w 396"/>
              <a:gd name="T63" fmla="*/ 0 h 327"/>
              <a:gd name="T64" fmla="*/ 127 w 396"/>
              <a:gd name="T65" fmla="*/ 276 h 327"/>
              <a:gd name="T66" fmla="*/ 97 w 396"/>
              <a:gd name="T67" fmla="*/ 277 h 327"/>
              <a:gd name="T68" fmla="*/ 94 w 396"/>
              <a:gd name="T69" fmla="*/ 283 h 327"/>
              <a:gd name="T70" fmla="*/ 96 w 396"/>
              <a:gd name="T71" fmla="*/ 287 h 327"/>
              <a:gd name="T72" fmla="*/ 100 w 396"/>
              <a:gd name="T73" fmla="*/ 288 h 327"/>
              <a:gd name="T74" fmla="*/ 101 w 396"/>
              <a:gd name="T75" fmla="*/ 327 h 327"/>
              <a:gd name="T76" fmla="*/ 88 w 396"/>
              <a:gd name="T77" fmla="*/ 325 h 327"/>
              <a:gd name="T78" fmla="*/ 74 w 396"/>
              <a:gd name="T79" fmla="*/ 314 h 327"/>
              <a:gd name="T80" fmla="*/ 69 w 396"/>
              <a:gd name="T81" fmla="*/ 295 h 327"/>
              <a:gd name="T82" fmla="*/ 70 w 396"/>
              <a:gd name="T83" fmla="*/ 285 h 327"/>
              <a:gd name="T84" fmla="*/ 78 w 396"/>
              <a:gd name="T85" fmla="*/ 269 h 327"/>
              <a:gd name="T86" fmla="*/ 94 w 396"/>
              <a:gd name="T87" fmla="*/ 260 h 327"/>
              <a:gd name="T88" fmla="*/ 127 w 396"/>
              <a:gd name="T89" fmla="*/ 230 h 327"/>
              <a:gd name="T90" fmla="*/ 25 w 396"/>
              <a:gd name="T91" fmla="*/ 229 h 327"/>
              <a:gd name="T92" fmla="*/ 9 w 396"/>
              <a:gd name="T93" fmla="*/ 220 h 327"/>
              <a:gd name="T94" fmla="*/ 1 w 396"/>
              <a:gd name="T95" fmla="*/ 204 h 327"/>
              <a:gd name="T96" fmla="*/ 0 w 396"/>
              <a:gd name="T97" fmla="*/ 31 h 327"/>
              <a:gd name="T98" fmla="*/ 5 w 396"/>
              <a:gd name="T99" fmla="*/ 13 h 327"/>
              <a:gd name="T100" fmla="*/ 20 w 396"/>
              <a:gd name="T101" fmla="*/ 2 h 327"/>
              <a:gd name="T102" fmla="*/ 127 w 396"/>
              <a:gd name="T103" fmla="*/ 0 h 327"/>
              <a:gd name="T104" fmla="*/ 50 w 396"/>
              <a:gd name="T105" fmla="*/ 20 h 327"/>
              <a:gd name="T106" fmla="*/ 35 w 396"/>
              <a:gd name="T107" fmla="*/ 25 h 327"/>
              <a:gd name="T108" fmla="*/ 25 w 396"/>
              <a:gd name="T109" fmla="*/ 36 h 327"/>
              <a:gd name="T110" fmla="*/ 24 w 396"/>
              <a:gd name="T111" fmla="*/ 182 h 327"/>
              <a:gd name="T112" fmla="*/ 25 w 396"/>
              <a:gd name="T113" fmla="*/ 192 h 327"/>
              <a:gd name="T114" fmla="*/ 35 w 396"/>
              <a:gd name="T115" fmla="*/ 204 h 327"/>
              <a:gd name="T116" fmla="*/ 50 w 396"/>
              <a:gd name="T117" fmla="*/ 20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48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" name="Freeform 142"/>
          <p:cNvSpPr>
            <a:spLocks noEditPoints="1"/>
          </p:cNvSpPr>
          <p:nvPr/>
        </p:nvSpPr>
        <p:spPr bwMode="auto">
          <a:xfrm>
            <a:off x="1230011" y="2249650"/>
            <a:ext cx="447325" cy="521147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" name="Freeform 143"/>
          <p:cNvSpPr>
            <a:spLocks noEditPoints="1"/>
          </p:cNvSpPr>
          <p:nvPr/>
        </p:nvSpPr>
        <p:spPr bwMode="auto">
          <a:xfrm>
            <a:off x="1150037" y="2403445"/>
            <a:ext cx="188070" cy="378776"/>
          </a:xfrm>
          <a:custGeom>
            <a:avLst/>
            <a:gdLst>
              <a:gd name="T0" fmla="*/ 194 w 214"/>
              <a:gd name="T1" fmla="*/ 431 h 431"/>
              <a:gd name="T2" fmla="*/ 169 w 214"/>
              <a:gd name="T3" fmla="*/ 408 h 431"/>
              <a:gd name="T4" fmla="*/ 209 w 214"/>
              <a:gd name="T5" fmla="*/ 349 h 431"/>
              <a:gd name="T6" fmla="*/ 203 w 214"/>
              <a:gd name="T7" fmla="*/ 341 h 431"/>
              <a:gd name="T8" fmla="*/ 188 w 214"/>
              <a:gd name="T9" fmla="*/ 337 h 431"/>
              <a:gd name="T10" fmla="*/ 180 w 214"/>
              <a:gd name="T11" fmla="*/ 344 h 431"/>
              <a:gd name="T12" fmla="*/ 179 w 214"/>
              <a:gd name="T13" fmla="*/ 353 h 431"/>
              <a:gd name="T14" fmla="*/ 171 w 214"/>
              <a:gd name="T15" fmla="*/ 347 h 431"/>
              <a:gd name="T16" fmla="*/ 125 w 214"/>
              <a:gd name="T17" fmla="*/ 385 h 431"/>
              <a:gd name="T18" fmla="*/ 50 w 214"/>
              <a:gd name="T19" fmla="*/ 194 h 431"/>
              <a:gd name="T20" fmla="*/ 54 w 214"/>
              <a:gd name="T21" fmla="*/ 186 h 431"/>
              <a:gd name="T22" fmla="*/ 81 w 214"/>
              <a:gd name="T23" fmla="*/ 176 h 431"/>
              <a:gd name="T24" fmla="*/ 74 w 214"/>
              <a:gd name="T25" fmla="*/ 173 h 431"/>
              <a:gd name="T26" fmla="*/ 50 w 214"/>
              <a:gd name="T27" fmla="*/ 115 h 431"/>
              <a:gd name="T28" fmla="*/ 99 w 214"/>
              <a:gd name="T29" fmla="*/ 61 h 431"/>
              <a:gd name="T30" fmla="*/ 111 w 214"/>
              <a:gd name="T31" fmla="*/ 65 h 431"/>
              <a:gd name="T32" fmla="*/ 144 w 214"/>
              <a:gd name="T33" fmla="*/ 146 h 431"/>
              <a:gd name="T34" fmla="*/ 144 w 214"/>
              <a:gd name="T35" fmla="*/ 156 h 431"/>
              <a:gd name="T36" fmla="*/ 168 w 214"/>
              <a:gd name="T37" fmla="*/ 347 h 431"/>
              <a:gd name="T38" fmla="*/ 163 w 214"/>
              <a:gd name="T39" fmla="*/ 348 h 431"/>
              <a:gd name="T40" fmla="*/ 153 w 214"/>
              <a:gd name="T41" fmla="*/ 357 h 431"/>
              <a:gd name="T42" fmla="*/ 150 w 214"/>
              <a:gd name="T43" fmla="*/ 359 h 431"/>
              <a:gd name="T44" fmla="*/ 135 w 214"/>
              <a:gd name="T45" fmla="*/ 357 h 431"/>
              <a:gd name="T46" fmla="*/ 129 w 214"/>
              <a:gd name="T47" fmla="*/ 366 h 431"/>
              <a:gd name="T48" fmla="*/ 130 w 214"/>
              <a:gd name="T49" fmla="*/ 381 h 431"/>
              <a:gd name="T50" fmla="*/ 125 w 214"/>
              <a:gd name="T51" fmla="*/ 385 h 431"/>
              <a:gd name="T52" fmla="*/ 50 w 214"/>
              <a:gd name="T53" fmla="*/ 77 h 431"/>
              <a:gd name="T54" fmla="*/ 87 w 214"/>
              <a:gd name="T55" fmla="*/ 28 h 431"/>
              <a:gd name="T56" fmla="*/ 77 w 214"/>
              <a:gd name="T57" fmla="*/ 14 h 431"/>
              <a:gd name="T58" fmla="*/ 62 w 214"/>
              <a:gd name="T59" fmla="*/ 3 h 431"/>
              <a:gd name="T60" fmla="*/ 50 w 214"/>
              <a:gd name="T61" fmla="*/ 0 h 431"/>
              <a:gd name="T62" fmla="*/ 45 w 214"/>
              <a:gd name="T63" fmla="*/ 191 h 431"/>
              <a:gd name="T64" fmla="*/ 11 w 214"/>
              <a:gd name="T65" fmla="*/ 108 h 431"/>
              <a:gd name="T66" fmla="*/ 12 w 214"/>
              <a:gd name="T67" fmla="*/ 96 h 431"/>
              <a:gd name="T68" fmla="*/ 4 w 214"/>
              <a:gd name="T69" fmla="*/ 61 h 431"/>
              <a:gd name="T70" fmla="*/ 1 w 214"/>
              <a:gd name="T71" fmla="*/ 35 h 431"/>
              <a:gd name="T72" fmla="*/ 15 w 214"/>
              <a:gd name="T73" fmla="*/ 12 h 431"/>
              <a:gd name="T74" fmla="*/ 30 w 214"/>
              <a:gd name="T75" fmla="*/ 3 h 431"/>
              <a:gd name="T76" fmla="*/ 50 w 214"/>
              <a:gd name="T77" fmla="*/ 77 h 431"/>
              <a:gd name="T78" fmla="*/ 50 w 214"/>
              <a:gd name="T79" fmla="*/ 115 h 431"/>
              <a:gd name="T80" fmla="*/ 43 w 214"/>
              <a:gd name="T81" fmla="*/ 98 h 431"/>
              <a:gd name="T82" fmla="*/ 47 w 214"/>
              <a:gd name="T83" fmla="*/ 88 h 431"/>
              <a:gd name="T84" fmla="*/ 22 w 214"/>
              <a:gd name="T85" fmla="*/ 99 h 431"/>
              <a:gd name="T86" fmla="*/ 19 w 214"/>
              <a:gd name="T87" fmla="*/ 111 h 431"/>
              <a:gd name="T88" fmla="*/ 47 w 214"/>
              <a:gd name="T89" fmla="*/ 18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9" y="349"/>
                </a:lnTo>
                <a:lnTo>
                  <a:pt x="206" y="345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81" y="176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8" y="347"/>
                </a:lnTo>
                <a:lnTo>
                  <a:pt x="163" y="348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1696670" y="2450902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262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145"/>
            <p:cNvSpPr>
              <a:spLocks/>
            </p:cNvSpPr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1637788" y="2859559"/>
            <a:ext cx="247830" cy="233769"/>
            <a:chOff x="2051051" y="3792538"/>
            <a:chExt cx="447675" cy="422275"/>
          </a:xfrm>
          <a:solidFill>
            <a:schemeClr val="accent1"/>
          </a:solidFill>
        </p:grpSpPr>
        <p:sp>
          <p:nvSpPr>
            <p:cNvPr id="265" name="Freeform 146"/>
            <p:cNvSpPr>
              <a:spLocks/>
            </p:cNvSpPr>
            <p:nvPr/>
          </p:nvSpPr>
          <p:spPr bwMode="auto">
            <a:xfrm>
              <a:off x="2051051" y="3879850"/>
              <a:ext cx="447675" cy="334963"/>
            </a:xfrm>
            <a:custGeom>
              <a:avLst/>
              <a:gdLst>
                <a:gd name="T0" fmla="*/ 86 w 282"/>
                <a:gd name="T1" fmla="*/ 0 h 211"/>
                <a:gd name="T2" fmla="*/ 115 w 282"/>
                <a:gd name="T3" fmla="*/ 6 h 211"/>
                <a:gd name="T4" fmla="*/ 141 w 282"/>
                <a:gd name="T5" fmla="*/ 20 h 211"/>
                <a:gd name="T6" fmla="*/ 153 w 282"/>
                <a:gd name="T7" fmla="*/ 11 h 211"/>
                <a:gd name="T8" fmla="*/ 182 w 282"/>
                <a:gd name="T9" fmla="*/ 1 h 211"/>
                <a:gd name="T10" fmla="*/ 198 w 282"/>
                <a:gd name="T11" fmla="*/ 0 h 211"/>
                <a:gd name="T12" fmla="*/ 214 w 282"/>
                <a:gd name="T13" fmla="*/ 1 h 211"/>
                <a:gd name="T14" fmla="*/ 245 w 282"/>
                <a:gd name="T15" fmla="*/ 14 h 211"/>
                <a:gd name="T16" fmla="*/ 268 w 282"/>
                <a:gd name="T17" fmla="*/ 35 h 211"/>
                <a:gd name="T18" fmla="*/ 278 w 282"/>
                <a:gd name="T19" fmla="*/ 57 h 211"/>
                <a:gd name="T20" fmla="*/ 282 w 282"/>
                <a:gd name="T21" fmla="*/ 73 h 211"/>
                <a:gd name="T22" fmla="*/ 282 w 282"/>
                <a:gd name="T23" fmla="*/ 81 h 211"/>
                <a:gd name="T24" fmla="*/ 281 w 282"/>
                <a:gd name="T25" fmla="*/ 102 h 211"/>
                <a:gd name="T26" fmla="*/ 274 w 282"/>
                <a:gd name="T27" fmla="*/ 123 h 211"/>
                <a:gd name="T28" fmla="*/ 263 w 282"/>
                <a:gd name="T29" fmla="*/ 145 h 211"/>
                <a:gd name="T30" fmla="*/ 248 w 282"/>
                <a:gd name="T31" fmla="*/ 165 h 211"/>
                <a:gd name="T32" fmla="*/ 228 w 282"/>
                <a:gd name="T33" fmla="*/ 184 h 211"/>
                <a:gd name="T34" fmla="*/ 203 w 282"/>
                <a:gd name="T35" fmla="*/ 199 h 211"/>
                <a:gd name="T36" fmla="*/ 172 w 282"/>
                <a:gd name="T37" fmla="*/ 209 h 211"/>
                <a:gd name="T38" fmla="*/ 137 w 282"/>
                <a:gd name="T39" fmla="*/ 211 h 211"/>
                <a:gd name="T40" fmla="*/ 118 w 282"/>
                <a:gd name="T41" fmla="*/ 211 h 211"/>
                <a:gd name="T42" fmla="*/ 86 w 282"/>
                <a:gd name="T43" fmla="*/ 203 h 211"/>
                <a:gd name="T44" fmla="*/ 58 w 282"/>
                <a:gd name="T45" fmla="*/ 191 h 211"/>
                <a:gd name="T46" fmla="*/ 38 w 282"/>
                <a:gd name="T47" fmla="*/ 173 h 211"/>
                <a:gd name="T48" fmla="*/ 22 w 282"/>
                <a:gd name="T49" fmla="*/ 153 h 211"/>
                <a:gd name="T50" fmla="*/ 11 w 282"/>
                <a:gd name="T51" fmla="*/ 133 h 211"/>
                <a:gd name="T52" fmla="*/ 4 w 282"/>
                <a:gd name="T53" fmla="*/ 111 h 211"/>
                <a:gd name="T54" fmla="*/ 0 w 282"/>
                <a:gd name="T55" fmla="*/ 81 h 211"/>
                <a:gd name="T56" fmla="*/ 0 w 282"/>
                <a:gd name="T57" fmla="*/ 73 h 211"/>
                <a:gd name="T58" fmla="*/ 4 w 282"/>
                <a:gd name="T59" fmla="*/ 57 h 211"/>
                <a:gd name="T60" fmla="*/ 15 w 282"/>
                <a:gd name="T61" fmla="*/ 35 h 211"/>
                <a:gd name="T62" fmla="*/ 38 w 282"/>
                <a:gd name="T63" fmla="*/ 14 h 211"/>
                <a:gd name="T64" fmla="*/ 68 w 282"/>
                <a:gd name="T65" fmla="*/ 1 h 211"/>
                <a:gd name="T66" fmla="*/ 86 w 282"/>
                <a:gd name="T6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147"/>
            <p:cNvSpPr>
              <a:spLocks/>
            </p:cNvSpPr>
            <p:nvPr/>
          </p:nvSpPr>
          <p:spPr bwMode="auto">
            <a:xfrm>
              <a:off x="2178051" y="3792538"/>
              <a:ext cx="107950" cy="153988"/>
            </a:xfrm>
            <a:custGeom>
              <a:avLst/>
              <a:gdLst>
                <a:gd name="T0" fmla="*/ 60 w 68"/>
                <a:gd name="T1" fmla="*/ 97 h 97"/>
                <a:gd name="T2" fmla="*/ 60 w 68"/>
                <a:gd name="T3" fmla="*/ 97 h 97"/>
                <a:gd name="T4" fmla="*/ 65 w 68"/>
                <a:gd name="T5" fmla="*/ 85 h 97"/>
                <a:gd name="T6" fmla="*/ 68 w 68"/>
                <a:gd name="T7" fmla="*/ 71 h 97"/>
                <a:gd name="T8" fmla="*/ 68 w 68"/>
                <a:gd name="T9" fmla="*/ 58 h 97"/>
                <a:gd name="T10" fmla="*/ 66 w 68"/>
                <a:gd name="T11" fmla="*/ 46 h 97"/>
                <a:gd name="T12" fmla="*/ 62 w 68"/>
                <a:gd name="T13" fmla="*/ 33 h 97"/>
                <a:gd name="T14" fmla="*/ 56 w 68"/>
                <a:gd name="T15" fmla="*/ 21 h 97"/>
                <a:gd name="T16" fmla="*/ 49 w 68"/>
                <a:gd name="T17" fmla="*/ 10 h 97"/>
                <a:gd name="T18" fmla="*/ 39 w 68"/>
                <a:gd name="T19" fmla="*/ 0 h 97"/>
                <a:gd name="T20" fmla="*/ 0 w 68"/>
                <a:gd name="T21" fmla="*/ 6 h 97"/>
                <a:gd name="T22" fmla="*/ 0 w 68"/>
                <a:gd name="T23" fmla="*/ 6 h 97"/>
                <a:gd name="T24" fmla="*/ 14 w 68"/>
                <a:gd name="T25" fmla="*/ 15 h 97"/>
                <a:gd name="T26" fmla="*/ 24 w 68"/>
                <a:gd name="T27" fmla="*/ 23 h 97"/>
                <a:gd name="T28" fmla="*/ 35 w 68"/>
                <a:gd name="T29" fmla="*/ 32 h 97"/>
                <a:gd name="T30" fmla="*/ 43 w 68"/>
                <a:gd name="T31" fmla="*/ 42 h 97"/>
                <a:gd name="T32" fmla="*/ 50 w 68"/>
                <a:gd name="T33" fmla="*/ 54 h 97"/>
                <a:gd name="T34" fmla="*/ 56 w 68"/>
                <a:gd name="T35" fmla="*/ 66 h 97"/>
                <a:gd name="T36" fmla="*/ 58 w 68"/>
                <a:gd name="T37" fmla="*/ 81 h 97"/>
                <a:gd name="T38" fmla="*/ 60 w 68"/>
                <a:gd name="T39" fmla="*/ 97 h 97"/>
                <a:gd name="T40" fmla="*/ 60 w 68"/>
                <a:gd name="T4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lnTo>
                    <a:pt x="60" y="9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7" name="组合 266"/>
          <p:cNvGrpSpPr/>
          <p:nvPr/>
        </p:nvGrpSpPr>
        <p:grpSpPr>
          <a:xfrm>
            <a:off x="2268789" y="1441127"/>
            <a:ext cx="374382" cy="307591"/>
            <a:chOff x="3190876" y="1230313"/>
            <a:chExt cx="676275" cy="555625"/>
          </a:xfrm>
          <a:solidFill>
            <a:schemeClr val="accent1"/>
          </a:solidFill>
        </p:grpSpPr>
        <p:sp>
          <p:nvSpPr>
            <p:cNvPr id="268" name="Freeform 148"/>
            <p:cNvSpPr>
              <a:spLocks/>
            </p:cNvSpPr>
            <p:nvPr/>
          </p:nvSpPr>
          <p:spPr bwMode="auto">
            <a:xfrm>
              <a:off x="3209926" y="1257300"/>
              <a:ext cx="657225" cy="528638"/>
            </a:xfrm>
            <a:custGeom>
              <a:avLst/>
              <a:gdLst>
                <a:gd name="T0" fmla="*/ 0 w 414"/>
                <a:gd name="T1" fmla="*/ 117 h 333"/>
                <a:gd name="T2" fmla="*/ 10 w 414"/>
                <a:gd name="T3" fmla="*/ 102 h 333"/>
                <a:gd name="T4" fmla="*/ 316 w 414"/>
                <a:gd name="T5" fmla="*/ 306 h 333"/>
                <a:gd name="T6" fmla="*/ 316 w 414"/>
                <a:gd name="T7" fmla="*/ 306 h 333"/>
                <a:gd name="T8" fmla="*/ 325 w 414"/>
                <a:gd name="T9" fmla="*/ 310 h 333"/>
                <a:gd name="T10" fmla="*/ 335 w 414"/>
                <a:gd name="T11" fmla="*/ 313 h 333"/>
                <a:gd name="T12" fmla="*/ 343 w 414"/>
                <a:gd name="T13" fmla="*/ 313 h 333"/>
                <a:gd name="T14" fmla="*/ 352 w 414"/>
                <a:gd name="T15" fmla="*/ 312 h 333"/>
                <a:gd name="T16" fmla="*/ 362 w 414"/>
                <a:gd name="T17" fmla="*/ 309 h 333"/>
                <a:gd name="T18" fmla="*/ 371 w 414"/>
                <a:gd name="T19" fmla="*/ 304 h 333"/>
                <a:gd name="T20" fmla="*/ 378 w 414"/>
                <a:gd name="T21" fmla="*/ 297 h 333"/>
                <a:gd name="T22" fmla="*/ 385 w 414"/>
                <a:gd name="T23" fmla="*/ 289 h 333"/>
                <a:gd name="T24" fmla="*/ 385 w 414"/>
                <a:gd name="T25" fmla="*/ 289 h 333"/>
                <a:gd name="T26" fmla="*/ 390 w 414"/>
                <a:gd name="T27" fmla="*/ 279 h 333"/>
                <a:gd name="T28" fmla="*/ 393 w 414"/>
                <a:gd name="T29" fmla="*/ 270 h 333"/>
                <a:gd name="T30" fmla="*/ 394 w 414"/>
                <a:gd name="T31" fmla="*/ 260 h 333"/>
                <a:gd name="T32" fmla="*/ 394 w 414"/>
                <a:gd name="T33" fmla="*/ 251 h 333"/>
                <a:gd name="T34" fmla="*/ 391 w 414"/>
                <a:gd name="T35" fmla="*/ 241 h 333"/>
                <a:gd name="T36" fmla="*/ 387 w 414"/>
                <a:gd name="T37" fmla="*/ 232 h 333"/>
                <a:gd name="T38" fmla="*/ 382 w 414"/>
                <a:gd name="T39" fmla="*/ 225 h 333"/>
                <a:gd name="T40" fmla="*/ 375 w 414"/>
                <a:gd name="T41" fmla="*/ 218 h 333"/>
                <a:gd name="T42" fmla="*/ 69 w 414"/>
                <a:gd name="T43" fmla="*/ 14 h 333"/>
                <a:gd name="T44" fmla="*/ 79 w 414"/>
                <a:gd name="T45" fmla="*/ 0 h 333"/>
                <a:gd name="T46" fmla="*/ 389 w 414"/>
                <a:gd name="T47" fmla="*/ 207 h 333"/>
                <a:gd name="T48" fmla="*/ 389 w 414"/>
                <a:gd name="T49" fmla="*/ 207 h 333"/>
                <a:gd name="T50" fmla="*/ 398 w 414"/>
                <a:gd name="T51" fmla="*/ 216 h 333"/>
                <a:gd name="T52" fmla="*/ 405 w 414"/>
                <a:gd name="T53" fmla="*/ 225 h 333"/>
                <a:gd name="T54" fmla="*/ 410 w 414"/>
                <a:gd name="T55" fmla="*/ 236 h 333"/>
                <a:gd name="T56" fmla="*/ 414 w 414"/>
                <a:gd name="T57" fmla="*/ 248 h 333"/>
                <a:gd name="T58" fmla="*/ 414 w 414"/>
                <a:gd name="T59" fmla="*/ 262 h 333"/>
                <a:gd name="T60" fmla="*/ 413 w 414"/>
                <a:gd name="T61" fmla="*/ 275 h 333"/>
                <a:gd name="T62" fmla="*/ 409 w 414"/>
                <a:gd name="T63" fmla="*/ 287 h 333"/>
                <a:gd name="T64" fmla="*/ 402 w 414"/>
                <a:gd name="T65" fmla="*/ 300 h 333"/>
                <a:gd name="T66" fmla="*/ 402 w 414"/>
                <a:gd name="T67" fmla="*/ 300 h 333"/>
                <a:gd name="T68" fmla="*/ 393 w 414"/>
                <a:gd name="T69" fmla="*/ 312 h 333"/>
                <a:gd name="T70" fmla="*/ 382 w 414"/>
                <a:gd name="T71" fmla="*/ 320 h 333"/>
                <a:gd name="T72" fmla="*/ 371 w 414"/>
                <a:gd name="T73" fmla="*/ 327 h 333"/>
                <a:gd name="T74" fmla="*/ 359 w 414"/>
                <a:gd name="T75" fmla="*/ 331 h 333"/>
                <a:gd name="T76" fmla="*/ 347 w 414"/>
                <a:gd name="T77" fmla="*/ 333 h 333"/>
                <a:gd name="T78" fmla="*/ 335 w 414"/>
                <a:gd name="T79" fmla="*/ 332 h 333"/>
                <a:gd name="T80" fmla="*/ 322 w 414"/>
                <a:gd name="T81" fmla="*/ 329 h 333"/>
                <a:gd name="T82" fmla="*/ 310 w 414"/>
                <a:gd name="T83" fmla="*/ 323 h 333"/>
                <a:gd name="T84" fmla="*/ 0 w 414"/>
                <a:gd name="T85" fmla="*/ 11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149"/>
            <p:cNvSpPr>
              <a:spLocks/>
            </p:cNvSpPr>
            <p:nvPr/>
          </p:nvSpPr>
          <p:spPr bwMode="auto">
            <a:xfrm>
              <a:off x="3190876" y="1230313"/>
              <a:ext cx="176213" cy="246063"/>
            </a:xfrm>
            <a:custGeom>
              <a:avLst/>
              <a:gdLst>
                <a:gd name="T0" fmla="*/ 5 w 111"/>
                <a:gd name="T1" fmla="*/ 154 h 155"/>
                <a:gd name="T2" fmla="*/ 5 w 111"/>
                <a:gd name="T3" fmla="*/ 154 h 155"/>
                <a:gd name="T4" fmla="*/ 9 w 111"/>
                <a:gd name="T5" fmla="*/ 155 h 155"/>
                <a:gd name="T6" fmla="*/ 15 w 111"/>
                <a:gd name="T7" fmla="*/ 155 h 155"/>
                <a:gd name="T8" fmla="*/ 19 w 111"/>
                <a:gd name="T9" fmla="*/ 154 h 155"/>
                <a:gd name="T10" fmla="*/ 23 w 111"/>
                <a:gd name="T11" fmla="*/ 150 h 155"/>
                <a:gd name="T12" fmla="*/ 110 w 111"/>
                <a:gd name="T13" fmla="*/ 20 h 155"/>
                <a:gd name="T14" fmla="*/ 110 w 111"/>
                <a:gd name="T15" fmla="*/ 20 h 155"/>
                <a:gd name="T16" fmla="*/ 111 w 111"/>
                <a:gd name="T17" fmla="*/ 15 h 155"/>
                <a:gd name="T18" fmla="*/ 111 w 111"/>
                <a:gd name="T19" fmla="*/ 11 h 155"/>
                <a:gd name="T20" fmla="*/ 110 w 111"/>
                <a:gd name="T21" fmla="*/ 5 h 155"/>
                <a:gd name="T22" fmla="*/ 106 w 111"/>
                <a:gd name="T23" fmla="*/ 2 h 155"/>
                <a:gd name="T24" fmla="*/ 106 w 111"/>
                <a:gd name="T25" fmla="*/ 2 h 155"/>
                <a:gd name="T26" fmla="*/ 101 w 111"/>
                <a:gd name="T27" fmla="*/ 0 h 155"/>
                <a:gd name="T28" fmla="*/ 96 w 111"/>
                <a:gd name="T29" fmla="*/ 0 h 155"/>
                <a:gd name="T30" fmla="*/ 92 w 111"/>
                <a:gd name="T31" fmla="*/ 2 h 155"/>
                <a:gd name="T32" fmla="*/ 89 w 111"/>
                <a:gd name="T33" fmla="*/ 5 h 155"/>
                <a:gd name="T34" fmla="*/ 1 w 111"/>
                <a:gd name="T35" fmla="*/ 136 h 155"/>
                <a:gd name="T36" fmla="*/ 1 w 111"/>
                <a:gd name="T37" fmla="*/ 136 h 155"/>
                <a:gd name="T38" fmla="*/ 0 w 111"/>
                <a:gd name="T39" fmla="*/ 140 h 155"/>
                <a:gd name="T40" fmla="*/ 0 w 111"/>
                <a:gd name="T41" fmla="*/ 146 h 155"/>
                <a:gd name="T42" fmla="*/ 1 w 111"/>
                <a:gd name="T43" fmla="*/ 150 h 155"/>
                <a:gd name="T44" fmla="*/ 5 w 111"/>
                <a:gd name="T45" fmla="*/ 154 h 155"/>
                <a:gd name="T46" fmla="*/ 5 w 111"/>
                <a:gd name="T4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lnTo>
                    <a:pt x="5" y="15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150"/>
            <p:cNvSpPr>
              <a:spLocks/>
            </p:cNvSpPr>
            <p:nvPr/>
          </p:nvSpPr>
          <p:spPr bwMode="auto">
            <a:xfrm>
              <a:off x="3287713" y="1400175"/>
              <a:ext cx="504825" cy="323850"/>
            </a:xfrm>
            <a:custGeom>
              <a:avLst/>
              <a:gdLst>
                <a:gd name="T0" fmla="*/ 0 w 318"/>
                <a:gd name="T1" fmla="*/ 19 h 204"/>
                <a:gd name="T2" fmla="*/ 11 w 318"/>
                <a:gd name="T3" fmla="*/ 0 h 204"/>
                <a:gd name="T4" fmla="*/ 284 w 318"/>
                <a:gd name="T5" fmla="*/ 182 h 204"/>
                <a:gd name="T6" fmla="*/ 284 w 318"/>
                <a:gd name="T7" fmla="*/ 182 h 204"/>
                <a:gd name="T8" fmla="*/ 292 w 318"/>
                <a:gd name="T9" fmla="*/ 186 h 204"/>
                <a:gd name="T10" fmla="*/ 302 w 318"/>
                <a:gd name="T11" fmla="*/ 188 h 204"/>
                <a:gd name="T12" fmla="*/ 310 w 318"/>
                <a:gd name="T13" fmla="*/ 188 h 204"/>
                <a:gd name="T14" fmla="*/ 318 w 318"/>
                <a:gd name="T15" fmla="*/ 185 h 204"/>
                <a:gd name="T16" fmla="*/ 318 w 318"/>
                <a:gd name="T17" fmla="*/ 185 h 204"/>
                <a:gd name="T18" fmla="*/ 317 w 318"/>
                <a:gd name="T19" fmla="*/ 186 h 204"/>
                <a:gd name="T20" fmla="*/ 317 w 318"/>
                <a:gd name="T21" fmla="*/ 186 h 204"/>
                <a:gd name="T22" fmla="*/ 313 w 318"/>
                <a:gd name="T23" fmla="*/ 192 h 204"/>
                <a:gd name="T24" fmla="*/ 307 w 318"/>
                <a:gd name="T25" fmla="*/ 197 h 204"/>
                <a:gd name="T26" fmla="*/ 302 w 318"/>
                <a:gd name="T27" fmla="*/ 200 h 204"/>
                <a:gd name="T28" fmla="*/ 295 w 318"/>
                <a:gd name="T29" fmla="*/ 203 h 204"/>
                <a:gd name="T30" fmla="*/ 288 w 318"/>
                <a:gd name="T31" fmla="*/ 204 h 204"/>
                <a:gd name="T32" fmla="*/ 282 w 318"/>
                <a:gd name="T33" fmla="*/ 203 h 204"/>
                <a:gd name="T34" fmla="*/ 276 w 318"/>
                <a:gd name="T35" fmla="*/ 201 h 204"/>
                <a:gd name="T36" fmla="*/ 269 w 318"/>
                <a:gd name="T37" fmla="*/ 199 h 204"/>
                <a:gd name="T38" fmla="*/ 0 w 318"/>
                <a:gd name="T39" fmla="*/ 1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1" name="Freeform 151"/>
          <p:cNvSpPr>
            <a:spLocks noEditPoints="1"/>
          </p:cNvSpPr>
          <p:nvPr/>
        </p:nvSpPr>
        <p:spPr bwMode="auto">
          <a:xfrm>
            <a:off x="1361835" y="2770796"/>
            <a:ext cx="210919" cy="365593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2" name="Freeform 152"/>
          <p:cNvSpPr>
            <a:spLocks noEditPoints="1"/>
          </p:cNvSpPr>
          <p:nvPr/>
        </p:nvSpPr>
        <p:spPr bwMode="auto">
          <a:xfrm>
            <a:off x="2674808" y="2292713"/>
            <a:ext cx="303197" cy="32956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" name="Freeform 153"/>
          <p:cNvSpPr>
            <a:spLocks noEditPoints="1"/>
          </p:cNvSpPr>
          <p:nvPr/>
        </p:nvSpPr>
        <p:spPr bwMode="auto">
          <a:xfrm>
            <a:off x="1570118" y="1437611"/>
            <a:ext cx="285620" cy="279468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4" name="Freeform 154"/>
          <p:cNvSpPr>
            <a:spLocks noEditPoints="1"/>
          </p:cNvSpPr>
          <p:nvPr/>
        </p:nvSpPr>
        <p:spPr bwMode="auto">
          <a:xfrm>
            <a:off x="2573742" y="2629305"/>
            <a:ext cx="270680" cy="283862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5" name="组合 274"/>
          <p:cNvGrpSpPr/>
          <p:nvPr/>
        </p:nvGrpSpPr>
        <p:grpSpPr>
          <a:xfrm>
            <a:off x="1446203" y="2008851"/>
            <a:ext cx="342744" cy="360320"/>
            <a:chOff x="1704976" y="2255838"/>
            <a:chExt cx="619125" cy="650875"/>
          </a:xfrm>
          <a:solidFill>
            <a:schemeClr val="accent1"/>
          </a:solidFill>
        </p:grpSpPr>
        <p:sp>
          <p:nvSpPr>
            <p:cNvPr id="276" name="Rectangle 155"/>
            <p:cNvSpPr>
              <a:spLocks noChangeArrowheads="1"/>
            </p:cNvSpPr>
            <p:nvPr/>
          </p:nvSpPr>
          <p:spPr bwMode="auto">
            <a:xfrm>
              <a:off x="1704976" y="2873375"/>
              <a:ext cx="619125" cy="3333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Rectangle 156"/>
            <p:cNvSpPr>
              <a:spLocks noChangeArrowheads="1"/>
            </p:cNvSpPr>
            <p:nvPr/>
          </p:nvSpPr>
          <p:spPr bwMode="auto">
            <a:xfrm>
              <a:off x="1730376" y="2811463"/>
              <a:ext cx="568325" cy="3333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Rectangle 157"/>
            <p:cNvSpPr>
              <a:spLocks noChangeArrowheads="1"/>
            </p:cNvSpPr>
            <p:nvPr/>
          </p:nvSpPr>
          <p:spPr bwMode="auto">
            <a:xfrm>
              <a:off x="1954213" y="2747963"/>
              <a:ext cx="120650" cy="31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Rectangle 158"/>
            <p:cNvSpPr>
              <a:spLocks noChangeArrowheads="1"/>
            </p:cNvSpPr>
            <p:nvPr/>
          </p:nvSpPr>
          <p:spPr bwMode="auto">
            <a:xfrm>
              <a:off x="1976438" y="2517775"/>
              <a:ext cx="77788" cy="25082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Rectangle 159"/>
            <p:cNvSpPr>
              <a:spLocks noChangeArrowheads="1"/>
            </p:cNvSpPr>
            <p:nvPr/>
          </p:nvSpPr>
          <p:spPr bwMode="auto">
            <a:xfrm>
              <a:off x="1954213" y="2505075"/>
              <a:ext cx="120650" cy="31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Rectangle 160"/>
            <p:cNvSpPr>
              <a:spLocks noChangeArrowheads="1"/>
            </p:cNvSpPr>
            <p:nvPr/>
          </p:nvSpPr>
          <p:spPr bwMode="auto">
            <a:xfrm>
              <a:off x="1774826" y="2747963"/>
              <a:ext cx="119063" cy="31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Rectangle 161"/>
            <p:cNvSpPr>
              <a:spLocks noChangeArrowheads="1"/>
            </p:cNvSpPr>
            <p:nvPr/>
          </p:nvSpPr>
          <p:spPr bwMode="auto">
            <a:xfrm>
              <a:off x="1795463" y="2517775"/>
              <a:ext cx="77788" cy="25082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Rectangle 162"/>
            <p:cNvSpPr>
              <a:spLocks noChangeArrowheads="1"/>
            </p:cNvSpPr>
            <p:nvPr/>
          </p:nvSpPr>
          <p:spPr bwMode="auto">
            <a:xfrm>
              <a:off x="1774826" y="2505075"/>
              <a:ext cx="119063" cy="31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Rectangle 163"/>
            <p:cNvSpPr>
              <a:spLocks noChangeArrowheads="1"/>
            </p:cNvSpPr>
            <p:nvPr/>
          </p:nvSpPr>
          <p:spPr bwMode="auto">
            <a:xfrm>
              <a:off x="2135188" y="2747963"/>
              <a:ext cx="120650" cy="31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Rectangle 164"/>
            <p:cNvSpPr>
              <a:spLocks noChangeArrowheads="1"/>
            </p:cNvSpPr>
            <p:nvPr/>
          </p:nvSpPr>
          <p:spPr bwMode="auto">
            <a:xfrm>
              <a:off x="2157413" y="2517775"/>
              <a:ext cx="76200" cy="25082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Rectangle 165"/>
            <p:cNvSpPr>
              <a:spLocks noChangeArrowheads="1"/>
            </p:cNvSpPr>
            <p:nvPr/>
          </p:nvSpPr>
          <p:spPr bwMode="auto">
            <a:xfrm>
              <a:off x="2135188" y="2505075"/>
              <a:ext cx="120650" cy="31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Rectangle 166"/>
            <p:cNvSpPr>
              <a:spLocks noChangeArrowheads="1"/>
            </p:cNvSpPr>
            <p:nvPr/>
          </p:nvSpPr>
          <p:spPr bwMode="auto">
            <a:xfrm>
              <a:off x="1730376" y="2435225"/>
              <a:ext cx="568325" cy="3333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167"/>
            <p:cNvSpPr>
              <a:spLocks/>
            </p:cNvSpPr>
            <p:nvPr/>
          </p:nvSpPr>
          <p:spPr bwMode="auto">
            <a:xfrm>
              <a:off x="1730376" y="2255838"/>
              <a:ext cx="568325" cy="179388"/>
            </a:xfrm>
            <a:custGeom>
              <a:avLst/>
              <a:gdLst>
                <a:gd name="T0" fmla="*/ 179 w 358"/>
                <a:gd name="T1" fmla="*/ 0 h 113"/>
                <a:gd name="T2" fmla="*/ 0 w 358"/>
                <a:gd name="T3" fmla="*/ 113 h 113"/>
                <a:gd name="T4" fmla="*/ 358 w 358"/>
                <a:gd name="T5" fmla="*/ 113 h 113"/>
                <a:gd name="T6" fmla="*/ 179 w 358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9" name="Freeform 168"/>
          <p:cNvSpPr>
            <a:spLocks noEditPoints="1"/>
          </p:cNvSpPr>
          <p:nvPr/>
        </p:nvSpPr>
        <p:spPr bwMode="auto">
          <a:xfrm>
            <a:off x="2202876" y="2098492"/>
            <a:ext cx="436779" cy="285620"/>
          </a:xfrm>
          <a:custGeom>
            <a:avLst/>
            <a:gdLst>
              <a:gd name="T0" fmla="*/ 497 w 497"/>
              <a:gd name="T1" fmla="*/ 0 h 325"/>
              <a:gd name="T2" fmla="*/ 386 w 497"/>
              <a:gd name="T3" fmla="*/ 37 h 325"/>
              <a:gd name="T4" fmla="*/ 386 w 497"/>
              <a:gd name="T5" fmla="*/ 210 h 325"/>
              <a:gd name="T6" fmla="*/ 386 w 497"/>
              <a:gd name="T7" fmla="*/ 210 h 325"/>
              <a:gd name="T8" fmla="*/ 397 w 497"/>
              <a:gd name="T9" fmla="*/ 209 h 325"/>
              <a:gd name="T10" fmla="*/ 405 w 497"/>
              <a:gd name="T11" fmla="*/ 206 h 325"/>
              <a:gd name="T12" fmla="*/ 409 w 497"/>
              <a:gd name="T13" fmla="*/ 204 h 325"/>
              <a:gd name="T14" fmla="*/ 411 w 497"/>
              <a:gd name="T15" fmla="*/ 201 h 325"/>
              <a:gd name="T16" fmla="*/ 413 w 497"/>
              <a:gd name="T17" fmla="*/ 197 h 325"/>
              <a:gd name="T18" fmla="*/ 413 w 497"/>
              <a:gd name="T19" fmla="*/ 194 h 325"/>
              <a:gd name="T20" fmla="*/ 413 w 497"/>
              <a:gd name="T21" fmla="*/ 118 h 325"/>
              <a:gd name="T22" fmla="*/ 399 w 497"/>
              <a:gd name="T23" fmla="*/ 118 h 325"/>
              <a:gd name="T24" fmla="*/ 399 w 497"/>
              <a:gd name="T25" fmla="*/ 86 h 325"/>
              <a:gd name="T26" fmla="*/ 413 w 497"/>
              <a:gd name="T27" fmla="*/ 86 h 325"/>
              <a:gd name="T28" fmla="*/ 447 w 497"/>
              <a:gd name="T29" fmla="*/ 86 h 325"/>
              <a:gd name="T30" fmla="*/ 462 w 497"/>
              <a:gd name="T31" fmla="*/ 86 h 325"/>
              <a:gd name="T32" fmla="*/ 462 w 497"/>
              <a:gd name="T33" fmla="*/ 118 h 325"/>
              <a:gd name="T34" fmla="*/ 447 w 497"/>
              <a:gd name="T35" fmla="*/ 118 h 325"/>
              <a:gd name="T36" fmla="*/ 447 w 497"/>
              <a:gd name="T37" fmla="*/ 194 h 325"/>
              <a:gd name="T38" fmla="*/ 447 w 497"/>
              <a:gd name="T39" fmla="*/ 194 h 325"/>
              <a:gd name="T40" fmla="*/ 446 w 497"/>
              <a:gd name="T41" fmla="*/ 204 h 325"/>
              <a:gd name="T42" fmla="*/ 442 w 497"/>
              <a:gd name="T43" fmla="*/ 212 h 325"/>
              <a:gd name="T44" fmla="*/ 436 w 497"/>
              <a:gd name="T45" fmla="*/ 220 h 325"/>
              <a:gd name="T46" fmla="*/ 430 w 497"/>
              <a:gd name="T47" fmla="*/ 227 h 325"/>
              <a:gd name="T48" fmla="*/ 420 w 497"/>
              <a:gd name="T49" fmla="*/ 232 h 325"/>
              <a:gd name="T50" fmla="*/ 411 w 497"/>
              <a:gd name="T51" fmla="*/ 236 h 325"/>
              <a:gd name="T52" fmla="*/ 399 w 497"/>
              <a:gd name="T53" fmla="*/ 239 h 325"/>
              <a:gd name="T54" fmla="*/ 386 w 497"/>
              <a:gd name="T55" fmla="*/ 239 h 325"/>
              <a:gd name="T56" fmla="*/ 386 w 497"/>
              <a:gd name="T57" fmla="*/ 289 h 325"/>
              <a:gd name="T58" fmla="*/ 497 w 497"/>
              <a:gd name="T59" fmla="*/ 325 h 325"/>
              <a:gd name="T60" fmla="*/ 497 w 497"/>
              <a:gd name="T61" fmla="*/ 0 h 325"/>
              <a:gd name="T62" fmla="*/ 386 w 497"/>
              <a:gd name="T63" fmla="*/ 37 h 325"/>
              <a:gd name="T64" fmla="*/ 0 w 497"/>
              <a:gd name="T65" fmla="*/ 163 h 325"/>
              <a:gd name="T66" fmla="*/ 386 w 497"/>
              <a:gd name="T67" fmla="*/ 289 h 325"/>
              <a:gd name="T68" fmla="*/ 386 w 497"/>
              <a:gd name="T69" fmla="*/ 239 h 325"/>
              <a:gd name="T70" fmla="*/ 386 w 497"/>
              <a:gd name="T71" fmla="*/ 239 h 325"/>
              <a:gd name="T72" fmla="*/ 374 w 497"/>
              <a:gd name="T73" fmla="*/ 239 h 325"/>
              <a:gd name="T74" fmla="*/ 363 w 497"/>
              <a:gd name="T75" fmla="*/ 236 h 325"/>
              <a:gd name="T76" fmla="*/ 353 w 497"/>
              <a:gd name="T77" fmla="*/ 232 h 325"/>
              <a:gd name="T78" fmla="*/ 343 w 497"/>
              <a:gd name="T79" fmla="*/ 227 h 325"/>
              <a:gd name="T80" fmla="*/ 336 w 497"/>
              <a:gd name="T81" fmla="*/ 220 h 325"/>
              <a:gd name="T82" fmla="*/ 331 w 497"/>
              <a:gd name="T83" fmla="*/ 212 h 325"/>
              <a:gd name="T84" fmla="*/ 327 w 497"/>
              <a:gd name="T85" fmla="*/ 204 h 325"/>
              <a:gd name="T86" fmla="*/ 325 w 497"/>
              <a:gd name="T87" fmla="*/ 194 h 325"/>
              <a:gd name="T88" fmla="*/ 325 w 497"/>
              <a:gd name="T89" fmla="*/ 118 h 325"/>
              <a:gd name="T90" fmla="*/ 311 w 497"/>
              <a:gd name="T91" fmla="*/ 118 h 325"/>
              <a:gd name="T92" fmla="*/ 311 w 497"/>
              <a:gd name="T93" fmla="*/ 86 h 325"/>
              <a:gd name="T94" fmla="*/ 325 w 497"/>
              <a:gd name="T95" fmla="*/ 86 h 325"/>
              <a:gd name="T96" fmla="*/ 359 w 497"/>
              <a:gd name="T97" fmla="*/ 86 h 325"/>
              <a:gd name="T98" fmla="*/ 376 w 497"/>
              <a:gd name="T99" fmla="*/ 86 h 325"/>
              <a:gd name="T100" fmla="*/ 376 w 497"/>
              <a:gd name="T101" fmla="*/ 118 h 325"/>
              <a:gd name="T102" fmla="*/ 359 w 497"/>
              <a:gd name="T103" fmla="*/ 118 h 325"/>
              <a:gd name="T104" fmla="*/ 359 w 497"/>
              <a:gd name="T105" fmla="*/ 194 h 325"/>
              <a:gd name="T106" fmla="*/ 359 w 497"/>
              <a:gd name="T107" fmla="*/ 194 h 325"/>
              <a:gd name="T108" fmla="*/ 361 w 497"/>
              <a:gd name="T109" fmla="*/ 197 h 325"/>
              <a:gd name="T110" fmla="*/ 362 w 497"/>
              <a:gd name="T111" fmla="*/ 201 h 325"/>
              <a:gd name="T112" fmla="*/ 365 w 497"/>
              <a:gd name="T113" fmla="*/ 204 h 325"/>
              <a:gd name="T114" fmla="*/ 367 w 497"/>
              <a:gd name="T115" fmla="*/ 206 h 325"/>
              <a:gd name="T116" fmla="*/ 376 w 497"/>
              <a:gd name="T117" fmla="*/ 209 h 325"/>
              <a:gd name="T118" fmla="*/ 386 w 497"/>
              <a:gd name="T119" fmla="*/ 210 h 325"/>
              <a:gd name="T120" fmla="*/ 386 w 497"/>
              <a:gd name="T121" fmla="*/ 3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" name="Freeform 169"/>
          <p:cNvSpPr>
            <a:spLocks noEditPoints="1"/>
          </p:cNvSpPr>
          <p:nvPr/>
        </p:nvSpPr>
        <p:spPr bwMode="auto">
          <a:xfrm>
            <a:off x="1573633" y="2413113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" name="Freeform 170"/>
          <p:cNvSpPr>
            <a:spLocks noEditPoints="1"/>
          </p:cNvSpPr>
          <p:nvPr/>
        </p:nvSpPr>
        <p:spPr bwMode="auto">
          <a:xfrm>
            <a:off x="2367218" y="1798810"/>
            <a:ext cx="204768" cy="252225"/>
          </a:xfrm>
          <a:custGeom>
            <a:avLst/>
            <a:gdLst>
              <a:gd name="T0" fmla="*/ 164 w 233"/>
              <a:gd name="T1" fmla="*/ 0 h 287"/>
              <a:gd name="T2" fmla="*/ 233 w 233"/>
              <a:gd name="T3" fmla="*/ 248 h 287"/>
              <a:gd name="T4" fmla="*/ 216 w 233"/>
              <a:gd name="T5" fmla="*/ 280 h 287"/>
              <a:gd name="T6" fmla="*/ 164 w 233"/>
              <a:gd name="T7" fmla="*/ 226 h 287"/>
              <a:gd name="T8" fmla="*/ 179 w 233"/>
              <a:gd name="T9" fmla="*/ 218 h 287"/>
              <a:gd name="T10" fmla="*/ 194 w 233"/>
              <a:gd name="T11" fmla="*/ 191 h 287"/>
              <a:gd name="T12" fmla="*/ 194 w 233"/>
              <a:gd name="T13" fmla="*/ 157 h 287"/>
              <a:gd name="T14" fmla="*/ 178 w 233"/>
              <a:gd name="T15" fmla="*/ 148 h 287"/>
              <a:gd name="T16" fmla="*/ 164 w 233"/>
              <a:gd name="T17" fmla="*/ 118 h 287"/>
              <a:gd name="T18" fmla="*/ 167 w 233"/>
              <a:gd name="T19" fmla="*/ 210 h 287"/>
              <a:gd name="T20" fmla="*/ 180 w 233"/>
              <a:gd name="T21" fmla="*/ 175 h 287"/>
              <a:gd name="T22" fmla="*/ 175 w 233"/>
              <a:gd name="T23" fmla="*/ 160 h 287"/>
              <a:gd name="T24" fmla="*/ 164 w 233"/>
              <a:gd name="T25" fmla="*/ 160 h 287"/>
              <a:gd name="T26" fmla="*/ 133 w 233"/>
              <a:gd name="T27" fmla="*/ 14 h 287"/>
              <a:gd name="T28" fmla="*/ 164 w 233"/>
              <a:gd name="T29" fmla="*/ 118 h 287"/>
              <a:gd name="T30" fmla="*/ 136 w 233"/>
              <a:gd name="T31" fmla="*/ 111 h 287"/>
              <a:gd name="T32" fmla="*/ 133 w 233"/>
              <a:gd name="T33" fmla="*/ 287 h 287"/>
              <a:gd name="T34" fmla="*/ 140 w 233"/>
              <a:gd name="T35" fmla="*/ 224 h 287"/>
              <a:gd name="T36" fmla="*/ 164 w 233"/>
              <a:gd name="T37" fmla="*/ 287 h 287"/>
              <a:gd name="T38" fmla="*/ 153 w 233"/>
              <a:gd name="T39" fmla="*/ 201 h 287"/>
              <a:gd name="T40" fmla="*/ 156 w 233"/>
              <a:gd name="T41" fmla="*/ 210 h 287"/>
              <a:gd name="T42" fmla="*/ 164 w 233"/>
              <a:gd name="T43" fmla="*/ 160 h 287"/>
              <a:gd name="T44" fmla="*/ 96 w 233"/>
              <a:gd name="T45" fmla="*/ 0 h 287"/>
              <a:gd name="T46" fmla="*/ 133 w 233"/>
              <a:gd name="T47" fmla="*/ 110 h 287"/>
              <a:gd name="T48" fmla="*/ 103 w 233"/>
              <a:gd name="T49" fmla="*/ 115 h 287"/>
              <a:gd name="T50" fmla="*/ 96 w 233"/>
              <a:gd name="T51" fmla="*/ 287 h 287"/>
              <a:gd name="T52" fmla="*/ 132 w 233"/>
              <a:gd name="T53" fmla="*/ 198 h 287"/>
              <a:gd name="T54" fmla="*/ 133 w 233"/>
              <a:gd name="T55" fmla="*/ 218 h 287"/>
              <a:gd name="T56" fmla="*/ 101 w 233"/>
              <a:gd name="T57" fmla="*/ 169 h 287"/>
              <a:gd name="T58" fmla="*/ 96 w 233"/>
              <a:gd name="T59" fmla="*/ 160 h 287"/>
              <a:gd name="T60" fmla="*/ 96 w 233"/>
              <a:gd name="T61" fmla="*/ 133 h 287"/>
              <a:gd name="T62" fmla="*/ 82 w 233"/>
              <a:gd name="T63" fmla="*/ 14 h 287"/>
              <a:gd name="T64" fmla="*/ 96 w 233"/>
              <a:gd name="T65" fmla="*/ 121 h 287"/>
              <a:gd name="T66" fmla="*/ 82 w 233"/>
              <a:gd name="T67" fmla="*/ 50 h 287"/>
              <a:gd name="T68" fmla="*/ 82 w 233"/>
              <a:gd name="T69" fmla="*/ 164 h 287"/>
              <a:gd name="T70" fmla="*/ 96 w 233"/>
              <a:gd name="T71" fmla="*/ 226 h 287"/>
              <a:gd name="T72" fmla="*/ 90 w 233"/>
              <a:gd name="T73" fmla="*/ 144 h 287"/>
              <a:gd name="T74" fmla="*/ 40 w 233"/>
              <a:gd name="T75" fmla="*/ 0 h 287"/>
              <a:gd name="T76" fmla="*/ 27 w 233"/>
              <a:gd name="T77" fmla="*/ 15 h 287"/>
              <a:gd name="T78" fmla="*/ 17 w 233"/>
              <a:gd name="T79" fmla="*/ 31 h 287"/>
              <a:gd name="T80" fmla="*/ 82 w 233"/>
              <a:gd name="T81" fmla="*/ 50 h 287"/>
              <a:gd name="T82" fmla="*/ 61 w 233"/>
              <a:gd name="T83" fmla="*/ 155 h 287"/>
              <a:gd name="T84" fmla="*/ 38 w 233"/>
              <a:gd name="T85" fmla="*/ 160 h 287"/>
              <a:gd name="T86" fmla="*/ 29 w 233"/>
              <a:gd name="T87" fmla="*/ 174 h 287"/>
              <a:gd name="T88" fmla="*/ 40 w 233"/>
              <a:gd name="T89" fmla="*/ 183 h 287"/>
              <a:gd name="T90" fmla="*/ 46 w 233"/>
              <a:gd name="T91" fmla="*/ 179 h 287"/>
              <a:gd name="T92" fmla="*/ 45 w 233"/>
              <a:gd name="T93" fmla="*/ 172 h 287"/>
              <a:gd name="T94" fmla="*/ 57 w 233"/>
              <a:gd name="T95" fmla="*/ 164 h 287"/>
              <a:gd name="T96" fmla="*/ 48 w 233"/>
              <a:gd name="T97" fmla="*/ 195 h 287"/>
              <a:gd name="T98" fmla="*/ 41 w 233"/>
              <a:gd name="T99" fmla="*/ 233 h 287"/>
              <a:gd name="T100" fmla="*/ 53 w 233"/>
              <a:gd name="T101" fmla="*/ 244 h 287"/>
              <a:gd name="T102" fmla="*/ 60 w 233"/>
              <a:gd name="T103" fmla="*/ 236 h 287"/>
              <a:gd name="T104" fmla="*/ 73 w 233"/>
              <a:gd name="T105" fmla="*/ 179 h 287"/>
              <a:gd name="T106" fmla="*/ 40 w 233"/>
              <a:gd name="T107" fmla="*/ 287 h 287"/>
              <a:gd name="T108" fmla="*/ 13 w 233"/>
              <a:gd name="T109" fmla="*/ 275 h 287"/>
              <a:gd name="T110" fmla="*/ 0 w 233"/>
              <a:gd name="T111" fmla="*/ 39 h 287"/>
              <a:gd name="T112" fmla="*/ 13 w 233"/>
              <a:gd name="T113" fmla="*/ 12 h 287"/>
              <a:gd name="T114" fmla="*/ 40 w 233"/>
              <a:gd name="T115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4" y="226"/>
                </a:lnTo>
                <a:lnTo>
                  <a:pt x="168" y="225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5" y="160"/>
                </a:lnTo>
                <a:lnTo>
                  <a:pt x="172" y="159"/>
                </a:lnTo>
                <a:lnTo>
                  <a:pt x="172" y="159"/>
                </a:lnTo>
                <a:lnTo>
                  <a:pt x="167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3" y="218"/>
                </a:lnTo>
                <a:lnTo>
                  <a:pt x="137" y="222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1"/>
                </a:lnTo>
                <a:lnTo>
                  <a:pt x="153" y="205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33" y="110"/>
                </a:lnTo>
                <a:lnTo>
                  <a:pt x="124" y="109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198"/>
                </a:lnTo>
                <a:lnTo>
                  <a:pt x="132" y="207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1"/>
                </a:lnTo>
                <a:lnTo>
                  <a:pt x="96" y="122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7" y="31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82" y="137"/>
                </a:lnTo>
                <a:lnTo>
                  <a:pt x="69" y="155"/>
                </a:lnTo>
                <a:lnTo>
                  <a:pt x="69" y="155"/>
                </a:lnTo>
                <a:lnTo>
                  <a:pt x="61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8" y="178"/>
                </a:lnTo>
                <a:lnTo>
                  <a:pt x="46" y="174"/>
                </a:lnTo>
                <a:lnTo>
                  <a:pt x="46" y="174"/>
                </a:lnTo>
                <a:lnTo>
                  <a:pt x="45" y="172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64" y="164"/>
                </a:lnTo>
                <a:lnTo>
                  <a:pt x="54" y="182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0" y="236"/>
                </a:lnTo>
                <a:lnTo>
                  <a:pt x="61" y="221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Freeform 171"/>
          <p:cNvSpPr>
            <a:spLocks noEditPoints="1"/>
          </p:cNvSpPr>
          <p:nvPr/>
        </p:nvSpPr>
        <p:spPr bwMode="auto">
          <a:xfrm>
            <a:off x="1862769" y="2063338"/>
            <a:ext cx="311106" cy="312864"/>
          </a:xfrm>
          <a:custGeom>
            <a:avLst/>
            <a:gdLst>
              <a:gd name="T0" fmla="*/ 337 w 354"/>
              <a:gd name="T1" fmla="*/ 299 h 356"/>
              <a:gd name="T2" fmla="*/ 352 w 354"/>
              <a:gd name="T3" fmla="*/ 91 h 356"/>
              <a:gd name="T4" fmla="*/ 339 w 354"/>
              <a:gd name="T5" fmla="*/ 154 h 356"/>
              <a:gd name="T6" fmla="*/ 333 w 354"/>
              <a:gd name="T7" fmla="*/ 150 h 356"/>
              <a:gd name="T8" fmla="*/ 333 w 354"/>
              <a:gd name="T9" fmla="*/ 206 h 356"/>
              <a:gd name="T10" fmla="*/ 289 w 354"/>
              <a:gd name="T11" fmla="*/ 221 h 356"/>
              <a:gd name="T12" fmla="*/ 306 w 354"/>
              <a:gd name="T13" fmla="*/ 244 h 356"/>
              <a:gd name="T14" fmla="*/ 283 w 354"/>
              <a:gd name="T15" fmla="*/ 267 h 356"/>
              <a:gd name="T16" fmla="*/ 306 w 354"/>
              <a:gd name="T17" fmla="*/ 338 h 356"/>
              <a:gd name="T18" fmla="*/ 283 w 354"/>
              <a:gd name="T19" fmla="*/ 59 h 356"/>
              <a:gd name="T20" fmla="*/ 317 w 354"/>
              <a:gd name="T21" fmla="*/ 59 h 356"/>
              <a:gd name="T22" fmla="*/ 271 w 354"/>
              <a:gd name="T23" fmla="*/ 47 h 356"/>
              <a:gd name="T24" fmla="*/ 263 w 354"/>
              <a:gd name="T25" fmla="*/ 12 h 356"/>
              <a:gd name="T26" fmla="*/ 272 w 354"/>
              <a:gd name="T27" fmla="*/ 223 h 356"/>
              <a:gd name="T28" fmla="*/ 283 w 354"/>
              <a:gd name="T29" fmla="*/ 68 h 356"/>
              <a:gd name="T30" fmla="*/ 272 w 354"/>
              <a:gd name="T31" fmla="*/ 264 h 356"/>
              <a:gd name="T32" fmla="*/ 274 w 354"/>
              <a:gd name="T33" fmla="*/ 356 h 356"/>
              <a:gd name="T34" fmla="*/ 263 w 354"/>
              <a:gd name="T35" fmla="*/ 28 h 356"/>
              <a:gd name="T36" fmla="*/ 259 w 354"/>
              <a:gd name="T37" fmla="*/ 50 h 356"/>
              <a:gd name="T38" fmla="*/ 236 w 354"/>
              <a:gd name="T39" fmla="*/ 50 h 356"/>
              <a:gd name="T40" fmla="*/ 230 w 354"/>
              <a:gd name="T41" fmla="*/ 28 h 356"/>
              <a:gd name="T42" fmla="*/ 263 w 354"/>
              <a:gd name="T43" fmla="*/ 68 h 356"/>
              <a:gd name="T44" fmla="*/ 263 w 354"/>
              <a:gd name="T45" fmla="*/ 231 h 356"/>
              <a:gd name="T46" fmla="*/ 228 w 354"/>
              <a:gd name="T47" fmla="*/ 269 h 356"/>
              <a:gd name="T48" fmla="*/ 228 w 354"/>
              <a:gd name="T49" fmla="*/ 216 h 356"/>
              <a:gd name="T50" fmla="*/ 263 w 354"/>
              <a:gd name="T51" fmla="*/ 348 h 356"/>
              <a:gd name="T52" fmla="*/ 228 w 354"/>
              <a:gd name="T53" fmla="*/ 28 h 356"/>
              <a:gd name="T54" fmla="*/ 225 w 354"/>
              <a:gd name="T55" fmla="*/ 49 h 356"/>
              <a:gd name="T56" fmla="*/ 228 w 354"/>
              <a:gd name="T57" fmla="*/ 4 h 356"/>
              <a:gd name="T58" fmla="*/ 179 w 354"/>
              <a:gd name="T59" fmla="*/ 68 h 356"/>
              <a:gd name="T60" fmla="*/ 228 w 354"/>
              <a:gd name="T61" fmla="*/ 216 h 356"/>
              <a:gd name="T62" fmla="*/ 228 w 354"/>
              <a:gd name="T63" fmla="*/ 299 h 356"/>
              <a:gd name="T64" fmla="*/ 133 w 354"/>
              <a:gd name="T65" fmla="*/ 43 h 356"/>
              <a:gd name="T66" fmla="*/ 126 w 354"/>
              <a:gd name="T67" fmla="*/ 4 h 356"/>
              <a:gd name="T68" fmla="*/ 179 w 354"/>
              <a:gd name="T69" fmla="*/ 68 h 356"/>
              <a:gd name="T70" fmla="*/ 179 w 354"/>
              <a:gd name="T71" fmla="*/ 242 h 356"/>
              <a:gd name="T72" fmla="*/ 171 w 354"/>
              <a:gd name="T73" fmla="*/ 162 h 356"/>
              <a:gd name="T74" fmla="*/ 115 w 354"/>
              <a:gd name="T75" fmla="*/ 31 h 356"/>
              <a:gd name="T76" fmla="*/ 123 w 354"/>
              <a:gd name="T77" fmla="*/ 50 h 356"/>
              <a:gd name="T78" fmla="*/ 100 w 354"/>
              <a:gd name="T79" fmla="*/ 43 h 356"/>
              <a:gd name="T80" fmla="*/ 90 w 354"/>
              <a:gd name="T81" fmla="*/ 12 h 356"/>
              <a:gd name="T82" fmla="*/ 126 w 354"/>
              <a:gd name="T83" fmla="*/ 96 h 356"/>
              <a:gd name="T84" fmla="*/ 90 w 354"/>
              <a:gd name="T85" fmla="*/ 256 h 356"/>
              <a:gd name="T86" fmla="*/ 126 w 354"/>
              <a:gd name="T87" fmla="*/ 162 h 356"/>
              <a:gd name="T88" fmla="*/ 90 w 354"/>
              <a:gd name="T89" fmla="*/ 348 h 356"/>
              <a:gd name="T90" fmla="*/ 79 w 354"/>
              <a:gd name="T91" fmla="*/ 39 h 356"/>
              <a:gd name="T92" fmla="*/ 71 w 354"/>
              <a:gd name="T93" fmla="*/ 20 h 356"/>
              <a:gd name="T94" fmla="*/ 90 w 354"/>
              <a:gd name="T95" fmla="*/ 162 h 356"/>
              <a:gd name="T96" fmla="*/ 90 w 354"/>
              <a:gd name="T97" fmla="*/ 68 h 356"/>
              <a:gd name="T98" fmla="*/ 81 w 354"/>
              <a:gd name="T99" fmla="*/ 264 h 356"/>
              <a:gd name="T100" fmla="*/ 84 w 354"/>
              <a:gd name="T101" fmla="*/ 353 h 356"/>
              <a:gd name="T102" fmla="*/ 37 w 354"/>
              <a:gd name="T103" fmla="*/ 59 h 356"/>
              <a:gd name="T104" fmla="*/ 71 w 354"/>
              <a:gd name="T105" fmla="*/ 20 h 356"/>
              <a:gd name="T106" fmla="*/ 54 w 354"/>
              <a:gd name="T107" fmla="*/ 227 h 356"/>
              <a:gd name="T108" fmla="*/ 50 w 354"/>
              <a:gd name="T109" fmla="*/ 257 h 356"/>
              <a:gd name="T110" fmla="*/ 16 w 354"/>
              <a:gd name="T111" fmla="*/ 299 h 356"/>
              <a:gd name="T112" fmla="*/ 71 w 354"/>
              <a:gd name="T113" fmla="*/ 68 h 356"/>
              <a:gd name="T114" fmla="*/ 49 w 354"/>
              <a:gd name="T115" fmla="*/ 345 h 356"/>
              <a:gd name="T116" fmla="*/ 20 w 354"/>
              <a:gd name="T117" fmla="*/ 150 h 356"/>
              <a:gd name="T118" fmla="*/ 16 w 354"/>
              <a:gd name="T119" fmla="*/ 154 h 356"/>
              <a:gd name="T120" fmla="*/ 0 w 354"/>
              <a:gd name="T121" fmla="*/ 95 h 356"/>
              <a:gd name="T122" fmla="*/ 16 w 354"/>
              <a:gd name="T123" fmla="*/ 96 h 356"/>
              <a:gd name="T124" fmla="*/ 16 w 354"/>
              <a:gd name="T125" fmla="*/ 21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9" y="154"/>
                </a:lnTo>
                <a:lnTo>
                  <a:pt x="337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63" y="12"/>
                </a:lnTo>
                <a:lnTo>
                  <a:pt x="283" y="20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28" y="50"/>
                </a:lnTo>
                <a:lnTo>
                  <a:pt x="230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6" y="28"/>
                </a:lnTo>
                <a:lnTo>
                  <a:pt x="123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71" y="20"/>
                </a:lnTo>
                <a:lnTo>
                  <a:pt x="90" y="12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71" y="221"/>
                </a:ln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5" y="95"/>
                </a:lnTo>
                <a:lnTo>
                  <a:pt x="16" y="96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lnTo>
                  <a:pt x="16" y="21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Freeform 172"/>
          <p:cNvSpPr>
            <a:spLocks noEditPoints="1"/>
          </p:cNvSpPr>
          <p:nvPr/>
        </p:nvSpPr>
        <p:spPr bwMode="auto">
          <a:xfrm>
            <a:off x="2093022" y="2464964"/>
            <a:ext cx="350654" cy="267164"/>
          </a:xfrm>
          <a:custGeom>
            <a:avLst/>
            <a:gdLst>
              <a:gd name="T0" fmla="*/ 396 w 399"/>
              <a:gd name="T1" fmla="*/ 285 h 304"/>
              <a:gd name="T2" fmla="*/ 390 w 399"/>
              <a:gd name="T3" fmla="*/ 10 h 304"/>
              <a:gd name="T4" fmla="*/ 349 w 399"/>
              <a:gd name="T5" fmla="*/ 22 h 304"/>
              <a:gd name="T6" fmla="*/ 376 w 399"/>
              <a:gd name="T7" fmla="*/ 48 h 304"/>
              <a:gd name="T8" fmla="*/ 360 w 399"/>
              <a:gd name="T9" fmla="*/ 281 h 304"/>
              <a:gd name="T10" fmla="*/ 304 w 399"/>
              <a:gd name="T11" fmla="*/ 256 h 304"/>
              <a:gd name="T12" fmla="*/ 345 w 399"/>
              <a:gd name="T13" fmla="*/ 42 h 304"/>
              <a:gd name="T14" fmla="*/ 357 w 399"/>
              <a:gd name="T15" fmla="*/ 251 h 304"/>
              <a:gd name="T16" fmla="*/ 254 w 399"/>
              <a:gd name="T17" fmla="*/ 22 h 304"/>
              <a:gd name="T18" fmla="*/ 254 w 399"/>
              <a:gd name="T19" fmla="*/ 304 h 304"/>
              <a:gd name="T20" fmla="*/ 254 w 399"/>
              <a:gd name="T21" fmla="*/ 264 h 304"/>
              <a:gd name="T22" fmla="*/ 277 w 399"/>
              <a:gd name="T23" fmla="*/ 167 h 304"/>
              <a:gd name="T24" fmla="*/ 274 w 399"/>
              <a:gd name="T25" fmla="*/ 133 h 304"/>
              <a:gd name="T26" fmla="*/ 273 w 399"/>
              <a:gd name="T27" fmla="*/ 109 h 304"/>
              <a:gd name="T28" fmla="*/ 254 w 399"/>
              <a:gd name="T29" fmla="*/ 41 h 304"/>
              <a:gd name="T30" fmla="*/ 260 w 399"/>
              <a:gd name="T31" fmla="*/ 171 h 304"/>
              <a:gd name="T32" fmla="*/ 254 w 399"/>
              <a:gd name="T33" fmla="*/ 137 h 304"/>
              <a:gd name="T34" fmla="*/ 257 w 399"/>
              <a:gd name="T35" fmla="*/ 103 h 304"/>
              <a:gd name="T36" fmla="*/ 200 w 399"/>
              <a:gd name="T37" fmla="*/ 0 h 304"/>
              <a:gd name="T38" fmla="*/ 200 w 399"/>
              <a:gd name="T39" fmla="*/ 282 h 304"/>
              <a:gd name="T40" fmla="*/ 241 w 399"/>
              <a:gd name="T41" fmla="*/ 93 h 304"/>
              <a:gd name="T42" fmla="*/ 226 w 399"/>
              <a:gd name="T43" fmla="*/ 121 h 304"/>
              <a:gd name="T44" fmla="*/ 230 w 399"/>
              <a:gd name="T45" fmla="*/ 144 h 304"/>
              <a:gd name="T46" fmla="*/ 232 w 399"/>
              <a:gd name="T47" fmla="*/ 178 h 304"/>
              <a:gd name="T48" fmla="*/ 200 w 399"/>
              <a:gd name="T49" fmla="*/ 186 h 304"/>
              <a:gd name="T50" fmla="*/ 254 w 399"/>
              <a:gd name="T51" fmla="*/ 41 h 304"/>
              <a:gd name="T52" fmla="*/ 242 w 399"/>
              <a:gd name="T53" fmla="*/ 103 h 304"/>
              <a:gd name="T54" fmla="*/ 251 w 399"/>
              <a:gd name="T55" fmla="*/ 128 h 304"/>
              <a:gd name="T56" fmla="*/ 251 w 399"/>
              <a:gd name="T57" fmla="*/ 136 h 304"/>
              <a:gd name="T58" fmla="*/ 246 w 399"/>
              <a:gd name="T59" fmla="*/ 170 h 304"/>
              <a:gd name="T60" fmla="*/ 135 w 399"/>
              <a:gd name="T61" fmla="*/ 22 h 304"/>
              <a:gd name="T62" fmla="*/ 135 w 399"/>
              <a:gd name="T63" fmla="*/ 304 h 304"/>
              <a:gd name="T64" fmla="*/ 173 w 399"/>
              <a:gd name="T65" fmla="*/ 178 h 304"/>
              <a:gd name="T66" fmla="*/ 139 w 399"/>
              <a:gd name="T67" fmla="*/ 213 h 304"/>
              <a:gd name="T68" fmla="*/ 162 w 399"/>
              <a:gd name="T69" fmla="*/ 183 h 304"/>
              <a:gd name="T70" fmla="*/ 148 w 399"/>
              <a:gd name="T71" fmla="*/ 153 h 304"/>
              <a:gd name="T72" fmla="*/ 136 w 399"/>
              <a:gd name="T73" fmla="*/ 126 h 304"/>
              <a:gd name="T74" fmla="*/ 143 w 399"/>
              <a:gd name="T75" fmla="*/ 136 h 304"/>
              <a:gd name="T76" fmla="*/ 150 w 399"/>
              <a:gd name="T77" fmla="*/ 122 h 304"/>
              <a:gd name="T78" fmla="*/ 200 w 399"/>
              <a:gd name="T79" fmla="*/ 41 h 304"/>
              <a:gd name="T80" fmla="*/ 147 w 399"/>
              <a:gd name="T81" fmla="*/ 193 h 304"/>
              <a:gd name="T82" fmla="*/ 139 w 399"/>
              <a:gd name="T83" fmla="*/ 164 h 304"/>
              <a:gd name="T84" fmla="*/ 25 w 399"/>
              <a:gd name="T85" fmla="*/ 2 h 304"/>
              <a:gd name="T86" fmla="*/ 0 w 399"/>
              <a:gd name="T87" fmla="*/ 273 h 304"/>
              <a:gd name="T88" fmla="*/ 25 w 399"/>
              <a:gd name="T89" fmla="*/ 304 h 304"/>
              <a:gd name="T90" fmla="*/ 40 w 399"/>
              <a:gd name="T91" fmla="*/ 281 h 304"/>
              <a:gd name="T92" fmla="*/ 24 w 399"/>
              <a:gd name="T93" fmla="*/ 48 h 304"/>
              <a:gd name="T94" fmla="*/ 50 w 399"/>
              <a:gd name="T95" fmla="*/ 22 h 304"/>
              <a:gd name="T96" fmla="*/ 124 w 399"/>
              <a:gd name="T97" fmla="*/ 125 h 304"/>
              <a:gd name="T98" fmla="*/ 106 w 399"/>
              <a:gd name="T99" fmla="*/ 175 h 304"/>
              <a:gd name="T100" fmla="*/ 117 w 399"/>
              <a:gd name="T101" fmla="*/ 209 h 304"/>
              <a:gd name="T102" fmla="*/ 54 w 399"/>
              <a:gd name="T103" fmla="*/ 262 h 304"/>
              <a:gd name="T104" fmla="*/ 43 w 399"/>
              <a:gd name="T105" fmla="*/ 53 h 304"/>
              <a:gd name="T106" fmla="*/ 135 w 399"/>
              <a:gd name="T107" fmla="*/ 156 h 304"/>
              <a:gd name="T108" fmla="*/ 131 w 399"/>
              <a:gd name="T109" fmla="*/ 176 h 304"/>
              <a:gd name="T110" fmla="*/ 128 w 399"/>
              <a:gd name="T111" fmla="*/ 199 h 304"/>
              <a:gd name="T112" fmla="*/ 127 w 399"/>
              <a:gd name="T113" fmla="*/ 13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4" y="183"/>
                </a:lnTo>
                <a:lnTo>
                  <a:pt x="257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9"/>
                </a:lnTo>
                <a:lnTo>
                  <a:pt x="281" y="151"/>
                </a:lnTo>
                <a:lnTo>
                  <a:pt x="281" y="151"/>
                </a:lnTo>
                <a:lnTo>
                  <a:pt x="281" y="143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4" y="175"/>
                </a:ln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8" y="109"/>
                </a:lnTo>
                <a:lnTo>
                  <a:pt x="257" y="103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54" y="90"/>
                </a:lnTo>
                <a:lnTo>
                  <a:pt x="246" y="91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59"/>
                </a:lnTo>
                <a:lnTo>
                  <a:pt x="243" y="164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5" y="214"/>
                </a:lnTo>
                <a:lnTo>
                  <a:pt x="139" y="213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54" y="158"/>
                </a:lnTo>
                <a:lnTo>
                  <a:pt x="148" y="153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5" y="128"/>
                </a:lnTo>
                <a:lnTo>
                  <a:pt x="136" y="126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50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59"/>
                </a:lnTo>
                <a:lnTo>
                  <a:pt x="106" y="175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1" y="195"/>
                </a:lnTo>
                <a:lnTo>
                  <a:pt x="113" y="20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5" y="156"/>
                </a:lnTo>
                <a:lnTo>
                  <a:pt x="130" y="160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5" y="204"/>
                </a:lnTo>
                <a:lnTo>
                  <a:pt x="131" y="202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7" y="194"/>
                </a:lnTo>
                <a:lnTo>
                  <a:pt x="124" y="181"/>
                </a:lnTo>
                <a:lnTo>
                  <a:pt x="124" y="181"/>
                </a:lnTo>
                <a:lnTo>
                  <a:pt x="123" y="163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lnTo>
                  <a:pt x="135" y="12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4" name="组合 293"/>
          <p:cNvGrpSpPr/>
          <p:nvPr/>
        </p:nvGrpSpPr>
        <p:grpSpPr>
          <a:xfrm>
            <a:off x="2214301" y="2053671"/>
            <a:ext cx="116006" cy="110733"/>
            <a:chOff x="3092451" y="2336800"/>
            <a:chExt cx="209550" cy="200025"/>
          </a:xfrm>
          <a:solidFill>
            <a:schemeClr val="accent1"/>
          </a:solidFill>
        </p:grpSpPr>
        <p:sp>
          <p:nvSpPr>
            <p:cNvPr id="295" name="Freeform 173"/>
            <p:cNvSpPr>
              <a:spLocks/>
            </p:cNvSpPr>
            <p:nvPr/>
          </p:nvSpPr>
          <p:spPr bwMode="auto">
            <a:xfrm>
              <a:off x="3092451" y="2378075"/>
              <a:ext cx="209550" cy="158750"/>
            </a:xfrm>
            <a:custGeom>
              <a:avLst/>
              <a:gdLst>
                <a:gd name="T0" fmla="*/ 39 w 132"/>
                <a:gd name="T1" fmla="*/ 0 h 100"/>
                <a:gd name="T2" fmla="*/ 39 w 132"/>
                <a:gd name="T3" fmla="*/ 0 h 100"/>
                <a:gd name="T4" fmla="*/ 47 w 132"/>
                <a:gd name="T5" fmla="*/ 0 h 100"/>
                <a:gd name="T6" fmla="*/ 54 w 132"/>
                <a:gd name="T7" fmla="*/ 2 h 100"/>
                <a:gd name="T8" fmla="*/ 61 w 132"/>
                <a:gd name="T9" fmla="*/ 5 h 100"/>
                <a:gd name="T10" fmla="*/ 66 w 132"/>
                <a:gd name="T11" fmla="*/ 9 h 100"/>
                <a:gd name="T12" fmla="*/ 66 w 132"/>
                <a:gd name="T13" fmla="*/ 9 h 100"/>
                <a:gd name="T14" fmla="*/ 71 w 132"/>
                <a:gd name="T15" fmla="*/ 5 h 100"/>
                <a:gd name="T16" fmla="*/ 78 w 132"/>
                <a:gd name="T17" fmla="*/ 2 h 100"/>
                <a:gd name="T18" fmla="*/ 85 w 132"/>
                <a:gd name="T19" fmla="*/ 0 h 100"/>
                <a:gd name="T20" fmla="*/ 93 w 132"/>
                <a:gd name="T21" fmla="*/ 0 h 100"/>
                <a:gd name="T22" fmla="*/ 93 w 132"/>
                <a:gd name="T23" fmla="*/ 0 h 100"/>
                <a:gd name="T24" fmla="*/ 101 w 132"/>
                <a:gd name="T25" fmla="*/ 0 h 100"/>
                <a:gd name="T26" fmla="*/ 108 w 132"/>
                <a:gd name="T27" fmla="*/ 2 h 100"/>
                <a:gd name="T28" fmla="*/ 115 w 132"/>
                <a:gd name="T29" fmla="*/ 6 h 100"/>
                <a:gd name="T30" fmla="*/ 120 w 132"/>
                <a:gd name="T31" fmla="*/ 11 h 100"/>
                <a:gd name="T32" fmla="*/ 126 w 132"/>
                <a:gd name="T33" fmla="*/ 16 h 100"/>
                <a:gd name="T34" fmla="*/ 130 w 132"/>
                <a:gd name="T35" fmla="*/ 23 h 100"/>
                <a:gd name="T36" fmla="*/ 131 w 132"/>
                <a:gd name="T37" fmla="*/ 31 h 100"/>
                <a:gd name="T38" fmla="*/ 132 w 132"/>
                <a:gd name="T39" fmla="*/ 38 h 100"/>
                <a:gd name="T40" fmla="*/ 132 w 132"/>
                <a:gd name="T41" fmla="*/ 38 h 100"/>
                <a:gd name="T42" fmla="*/ 131 w 132"/>
                <a:gd name="T43" fmla="*/ 47 h 100"/>
                <a:gd name="T44" fmla="*/ 128 w 132"/>
                <a:gd name="T45" fmla="*/ 58 h 100"/>
                <a:gd name="T46" fmla="*/ 123 w 132"/>
                <a:gd name="T47" fmla="*/ 69 h 100"/>
                <a:gd name="T48" fmla="*/ 116 w 132"/>
                <a:gd name="T49" fmla="*/ 78 h 100"/>
                <a:gd name="T50" fmla="*/ 107 w 132"/>
                <a:gd name="T51" fmla="*/ 86 h 100"/>
                <a:gd name="T52" fmla="*/ 94 w 132"/>
                <a:gd name="T53" fmla="*/ 93 h 100"/>
                <a:gd name="T54" fmla="*/ 88 w 132"/>
                <a:gd name="T55" fmla="*/ 96 h 100"/>
                <a:gd name="T56" fmla="*/ 81 w 132"/>
                <a:gd name="T57" fmla="*/ 99 h 100"/>
                <a:gd name="T58" fmla="*/ 73 w 132"/>
                <a:gd name="T59" fmla="*/ 99 h 100"/>
                <a:gd name="T60" fmla="*/ 63 w 132"/>
                <a:gd name="T61" fmla="*/ 100 h 100"/>
                <a:gd name="T62" fmla="*/ 63 w 132"/>
                <a:gd name="T63" fmla="*/ 100 h 100"/>
                <a:gd name="T64" fmla="*/ 55 w 132"/>
                <a:gd name="T65" fmla="*/ 99 h 100"/>
                <a:gd name="T66" fmla="*/ 47 w 132"/>
                <a:gd name="T67" fmla="*/ 97 h 100"/>
                <a:gd name="T68" fmla="*/ 39 w 132"/>
                <a:gd name="T69" fmla="*/ 96 h 100"/>
                <a:gd name="T70" fmla="*/ 32 w 132"/>
                <a:gd name="T71" fmla="*/ 93 h 100"/>
                <a:gd name="T72" fmla="*/ 27 w 132"/>
                <a:gd name="T73" fmla="*/ 90 h 100"/>
                <a:gd name="T74" fmla="*/ 21 w 132"/>
                <a:gd name="T75" fmla="*/ 86 h 100"/>
                <a:gd name="T76" fmla="*/ 13 w 132"/>
                <a:gd name="T77" fmla="*/ 77 h 100"/>
                <a:gd name="T78" fmla="*/ 6 w 132"/>
                <a:gd name="T79" fmla="*/ 67 h 100"/>
                <a:gd name="T80" fmla="*/ 2 w 132"/>
                <a:gd name="T81" fmla="*/ 57 h 100"/>
                <a:gd name="T82" fmla="*/ 0 w 132"/>
                <a:gd name="T83" fmla="*/ 47 h 100"/>
                <a:gd name="T84" fmla="*/ 0 w 132"/>
                <a:gd name="T85" fmla="*/ 38 h 100"/>
                <a:gd name="T86" fmla="*/ 0 w 132"/>
                <a:gd name="T87" fmla="*/ 38 h 100"/>
                <a:gd name="T88" fmla="*/ 0 w 132"/>
                <a:gd name="T89" fmla="*/ 31 h 100"/>
                <a:gd name="T90" fmla="*/ 2 w 132"/>
                <a:gd name="T91" fmla="*/ 23 h 100"/>
                <a:gd name="T92" fmla="*/ 6 w 132"/>
                <a:gd name="T93" fmla="*/ 16 h 100"/>
                <a:gd name="T94" fmla="*/ 12 w 132"/>
                <a:gd name="T95" fmla="*/ 11 h 100"/>
                <a:gd name="T96" fmla="*/ 17 w 132"/>
                <a:gd name="T97" fmla="*/ 6 h 100"/>
                <a:gd name="T98" fmla="*/ 24 w 132"/>
                <a:gd name="T99" fmla="*/ 2 h 100"/>
                <a:gd name="T100" fmla="*/ 31 w 132"/>
                <a:gd name="T101" fmla="*/ 0 h 100"/>
                <a:gd name="T102" fmla="*/ 39 w 132"/>
                <a:gd name="T103" fmla="*/ 0 h 100"/>
                <a:gd name="T104" fmla="*/ 39 w 132"/>
                <a:gd name="T10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174"/>
            <p:cNvSpPr>
              <a:spLocks/>
            </p:cNvSpPr>
            <p:nvPr/>
          </p:nvSpPr>
          <p:spPr bwMode="auto">
            <a:xfrm>
              <a:off x="3149601" y="2336800"/>
              <a:ext cx="52388" cy="73025"/>
            </a:xfrm>
            <a:custGeom>
              <a:avLst/>
              <a:gdLst>
                <a:gd name="T0" fmla="*/ 29 w 33"/>
                <a:gd name="T1" fmla="*/ 46 h 46"/>
                <a:gd name="T2" fmla="*/ 29 w 33"/>
                <a:gd name="T3" fmla="*/ 46 h 46"/>
                <a:gd name="T4" fmla="*/ 31 w 33"/>
                <a:gd name="T5" fmla="*/ 39 h 46"/>
                <a:gd name="T6" fmla="*/ 33 w 33"/>
                <a:gd name="T7" fmla="*/ 34 h 46"/>
                <a:gd name="T8" fmla="*/ 33 w 33"/>
                <a:gd name="T9" fmla="*/ 27 h 46"/>
                <a:gd name="T10" fmla="*/ 33 w 33"/>
                <a:gd name="T11" fmla="*/ 22 h 46"/>
                <a:gd name="T12" fmla="*/ 30 w 33"/>
                <a:gd name="T13" fmla="*/ 15 h 46"/>
                <a:gd name="T14" fmla="*/ 27 w 33"/>
                <a:gd name="T15" fmla="*/ 9 h 46"/>
                <a:gd name="T16" fmla="*/ 25 w 33"/>
                <a:gd name="T17" fmla="*/ 4 h 46"/>
                <a:gd name="T18" fmla="*/ 19 w 33"/>
                <a:gd name="T19" fmla="*/ 0 h 46"/>
                <a:gd name="T20" fmla="*/ 0 w 33"/>
                <a:gd name="T21" fmla="*/ 3 h 46"/>
                <a:gd name="T22" fmla="*/ 0 w 33"/>
                <a:gd name="T23" fmla="*/ 3 h 46"/>
                <a:gd name="T24" fmla="*/ 12 w 33"/>
                <a:gd name="T25" fmla="*/ 11 h 46"/>
                <a:gd name="T26" fmla="*/ 18 w 33"/>
                <a:gd name="T27" fmla="*/ 15 h 46"/>
                <a:gd name="T28" fmla="*/ 22 w 33"/>
                <a:gd name="T29" fmla="*/ 19 h 46"/>
                <a:gd name="T30" fmla="*/ 25 w 33"/>
                <a:gd name="T31" fmla="*/ 24 h 46"/>
                <a:gd name="T32" fmla="*/ 27 w 33"/>
                <a:gd name="T33" fmla="*/ 31 h 46"/>
                <a:gd name="T34" fmla="*/ 29 w 33"/>
                <a:gd name="T35" fmla="*/ 38 h 46"/>
                <a:gd name="T36" fmla="*/ 29 w 33"/>
                <a:gd name="T37" fmla="*/ 46 h 46"/>
                <a:gd name="T38" fmla="*/ 29 w 33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lnTo>
                    <a:pt x="29" y="4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7" name="Freeform 175"/>
          <p:cNvSpPr>
            <a:spLocks noEditPoints="1"/>
          </p:cNvSpPr>
          <p:nvPr/>
        </p:nvSpPr>
        <p:spPr bwMode="auto">
          <a:xfrm>
            <a:off x="2337337" y="2785737"/>
            <a:ext cx="120400" cy="167857"/>
          </a:xfrm>
          <a:custGeom>
            <a:avLst/>
            <a:gdLst>
              <a:gd name="T0" fmla="*/ 125 w 137"/>
              <a:gd name="T1" fmla="*/ 55 h 191"/>
              <a:gd name="T2" fmla="*/ 126 w 137"/>
              <a:gd name="T3" fmla="*/ 51 h 191"/>
              <a:gd name="T4" fmla="*/ 133 w 137"/>
              <a:gd name="T5" fmla="*/ 34 h 191"/>
              <a:gd name="T6" fmla="*/ 136 w 137"/>
              <a:gd name="T7" fmla="*/ 29 h 191"/>
              <a:gd name="T8" fmla="*/ 137 w 137"/>
              <a:gd name="T9" fmla="*/ 21 h 191"/>
              <a:gd name="T10" fmla="*/ 136 w 137"/>
              <a:gd name="T11" fmla="*/ 13 h 191"/>
              <a:gd name="T12" fmla="*/ 132 w 137"/>
              <a:gd name="T13" fmla="*/ 6 h 191"/>
              <a:gd name="T14" fmla="*/ 128 w 137"/>
              <a:gd name="T15" fmla="*/ 4 h 191"/>
              <a:gd name="T16" fmla="*/ 116 w 137"/>
              <a:gd name="T17" fmla="*/ 0 h 191"/>
              <a:gd name="T18" fmla="*/ 103 w 137"/>
              <a:gd name="T19" fmla="*/ 4 h 191"/>
              <a:gd name="T20" fmla="*/ 113 w 137"/>
              <a:gd name="T21" fmla="*/ 39 h 191"/>
              <a:gd name="T22" fmla="*/ 103 w 137"/>
              <a:gd name="T23" fmla="*/ 59 h 191"/>
              <a:gd name="T24" fmla="*/ 110 w 137"/>
              <a:gd name="T25" fmla="*/ 48 h 191"/>
              <a:gd name="T26" fmla="*/ 110 w 137"/>
              <a:gd name="T27" fmla="*/ 42 h 191"/>
              <a:gd name="T28" fmla="*/ 120 w 137"/>
              <a:gd name="T29" fmla="*/ 48 h 191"/>
              <a:gd name="T30" fmla="*/ 121 w 137"/>
              <a:gd name="T31" fmla="*/ 52 h 191"/>
              <a:gd name="T32" fmla="*/ 121 w 137"/>
              <a:gd name="T33" fmla="*/ 57 h 191"/>
              <a:gd name="T34" fmla="*/ 103 w 137"/>
              <a:gd name="T35" fmla="*/ 89 h 191"/>
              <a:gd name="T36" fmla="*/ 97 w 137"/>
              <a:gd name="T37" fmla="*/ 93 h 191"/>
              <a:gd name="T38" fmla="*/ 99 w 137"/>
              <a:gd name="T39" fmla="*/ 92 h 191"/>
              <a:gd name="T40" fmla="*/ 103 w 137"/>
              <a:gd name="T41" fmla="*/ 89 h 191"/>
              <a:gd name="T42" fmla="*/ 101 w 137"/>
              <a:gd name="T43" fmla="*/ 85 h 191"/>
              <a:gd name="T44" fmla="*/ 99 w 137"/>
              <a:gd name="T45" fmla="*/ 86 h 191"/>
              <a:gd name="T46" fmla="*/ 95 w 137"/>
              <a:gd name="T47" fmla="*/ 88 h 191"/>
              <a:gd name="T48" fmla="*/ 84 w 137"/>
              <a:gd name="T49" fmla="*/ 81 h 191"/>
              <a:gd name="T50" fmla="*/ 84 w 137"/>
              <a:gd name="T51" fmla="*/ 81 h 191"/>
              <a:gd name="T52" fmla="*/ 90 w 137"/>
              <a:gd name="T53" fmla="*/ 78 h 191"/>
              <a:gd name="T54" fmla="*/ 103 w 137"/>
              <a:gd name="T55" fmla="*/ 34 h 191"/>
              <a:gd name="T56" fmla="*/ 88 w 137"/>
              <a:gd name="T57" fmla="*/ 23 h 191"/>
              <a:gd name="T58" fmla="*/ 80 w 137"/>
              <a:gd name="T59" fmla="*/ 25 h 191"/>
              <a:gd name="T60" fmla="*/ 57 w 137"/>
              <a:gd name="T61" fmla="*/ 59 h 191"/>
              <a:gd name="T62" fmla="*/ 57 w 137"/>
              <a:gd name="T63" fmla="*/ 66 h 191"/>
              <a:gd name="T64" fmla="*/ 22 w 137"/>
              <a:gd name="T65" fmla="*/ 153 h 191"/>
              <a:gd name="T66" fmla="*/ 26 w 137"/>
              <a:gd name="T67" fmla="*/ 154 h 191"/>
              <a:gd name="T68" fmla="*/ 29 w 137"/>
              <a:gd name="T69" fmla="*/ 155 h 191"/>
              <a:gd name="T70" fmla="*/ 29 w 137"/>
              <a:gd name="T71" fmla="*/ 162 h 191"/>
              <a:gd name="T72" fmla="*/ 33 w 137"/>
              <a:gd name="T73" fmla="*/ 161 h 191"/>
              <a:gd name="T74" fmla="*/ 38 w 137"/>
              <a:gd name="T75" fmla="*/ 162 h 191"/>
              <a:gd name="T76" fmla="*/ 40 w 137"/>
              <a:gd name="T77" fmla="*/ 163 h 191"/>
              <a:gd name="T78" fmla="*/ 41 w 137"/>
              <a:gd name="T79" fmla="*/ 169 h 191"/>
              <a:gd name="T80" fmla="*/ 38 w 137"/>
              <a:gd name="T81" fmla="*/ 173 h 191"/>
              <a:gd name="T82" fmla="*/ 22 w 137"/>
              <a:gd name="T83" fmla="*/ 182 h 191"/>
              <a:gd name="T84" fmla="*/ 41 w 137"/>
              <a:gd name="T85" fmla="*/ 176 h 191"/>
              <a:gd name="T86" fmla="*/ 103 w 137"/>
              <a:gd name="T87" fmla="*/ 29 h 191"/>
              <a:gd name="T88" fmla="*/ 97 w 137"/>
              <a:gd name="T89" fmla="*/ 9 h 191"/>
              <a:gd name="T90" fmla="*/ 103 w 137"/>
              <a:gd name="T91" fmla="*/ 4 h 191"/>
              <a:gd name="T92" fmla="*/ 22 w 137"/>
              <a:gd name="T93" fmla="*/ 117 h 191"/>
              <a:gd name="T94" fmla="*/ 2 w 137"/>
              <a:gd name="T95" fmla="*/ 191 h 191"/>
              <a:gd name="T96" fmla="*/ 22 w 137"/>
              <a:gd name="T97" fmla="*/ 180 h 191"/>
              <a:gd name="T98" fmla="*/ 5 w 137"/>
              <a:gd name="T99" fmla="*/ 174 h 191"/>
              <a:gd name="T100" fmla="*/ 5 w 137"/>
              <a:gd name="T101" fmla="*/ 150 h 191"/>
              <a:gd name="T102" fmla="*/ 6 w 137"/>
              <a:gd name="T103" fmla="*/ 149 h 191"/>
              <a:gd name="T104" fmla="*/ 10 w 137"/>
              <a:gd name="T105" fmla="*/ 146 h 191"/>
              <a:gd name="T106" fmla="*/ 15 w 137"/>
              <a:gd name="T107" fmla="*/ 146 h 191"/>
              <a:gd name="T108" fmla="*/ 17 w 137"/>
              <a:gd name="T109" fmla="*/ 149 h 191"/>
              <a:gd name="T110" fmla="*/ 18 w 137"/>
              <a:gd name="T111" fmla="*/ 155 h 191"/>
              <a:gd name="T112" fmla="*/ 19 w 137"/>
              <a:gd name="T113" fmla="*/ 154 h 191"/>
              <a:gd name="T114" fmla="*/ 22 w 137"/>
              <a:gd name="T115" fmla="*/ 11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4" y="81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2" y="153"/>
                </a:lnTo>
                <a:lnTo>
                  <a:pt x="26" y="154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97" y="9"/>
                </a:lnTo>
                <a:lnTo>
                  <a:pt x="103" y="4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5" y="150"/>
                </a:lnTo>
                <a:lnTo>
                  <a:pt x="6" y="149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Freeform 176"/>
          <p:cNvSpPr>
            <a:spLocks noEditPoints="1"/>
          </p:cNvSpPr>
          <p:nvPr/>
        </p:nvSpPr>
        <p:spPr bwMode="auto">
          <a:xfrm>
            <a:off x="1360956" y="1908664"/>
            <a:ext cx="154674" cy="167857"/>
          </a:xfrm>
          <a:custGeom>
            <a:avLst/>
            <a:gdLst>
              <a:gd name="T0" fmla="*/ 138 w 176"/>
              <a:gd name="T1" fmla="*/ 88 h 191"/>
              <a:gd name="T2" fmla="*/ 132 w 176"/>
              <a:gd name="T3" fmla="*/ 138 h 191"/>
              <a:gd name="T4" fmla="*/ 150 w 176"/>
              <a:gd name="T5" fmla="*/ 143 h 191"/>
              <a:gd name="T6" fmla="*/ 147 w 176"/>
              <a:gd name="T7" fmla="*/ 151 h 191"/>
              <a:gd name="T8" fmla="*/ 132 w 176"/>
              <a:gd name="T9" fmla="*/ 36 h 191"/>
              <a:gd name="T10" fmla="*/ 150 w 176"/>
              <a:gd name="T11" fmla="*/ 26 h 191"/>
              <a:gd name="T12" fmla="*/ 135 w 176"/>
              <a:gd name="T13" fmla="*/ 47 h 191"/>
              <a:gd name="T14" fmla="*/ 146 w 176"/>
              <a:gd name="T15" fmla="*/ 88 h 191"/>
              <a:gd name="T16" fmla="*/ 174 w 176"/>
              <a:gd name="T17" fmla="*/ 85 h 191"/>
              <a:gd name="T18" fmla="*/ 150 w 176"/>
              <a:gd name="T19" fmla="*/ 92 h 191"/>
              <a:gd name="T20" fmla="*/ 88 w 176"/>
              <a:gd name="T21" fmla="*/ 39 h 191"/>
              <a:gd name="T22" fmla="*/ 115 w 176"/>
              <a:gd name="T23" fmla="*/ 46 h 191"/>
              <a:gd name="T24" fmla="*/ 132 w 176"/>
              <a:gd name="T25" fmla="*/ 109 h 191"/>
              <a:gd name="T26" fmla="*/ 115 w 176"/>
              <a:gd name="T27" fmla="*/ 128 h 191"/>
              <a:gd name="T28" fmla="*/ 111 w 176"/>
              <a:gd name="T29" fmla="*/ 180 h 191"/>
              <a:gd name="T30" fmla="*/ 90 w 176"/>
              <a:gd name="T31" fmla="*/ 191 h 191"/>
              <a:gd name="T32" fmla="*/ 105 w 176"/>
              <a:gd name="T33" fmla="*/ 126 h 191"/>
              <a:gd name="T34" fmla="*/ 122 w 176"/>
              <a:gd name="T35" fmla="*/ 107 h 191"/>
              <a:gd name="T36" fmla="*/ 124 w 176"/>
              <a:gd name="T37" fmla="*/ 73 h 191"/>
              <a:gd name="T38" fmla="*/ 104 w 176"/>
              <a:gd name="T39" fmla="*/ 51 h 191"/>
              <a:gd name="T40" fmla="*/ 88 w 176"/>
              <a:gd name="T41" fmla="*/ 39 h 191"/>
              <a:gd name="T42" fmla="*/ 127 w 176"/>
              <a:gd name="T43" fmla="*/ 43 h 191"/>
              <a:gd name="T44" fmla="*/ 132 w 176"/>
              <a:gd name="T45" fmla="*/ 36 h 191"/>
              <a:gd name="T46" fmla="*/ 128 w 176"/>
              <a:gd name="T47" fmla="*/ 128 h 191"/>
              <a:gd name="T48" fmla="*/ 132 w 176"/>
              <a:gd name="T49" fmla="*/ 127 h 191"/>
              <a:gd name="T50" fmla="*/ 92 w 176"/>
              <a:gd name="T51" fmla="*/ 1 h 191"/>
              <a:gd name="T52" fmla="*/ 88 w 176"/>
              <a:gd name="T53" fmla="*/ 30 h 191"/>
              <a:gd name="T54" fmla="*/ 80 w 176"/>
              <a:gd name="T55" fmla="*/ 191 h 191"/>
              <a:gd name="T56" fmla="*/ 62 w 176"/>
              <a:gd name="T57" fmla="*/ 176 h 191"/>
              <a:gd name="T58" fmla="*/ 55 w 176"/>
              <a:gd name="T59" fmla="*/ 124 h 191"/>
              <a:gd name="T60" fmla="*/ 44 w 176"/>
              <a:gd name="T61" fmla="*/ 67 h 191"/>
              <a:gd name="T62" fmla="*/ 67 w 176"/>
              <a:gd name="T63" fmla="*/ 43 h 191"/>
              <a:gd name="T64" fmla="*/ 88 w 176"/>
              <a:gd name="T65" fmla="*/ 49 h 191"/>
              <a:gd name="T66" fmla="*/ 61 w 176"/>
              <a:gd name="T67" fmla="*/ 61 h 191"/>
              <a:gd name="T68" fmla="*/ 50 w 176"/>
              <a:gd name="T69" fmla="*/ 88 h 191"/>
              <a:gd name="T70" fmla="*/ 69 w 176"/>
              <a:gd name="T71" fmla="*/ 120 h 191"/>
              <a:gd name="T72" fmla="*/ 88 w 176"/>
              <a:gd name="T73" fmla="*/ 147 h 191"/>
              <a:gd name="T74" fmla="*/ 88 w 176"/>
              <a:gd name="T75" fmla="*/ 30 h 191"/>
              <a:gd name="T76" fmla="*/ 84 w 176"/>
              <a:gd name="T77" fmla="*/ 26 h 191"/>
              <a:gd name="T78" fmla="*/ 88 w 176"/>
              <a:gd name="T79" fmla="*/ 0 h 191"/>
              <a:gd name="T80" fmla="*/ 47 w 176"/>
              <a:gd name="T81" fmla="*/ 135 h 191"/>
              <a:gd name="T82" fmla="*/ 44 w 176"/>
              <a:gd name="T83" fmla="*/ 138 h 191"/>
              <a:gd name="T84" fmla="*/ 47 w 176"/>
              <a:gd name="T85" fmla="*/ 47 h 191"/>
              <a:gd name="T86" fmla="*/ 44 w 176"/>
              <a:gd name="T87" fmla="*/ 108 h 191"/>
              <a:gd name="T88" fmla="*/ 40 w 176"/>
              <a:gd name="T89" fmla="*/ 77 h 191"/>
              <a:gd name="T90" fmla="*/ 44 w 176"/>
              <a:gd name="T91" fmla="*/ 49 h 191"/>
              <a:gd name="T92" fmla="*/ 25 w 176"/>
              <a:gd name="T93" fmla="*/ 31 h 191"/>
              <a:gd name="T94" fmla="*/ 32 w 176"/>
              <a:gd name="T95" fmla="*/ 26 h 191"/>
              <a:gd name="T96" fmla="*/ 32 w 176"/>
              <a:gd name="T97" fmla="*/ 150 h 191"/>
              <a:gd name="T98" fmla="*/ 24 w 176"/>
              <a:gd name="T99" fmla="*/ 147 h 191"/>
              <a:gd name="T100" fmla="*/ 44 w 176"/>
              <a:gd name="T101" fmla="*/ 127 h 191"/>
              <a:gd name="T102" fmla="*/ 25 w 176"/>
              <a:gd name="T103" fmla="*/ 84 h 191"/>
              <a:gd name="T104" fmla="*/ 25 w 176"/>
              <a:gd name="T105" fmla="*/ 92 h 191"/>
              <a:gd name="T106" fmla="*/ 0 w 176"/>
              <a:gd name="T107" fmla="*/ 8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2" y="127"/>
                </a:lnTo>
                <a:lnTo>
                  <a:pt x="135" y="128"/>
                </a:lnTo>
                <a:lnTo>
                  <a:pt x="135" y="128"/>
                </a:lnTo>
                <a:lnTo>
                  <a:pt x="150" y="143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5" y="47"/>
                </a:lnTo>
                <a:lnTo>
                  <a:pt x="135" y="47"/>
                </a:lnTo>
                <a:lnTo>
                  <a:pt x="132" y="49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49"/>
                </a:lnTo>
                <a:lnTo>
                  <a:pt x="88" y="39"/>
                </a:lnTo>
                <a:lnTo>
                  <a:pt x="88" y="3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69" y="120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4" y="49"/>
                </a:lnTo>
                <a:lnTo>
                  <a:pt x="40" y="47"/>
                </a:lnTo>
                <a:lnTo>
                  <a:pt x="40" y="47"/>
                </a:lnTo>
                <a:lnTo>
                  <a:pt x="25" y="31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0" y="128"/>
                </a:lnTo>
                <a:lnTo>
                  <a:pt x="40" y="128"/>
                </a:lnTo>
                <a:lnTo>
                  <a:pt x="44" y="127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lnTo>
                  <a:pt x="4" y="8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" name="Freeform 177"/>
          <p:cNvSpPr>
            <a:spLocks noEditPoints="1"/>
          </p:cNvSpPr>
          <p:nvPr/>
        </p:nvSpPr>
        <p:spPr bwMode="auto">
          <a:xfrm>
            <a:off x="2054354" y="1680168"/>
            <a:ext cx="232011" cy="335713"/>
          </a:xfrm>
          <a:custGeom>
            <a:avLst/>
            <a:gdLst>
              <a:gd name="T0" fmla="*/ 132 w 264"/>
              <a:gd name="T1" fmla="*/ 7 h 382"/>
              <a:gd name="T2" fmla="*/ 140 w 264"/>
              <a:gd name="T3" fmla="*/ 126 h 382"/>
              <a:gd name="T4" fmla="*/ 156 w 264"/>
              <a:gd name="T5" fmla="*/ 128 h 382"/>
              <a:gd name="T6" fmla="*/ 186 w 264"/>
              <a:gd name="T7" fmla="*/ 142 h 382"/>
              <a:gd name="T8" fmla="*/ 206 w 264"/>
              <a:gd name="T9" fmla="*/ 166 h 382"/>
              <a:gd name="T10" fmla="*/ 218 w 264"/>
              <a:gd name="T11" fmla="*/ 196 h 382"/>
              <a:gd name="T12" fmla="*/ 220 w 264"/>
              <a:gd name="T13" fmla="*/ 212 h 382"/>
              <a:gd name="T14" fmla="*/ 220 w 264"/>
              <a:gd name="T15" fmla="*/ 222 h 382"/>
              <a:gd name="T16" fmla="*/ 215 w 264"/>
              <a:gd name="T17" fmla="*/ 239 h 382"/>
              <a:gd name="T18" fmla="*/ 210 w 264"/>
              <a:gd name="T19" fmla="*/ 254 h 382"/>
              <a:gd name="T20" fmla="*/ 194 w 264"/>
              <a:gd name="T21" fmla="*/ 275 h 382"/>
              <a:gd name="T22" fmla="*/ 174 w 264"/>
              <a:gd name="T23" fmla="*/ 290 h 382"/>
              <a:gd name="T24" fmla="*/ 159 w 264"/>
              <a:gd name="T25" fmla="*/ 296 h 382"/>
              <a:gd name="T26" fmla="*/ 141 w 264"/>
              <a:gd name="T27" fmla="*/ 300 h 382"/>
              <a:gd name="T28" fmla="*/ 132 w 264"/>
              <a:gd name="T29" fmla="*/ 300 h 382"/>
              <a:gd name="T30" fmla="*/ 132 w 264"/>
              <a:gd name="T31" fmla="*/ 327 h 382"/>
              <a:gd name="T32" fmla="*/ 144 w 264"/>
              <a:gd name="T33" fmla="*/ 333 h 382"/>
              <a:gd name="T34" fmla="*/ 149 w 264"/>
              <a:gd name="T35" fmla="*/ 345 h 382"/>
              <a:gd name="T36" fmla="*/ 148 w 264"/>
              <a:gd name="T37" fmla="*/ 353 h 382"/>
              <a:gd name="T38" fmla="*/ 138 w 264"/>
              <a:gd name="T39" fmla="*/ 363 h 382"/>
              <a:gd name="T40" fmla="*/ 132 w 264"/>
              <a:gd name="T41" fmla="*/ 382 h 382"/>
              <a:gd name="T42" fmla="*/ 228 w 264"/>
              <a:gd name="T43" fmla="*/ 361 h 382"/>
              <a:gd name="T44" fmla="*/ 228 w 264"/>
              <a:gd name="T45" fmla="*/ 357 h 382"/>
              <a:gd name="T46" fmla="*/ 221 w 264"/>
              <a:gd name="T47" fmla="*/ 349 h 382"/>
              <a:gd name="T48" fmla="*/ 201 w 264"/>
              <a:gd name="T49" fmla="*/ 340 h 382"/>
              <a:gd name="T50" fmla="*/ 182 w 264"/>
              <a:gd name="T51" fmla="*/ 336 h 382"/>
              <a:gd name="T52" fmla="*/ 214 w 264"/>
              <a:gd name="T53" fmla="*/ 315 h 382"/>
              <a:gd name="T54" fmla="*/ 241 w 264"/>
              <a:gd name="T55" fmla="*/ 287 h 382"/>
              <a:gd name="T56" fmla="*/ 257 w 264"/>
              <a:gd name="T57" fmla="*/ 253 h 382"/>
              <a:gd name="T58" fmla="*/ 264 w 264"/>
              <a:gd name="T59" fmla="*/ 212 h 382"/>
              <a:gd name="T60" fmla="*/ 263 w 264"/>
              <a:gd name="T61" fmla="*/ 200 h 382"/>
              <a:gd name="T62" fmla="*/ 259 w 264"/>
              <a:gd name="T63" fmla="*/ 177 h 382"/>
              <a:gd name="T64" fmla="*/ 251 w 264"/>
              <a:gd name="T65" fmla="*/ 156 h 382"/>
              <a:gd name="T66" fmla="*/ 240 w 264"/>
              <a:gd name="T67" fmla="*/ 137 h 382"/>
              <a:gd name="T68" fmla="*/ 225 w 264"/>
              <a:gd name="T69" fmla="*/ 119 h 382"/>
              <a:gd name="T70" fmla="*/ 207 w 264"/>
              <a:gd name="T71" fmla="*/ 104 h 382"/>
              <a:gd name="T72" fmla="*/ 187 w 264"/>
              <a:gd name="T73" fmla="*/ 93 h 382"/>
              <a:gd name="T74" fmla="*/ 165 w 264"/>
              <a:gd name="T75" fmla="*/ 85 h 382"/>
              <a:gd name="T76" fmla="*/ 174 w 264"/>
              <a:gd name="T77" fmla="*/ 20 h 382"/>
              <a:gd name="T78" fmla="*/ 111 w 264"/>
              <a:gd name="T79" fmla="*/ 0 h 382"/>
              <a:gd name="T80" fmla="*/ 118 w 264"/>
              <a:gd name="T81" fmla="*/ 195 h 382"/>
              <a:gd name="T82" fmla="*/ 132 w 264"/>
              <a:gd name="T83" fmla="*/ 7 h 382"/>
              <a:gd name="T84" fmla="*/ 132 w 264"/>
              <a:gd name="T85" fmla="*/ 300 h 382"/>
              <a:gd name="T86" fmla="*/ 118 w 264"/>
              <a:gd name="T87" fmla="*/ 299 h 382"/>
              <a:gd name="T88" fmla="*/ 92 w 264"/>
              <a:gd name="T89" fmla="*/ 291 h 382"/>
              <a:gd name="T90" fmla="*/ 119 w 264"/>
              <a:gd name="T91" fmla="*/ 284 h 382"/>
              <a:gd name="T92" fmla="*/ 58 w 264"/>
              <a:gd name="T93" fmla="*/ 260 h 382"/>
              <a:gd name="T94" fmla="*/ 0 w 264"/>
              <a:gd name="T95" fmla="*/ 260 h 382"/>
              <a:gd name="T96" fmla="*/ 22 w 264"/>
              <a:gd name="T97" fmla="*/ 284 h 382"/>
              <a:gd name="T98" fmla="*/ 34 w 264"/>
              <a:gd name="T99" fmla="*/ 300 h 382"/>
              <a:gd name="T100" fmla="*/ 65 w 264"/>
              <a:gd name="T101" fmla="*/ 326 h 382"/>
              <a:gd name="T102" fmla="*/ 83 w 264"/>
              <a:gd name="T103" fmla="*/ 336 h 382"/>
              <a:gd name="T104" fmla="*/ 49 w 264"/>
              <a:gd name="T105" fmla="*/ 345 h 382"/>
              <a:gd name="T106" fmla="*/ 39 w 264"/>
              <a:gd name="T107" fmla="*/ 353 h 382"/>
              <a:gd name="T108" fmla="*/ 35 w 264"/>
              <a:gd name="T109" fmla="*/ 361 h 382"/>
              <a:gd name="T110" fmla="*/ 132 w 264"/>
              <a:gd name="T111" fmla="*/ 382 h 382"/>
              <a:gd name="T112" fmla="*/ 132 w 264"/>
              <a:gd name="T113" fmla="*/ 364 h 382"/>
              <a:gd name="T114" fmla="*/ 119 w 264"/>
              <a:gd name="T115" fmla="*/ 359 h 382"/>
              <a:gd name="T116" fmla="*/ 114 w 264"/>
              <a:gd name="T117" fmla="*/ 345 h 382"/>
              <a:gd name="T118" fmla="*/ 115 w 264"/>
              <a:gd name="T119" fmla="*/ 338 h 382"/>
              <a:gd name="T120" fmla="*/ 125 w 264"/>
              <a:gd name="T121" fmla="*/ 329 h 382"/>
              <a:gd name="T122" fmla="*/ 132 w 264"/>
              <a:gd name="T123" fmla="*/ 30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00"/>
                </a:lnTo>
                <a:lnTo>
                  <a:pt x="132" y="327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2242424" y="1633590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30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179"/>
            <p:cNvSpPr>
              <a:spLocks/>
            </p:cNvSpPr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Freeform 180"/>
            <p:cNvSpPr>
              <a:spLocks/>
            </p:cNvSpPr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4" name="Freeform 181"/>
          <p:cNvSpPr>
            <a:spLocks noEditPoints="1"/>
          </p:cNvSpPr>
          <p:nvPr/>
        </p:nvSpPr>
        <p:spPr bwMode="auto">
          <a:xfrm>
            <a:off x="2249454" y="2343685"/>
            <a:ext cx="241679" cy="86125"/>
          </a:xfrm>
          <a:custGeom>
            <a:avLst/>
            <a:gdLst>
              <a:gd name="T0" fmla="*/ 239 w 275"/>
              <a:gd name="T1" fmla="*/ 40 h 98"/>
              <a:gd name="T2" fmla="*/ 258 w 275"/>
              <a:gd name="T3" fmla="*/ 65 h 98"/>
              <a:gd name="T4" fmla="*/ 239 w 275"/>
              <a:gd name="T5" fmla="*/ 88 h 98"/>
              <a:gd name="T6" fmla="*/ 275 w 275"/>
              <a:gd name="T7" fmla="*/ 78 h 98"/>
              <a:gd name="T8" fmla="*/ 239 w 275"/>
              <a:gd name="T9" fmla="*/ 40 h 98"/>
              <a:gd name="T10" fmla="*/ 118 w 275"/>
              <a:gd name="T11" fmla="*/ 15 h 98"/>
              <a:gd name="T12" fmla="*/ 111 w 275"/>
              <a:gd name="T13" fmla="*/ 11 h 98"/>
              <a:gd name="T14" fmla="*/ 84 w 275"/>
              <a:gd name="T15" fmla="*/ 8 h 98"/>
              <a:gd name="T16" fmla="*/ 107 w 275"/>
              <a:gd name="T17" fmla="*/ 14 h 98"/>
              <a:gd name="T18" fmla="*/ 113 w 275"/>
              <a:gd name="T19" fmla="*/ 17 h 98"/>
              <a:gd name="T20" fmla="*/ 113 w 275"/>
              <a:gd name="T21" fmla="*/ 22 h 98"/>
              <a:gd name="T22" fmla="*/ 110 w 275"/>
              <a:gd name="T23" fmla="*/ 36 h 98"/>
              <a:gd name="T24" fmla="*/ 109 w 275"/>
              <a:gd name="T25" fmla="*/ 33 h 98"/>
              <a:gd name="T26" fmla="*/ 84 w 275"/>
              <a:gd name="T27" fmla="*/ 26 h 98"/>
              <a:gd name="T28" fmla="*/ 99 w 275"/>
              <a:gd name="T29" fmla="*/ 76 h 98"/>
              <a:gd name="T30" fmla="*/ 103 w 275"/>
              <a:gd name="T31" fmla="*/ 76 h 98"/>
              <a:gd name="T32" fmla="*/ 228 w 275"/>
              <a:gd name="T33" fmla="*/ 98 h 98"/>
              <a:gd name="T34" fmla="*/ 239 w 275"/>
              <a:gd name="T35" fmla="*/ 88 h 98"/>
              <a:gd name="T36" fmla="*/ 228 w 275"/>
              <a:gd name="T37" fmla="*/ 94 h 98"/>
              <a:gd name="T38" fmla="*/ 225 w 275"/>
              <a:gd name="T39" fmla="*/ 92 h 98"/>
              <a:gd name="T40" fmla="*/ 220 w 275"/>
              <a:gd name="T41" fmla="*/ 90 h 98"/>
              <a:gd name="T42" fmla="*/ 218 w 275"/>
              <a:gd name="T43" fmla="*/ 83 h 98"/>
              <a:gd name="T44" fmla="*/ 220 w 275"/>
              <a:gd name="T45" fmla="*/ 80 h 98"/>
              <a:gd name="T46" fmla="*/ 224 w 275"/>
              <a:gd name="T47" fmla="*/ 76 h 98"/>
              <a:gd name="T48" fmla="*/ 226 w 275"/>
              <a:gd name="T49" fmla="*/ 76 h 98"/>
              <a:gd name="T50" fmla="*/ 222 w 275"/>
              <a:gd name="T51" fmla="*/ 72 h 98"/>
              <a:gd name="T52" fmla="*/ 221 w 275"/>
              <a:gd name="T53" fmla="*/ 67 h 98"/>
              <a:gd name="T54" fmla="*/ 222 w 275"/>
              <a:gd name="T55" fmla="*/ 64 h 98"/>
              <a:gd name="T56" fmla="*/ 226 w 275"/>
              <a:gd name="T57" fmla="*/ 60 h 98"/>
              <a:gd name="T58" fmla="*/ 230 w 275"/>
              <a:gd name="T59" fmla="*/ 60 h 98"/>
              <a:gd name="T60" fmla="*/ 225 w 275"/>
              <a:gd name="T61" fmla="*/ 56 h 98"/>
              <a:gd name="T62" fmla="*/ 225 w 275"/>
              <a:gd name="T63" fmla="*/ 49 h 98"/>
              <a:gd name="T64" fmla="*/ 226 w 275"/>
              <a:gd name="T65" fmla="*/ 46 h 98"/>
              <a:gd name="T66" fmla="*/ 232 w 275"/>
              <a:gd name="T67" fmla="*/ 42 h 98"/>
              <a:gd name="T68" fmla="*/ 237 w 275"/>
              <a:gd name="T69" fmla="*/ 44 h 98"/>
              <a:gd name="T70" fmla="*/ 239 w 275"/>
              <a:gd name="T71" fmla="*/ 40 h 98"/>
              <a:gd name="T72" fmla="*/ 63 w 275"/>
              <a:gd name="T73" fmla="*/ 0 h 98"/>
              <a:gd name="T74" fmla="*/ 60 w 275"/>
              <a:gd name="T75" fmla="*/ 0 h 98"/>
              <a:gd name="T76" fmla="*/ 54 w 275"/>
              <a:gd name="T77" fmla="*/ 3 h 98"/>
              <a:gd name="T78" fmla="*/ 33 w 275"/>
              <a:gd name="T79" fmla="*/ 2 h 98"/>
              <a:gd name="T80" fmla="*/ 27 w 275"/>
              <a:gd name="T81" fmla="*/ 0 h 98"/>
              <a:gd name="T82" fmla="*/ 18 w 275"/>
              <a:gd name="T83" fmla="*/ 3 h 98"/>
              <a:gd name="T84" fmla="*/ 8 w 275"/>
              <a:gd name="T85" fmla="*/ 8 h 98"/>
              <a:gd name="T86" fmla="*/ 3 w 275"/>
              <a:gd name="T87" fmla="*/ 18 h 98"/>
              <a:gd name="T88" fmla="*/ 2 w 275"/>
              <a:gd name="T89" fmla="*/ 22 h 98"/>
              <a:gd name="T90" fmla="*/ 2 w 275"/>
              <a:gd name="T91" fmla="*/ 33 h 98"/>
              <a:gd name="T92" fmla="*/ 6 w 275"/>
              <a:gd name="T93" fmla="*/ 44 h 98"/>
              <a:gd name="T94" fmla="*/ 12 w 275"/>
              <a:gd name="T95" fmla="*/ 50 h 98"/>
              <a:gd name="T96" fmla="*/ 23 w 275"/>
              <a:gd name="T97" fmla="*/ 54 h 98"/>
              <a:gd name="T98" fmla="*/ 50 w 275"/>
              <a:gd name="T99" fmla="*/ 23 h 98"/>
              <a:gd name="T100" fmla="*/ 42 w 275"/>
              <a:gd name="T101" fmla="*/ 59 h 98"/>
              <a:gd name="T102" fmla="*/ 45 w 275"/>
              <a:gd name="T103" fmla="*/ 64 h 98"/>
              <a:gd name="T104" fmla="*/ 49 w 275"/>
              <a:gd name="T105" fmla="*/ 67 h 98"/>
              <a:gd name="T106" fmla="*/ 84 w 275"/>
              <a:gd name="T107" fmla="*/ 26 h 98"/>
              <a:gd name="T108" fmla="*/ 61 w 275"/>
              <a:gd name="T109" fmla="*/ 22 h 98"/>
              <a:gd name="T110" fmla="*/ 54 w 275"/>
              <a:gd name="T111" fmla="*/ 25 h 98"/>
              <a:gd name="T112" fmla="*/ 57 w 275"/>
              <a:gd name="T113" fmla="*/ 11 h 98"/>
              <a:gd name="T114" fmla="*/ 60 w 275"/>
              <a:gd name="T115" fmla="*/ 7 h 98"/>
              <a:gd name="T116" fmla="*/ 65 w 275"/>
              <a:gd name="T117" fmla="*/ 6 h 98"/>
              <a:gd name="T118" fmla="*/ 84 w 275"/>
              <a:gd name="T119" fmla="*/ 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10" y="36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8" y="94"/>
                </a:lnTo>
                <a:lnTo>
                  <a:pt x="225" y="92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5" name="组合 304"/>
          <p:cNvGrpSpPr/>
          <p:nvPr/>
        </p:nvGrpSpPr>
        <p:grpSpPr>
          <a:xfrm>
            <a:off x="1341622" y="2560756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306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" name="Freeform 185"/>
          <p:cNvSpPr>
            <a:spLocks noEditPoints="1"/>
          </p:cNvSpPr>
          <p:nvPr/>
        </p:nvSpPr>
        <p:spPr bwMode="auto">
          <a:xfrm>
            <a:off x="1550784" y="1891966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2531559" y="2476389"/>
            <a:ext cx="146765" cy="185433"/>
            <a:chOff x="3665538" y="3100388"/>
            <a:chExt cx="265113" cy="334963"/>
          </a:xfrm>
          <a:solidFill>
            <a:schemeClr val="accent1"/>
          </a:solidFill>
        </p:grpSpPr>
        <p:sp>
          <p:nvSpPr>
            <p:cNvPr id="311" name="Freeform 186"/>
            <p:cNvSpPr>
              <a:spLocks/>
            </p:cNvSpPr>
            <p:nvPr/>
          </p:nvSpPr>
          <p:spPr bwMode="auto">
            <a:xfrm>
              <a:off x="3665538" y="3109913"/>
              <a:ext cx="252413" cy="325438"/>
            </a:xfrm>
            <a:custGeom>
              <a:avLst/>
              <a:gdLst>
                <a:gd name="T0" fmla="*/ 159 w 159"/>
                <a:gd name="T1" fmla="*/ 36 h 205"/>
                <a:gd name="T2" fmla="*/ 151 w 159"/>
                <a:gd name="T3" fmla="*/ 32 h 205"/>
                <a:gd name="T4" fmla="*/ 56 w 159"/>
                <a:gd name="T5" fmla="*/ 185 h 205"/>
                <a:gd name="T6" fmla="*/ 56 w 159"/>
                <a:gd name="T7" fmla="*/ 185 h 205"/>
                <a:gd name="T8" fmla="*/ 53 w 159"/>
                <a:gd name="T9" fmla="*/ 189 h 205"/>
                <a:gd name="T10" fmla="*/ 50 w 159"/>
                <a:gd name="T11" fmla="*/ 191 h 205"/>
                <a:gd name="T12" fmla="*/ 46 w 159"/>
                <a:gd name="T13" fmla="*/ 193 h 205"/>
                <a:gd name="T14" fmla="*/ 41 w 159"/>
                <a:gd name="T15" fmla="*/ 194 h 205"/>
                <a:gd name="T16" fmla="*/ 37 w 159"/>
                <a:gd name="T17" fmla="*/ 195 h 205"/>
                <a:gd name="T18" fmla="*/ 31 w 159"/>
                <a:gd name="T19" fmla="*/ 194 h 205"/>
                <a:gd name="T20" fmla="*/ 27 w 159"/>
                <a:gd name="T21" fmla="*/ 193 h 205"/>
                <a:gd name="T22" fmla="*/ 22 w 159"/>
                <a:gd name="T23" fmla="*/ 191 h 205"/>
                <a:gd name="T24" fmla="*/ 22 w 159"/>
                <a:gd name="T25" fmla="*/ 191 h 205"/>
                <a:gd name="T26" fmla="*/ 18 w 159"/>
                <a:gd name="T27" fmla="*/ 187 h 205"/>
                <a:gd name="T28" fmla="*/ 15 w 159"/>
                <a:gd name="T29" fmla="*/ 185 h 205"/>
                <a:gd name="T30" fmla="*/ 12 w 159"/>
                <a:gd name="T31" fmla="*/ 180 h 205"/>
                <a:gd name="T32" fmla="*/ 10 w 159"/>
                <a:gd name="T33" fmla="*/ 175 h 205"/>
                <a:gd name="T34" fmla="*/ 10 w 159"/>
                <a:gd name="T35" fmla="*/ 171 h 205"/>
                <a:gd name="T36" fmla="*/ 10 w 159"/>
                <a:gd name="T37" fmla="*/ 166 h 205"/>
                <a:gd name="T38" fmla="*/ 11 w 159"/>
                <a:gd name="T39" fmla="*/ 162 h 205"/>
                <a:gd name="T40" fmla="*/ 12 w 159"/>
                <a:gd name="T41" fmla="*/ 157 h 205"/>
                <a:gd name="T42" fmla="*/ 107 w 159"/>
                <a:gd name="T43" fmla="*/ 4 h 205"/>
                <a:gd name="T44" fmla="*/ 100 w 159"/>
                <a:gd name="T45" fmla="*/ 0 h 205"/>
                <a:gd name="T46" fmla="*/ 4 w 159"/>
                <a:gd name="T47" fmla="*/ 155 h 205"/>
                <a:gd name="T48" fmla="*/ 4 w 159"/>
                <a:gd name="T49" fmla="*/ 155 h 205"/>
                <a:gd name="T50" fmla="*/ 2 w 159"/>
                <a:gd name="T51" fmla="*/ 160 h 205"/>
                <a:gd name="T52" fmla="*/ 0 w 159"/>
                <a:gd name="T53" fmla="*/ 167 h 205"/>
                <a:gd name="T54" fmla="*/ 0 w 159"/>
                <a:gd name="T55" fmla="*/ 172 h 205"/>
                <a:gd name="T56" fmla="*/ 2 w 159"/>
                <a:gd name="T57" fmla="*/ 179 h 205"/>
                <a:gd name="T58" fmla="*/ 3 w 159"/>
                <a:gd name="T59" fmla="*/ 185 h 205"/>
                <a:gd name="T60" fmla="*/ 7 w 159"/>
                <a:gd name="T61" fmla="*/ 190 h 205"/>
                <a:gd name="T62" fmla="*/ 11 w 159"/>
                <a:gd name="T63" fmla="*/ 195 h 205"/>
                <a:gd name="T64" fmla="*/ 16 w 159"/>
                <a:gd name="T65" fmla="*/ 199 h 205"/>
                <a:gd name="T66" fmla="*/ 16 w 159"/>
                <a:gd name="T67" fmla="*/ 199 h 205"/>
                <a:gd name="T68" fmla="*/ 23 w 159"/>
                <a:gd name="T69" fmla="*/ 202 h 205"/>
                <a:gd name="T70" fmla="*/ 30 w 159"/>
                <a:gd name="T71" fmla="*/ 203 h 205"/>
                <a:gd name="T72" fmla="*/ 35 w 159"/>
                <a:gd name="T73" fmla="*/ 205 h 205"/>
                <a:gd name="T74" fmla="*/ 42 w 159"/>
                <a:gd name="T75" fmla="*/ 205 h 205"/>
                <a:gd name="T76" fmla="*/ 48 w 159"/>
                <a:gd name="T77" fmla="*/ 202 h 205"/>
                <a:gd name="T78" fmla="*/ 53 w 159"/>
                <a:gd name="T79" fmla="*/ 199 h 205"/>
                <a:gd name="T80" fmla="*/ 58 w 159"/>
                <a:gd name="T81" fmla="*/ 195 h 205"/>
                <a:gd name="T82" fmla="*/ 62 w 159"/>
                <a:gd name="T83" fmla="*/ 191 h 205"/>
                <a:gd name="T84" fmla="*/ 159 w 159"/>
                <a:gd name="T85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Freeform 187"/>
            <p:cNvSpPr>
              <a:spLocks/>
            </p:cNvSpPr>
            <p:nvPr/>
          </p:nvSpPr>
          <p:spPr bwMode="auto">
            <a:xfrm>
              <a:off x="3808413" y="3100388"/>
              <a:ext cx="122238" cy="82550"/>
            </a:xfrm>
            <a:custGeom>
              <a:avLst/>
              <a:gdLst>
                <a:gd name="T0" fmla="*/ 75 w 77"/>
                <a:gd name="T1" fmla="*/ 50 h 52"/>
                <a:gd name="T2" fmla="*/ 75 w 77"/>
                <a:gd name="T3" fmla="*/ 50 h 52"/>
                <a:gd name="T4" fmla="*/ 74 w 77"/>
                <a:gd name="T5" fmla="*/ 51 h 52"/>
                <a:gd name="T6" fmla="*/ 71 w 77"/>
                <a:gd name="T7" fmla="*/ 52 h 52"/>
                <a:gd name="T8" fmla="*/ 69 w 77"/>
                <a:gd name="T9" fmla="*/ 52 h 52"/>
                <a:gd name="T10" fmla="*/ 67 w 77"/>
                <a:gd name="T11" fmla="*/ 51 h 52"/>
                <a:gd name="T12" fmla="*/ 2 w 77"/>
                <a:gd name="T13" fmla="*/ 12 h 52"/>
                <a:gd name="T14" fmla="*/ 2 w 77"/>
                <a:gd name="T15" fmla="*/ 12 h 52"/>
                <a:gd name="T16" fmla="*/ 0 w 77"/>
                <a:gd name="T17" fmla="*/ 9 h 52"/>
                <a:gd name="T18" fmla="*/ 0 w 77"/>
                <a:gd name="T19" fmla="*/ 8 h 52"/>
                <a:gd name="T20" fmla="*/ 0 w 77"/>
                <a:gd name="T21" fmla="*/ 5 h 52"/>
                <a:gd name="T22" fmla="*/ 0 w 77"/>
                <a:gd name="T23" fmla="*/ 2 h 52"/>
                <a:gd name="T24" fmla="*/ 0 w 77"/>
                <a:gd name="T25" fmla="*/ 2 h 52"/>
                <a:gd name="T26" fmla="*/ 1 w 77"/>
                <a:gd name="T27" fmla="*/ 1 h 52"/>
                <a:gd name="T28" fmla="*/ 4 w 77"/>
                <a:gd name="T29" fmla="*/ 0 h 52"/>
                <a:gd name="T30" fmla="*/ 6 w 77"/>
                <a:gd name="T31" fmla="*/ 0 h 52"/>
                <a:gd name="T32" fmla="*/ 8 w 77"/>
                <a:gd name="T33" fmla="*/ 1 h 52"/>
                <a:gd name="T34" fmla="*/ 74 w 77"/>
                <a:gd name="T35" fmla="*/ 42 h 52"/>
                <a:gd name="T36" fmla="*/ 74 w 77"/>
                <a:gd name="T37" fmla="*/ 42 h 52"/>
                <a:gd name="T38" fmla="*/ 75 w 77"/>
                <a:gd name="T39" fmla="*/ 43 h 52"/>
                <a:gd name="T40" fmla="*/ 77 w 77"/>
                <a:gd name="T41" fmla="*/ 46 h 52"/>
                <a:gd name="T42" fmla="*/ 77 w 77"/>
                <a:gd name="T43" fmla="*/ 47 h 52"/>
                <a:gd name="T44" fmla="*/ 75 w 77"/>
                <a:gd name="T45" fmla="*/ 50 h 52"/>
                <a:gd name="T46" fmla="*/ 75 w 77"/>
                <a:gd name="T47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lnTo>
                    <a:pt x="75" y="5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" name="Freeform 188"/>
            <p:cNvSpPr>
              <a:spLocks/>
            </p:cNvSpPr>
            <p:nvPr/>
          </p:nvSpPr>
          <p:spPr bwMode="auto">
            <a:xfrm>
              <a:off x="3708401" y="3168650"/>
              <a:ext cx="173038" cy="234950"/>
            </a:xfrm>
            <a:custGeom>
              <a:avLst/>
              <a:gdLst>
                <a:gd name="T0" fmla="*/ 109 w 109"/>
                <a:gd name="T1" fmla="*/ 5 h 148"/>
                <a:gd name="T2" fmla="*/ 99 w 109"/>
                <a:gd name="T3" fmla="*/ 0 h 148"/>
                <a:gd name="T4" fmla="*/ 15 w 109"/>
                <a:gd name="T5" fmla="*/ 137 h 148"/>
                <a:gd name="T6" fmla="*/ 15 w 109"/>
                <a:gd name="T7" fmla="*/ 137 h 148"/>
                <a:gd name="T8" fmla="*/ 12 w 109"/>
                <a:gd name="T9" fmla="*/ 139 h 148"/>
                <a:gd name="T10" fmla="*/ 8 w 109"/>
                <a:gd name="T11" fmla="*/ 142 h 148"/>
                <a:gd name="T12" fmla="*/ 4 w 109"/>
                <a:gd name="T13" fmla="*/ 143 h 148"/>
                <a:gd name="T14" fmla="*/ 0 w 109"/>
                <a:gd name="T15" fmla="*/ 143 h 148"/>
                <a:gd name="T16" fmla="*/ 0 w 109"/>
                <a:gd name="T17" fmla="*/ 143 h 148"/>
                <a:gd name="T18" fmla="*/ 0 w 109"/>
                <a:gd name="T19" fmla="*/ 145 h 148"/>
                <a:gd name="T20" fmla="*/ 0 w 109"/>
                <a:gd name="T21" fmla="*/ 145 h 148"/>
                <a:gd name="T22" fmla="*/ 7 w 109"/>
                <a:gd name="T23" fmla="*/ 148 h 148"/>
                <a:gd name="T24" fmla="*/ 14 w 109"/>
                <a:gd name="T25" fmla="*/ 148 h 148"/>
                <a:gd name="T26" fmla="*/ 21 w 109"/>
                <a:gd name="T27" fmla="*/ 145 h 148"/>
                <a:gd name="T28" fmla="*/ 25 w 109"/>
                <a:gd name="T29" fmla="*/ 141 h 148"/>
                <a:gd name="T30" fmla="*/ 109 w 109"/>
                <a:gd name="T31" fmla="*/ 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4" name="Freeform 189"/>
          <p:cNvSpPr>
            <a:spLocks noEditPoints="1"/>
          </p:cNvSpPr>
          <p:nvPr/>
        </p:nvSpPr>
        <p:spPr bwMode="auto">
          <a:xfrm>
            <a:off x="1812675" y="3371038"/>
            <a:ext cx="120400" cy="129188"/>
          </a:xfrm>
          <a:custGeom>
            <a:avLst/>
            <a:gdLst>
              <a:gd name="T0" fmla="*/ 107 w 137"/>
              <a:gd name="T1" fmla="*/ 68 h 147"/>
              <a:gd name="T2" fmla="*/ 103 w 137"/>
              <a:gd name="T3" fmla="*/ 51 h 147"/>
              <a:gd name="T4" fmla="*/ 103 w 137"/>
              <a:gd name="T5" fmla="*/ 99 h 147"/>
              <a:gd name="T6" fmla="*/ 117 w 137"/>
              <a:gd name="T7" fmla="*/ 111 h 147"/>
              <a:gd name="T8" fmla="*/ 115 w 137"/>
              <a:gd name="T9" fmla="*/ 118 h 147"/>
              <a:gd name="T10" fmla="*/ 103 w 137"/>
              <a:gd name="T11" fmla="*/ 38 h 147"/>
              <a:gd name="T12" fmla="*/ 115 w 137"/>
              <a:gd name="T13" fmla="*/ 19 h 147"/>
              <a:gd name="T14" fmla="*/ 117 w 137"/>
              <a:gd name="T15" fmla="*/ 24 h 147"/>
              <a:gd name="T16" fmla="*/ 103 w 137"/>
              <a:gd name="T17" fmla="*/ 38 h 147"/>
              <a:gd name="T18" fmla="*/ 114 w 137"/>
              <a:gd name="T19" fmla="*/ 68 h 147"/>
              <a:gd name="T20" fmla="*/ 134 w 137"/>
              <a:gd name="T21" fmla="*/ 65 h 147"/>
              <a:gd name="T22" fmla="*/ 136 w 137"/>
              <a:gd name="T23" fmla="*/ 70 h 147"/>
              <a:gd name="T24" fmla="*/ 114 w 137"/>
              <a:gd name="T25" fmla="*/ 70 h 147"/>
              <a:gd name="T26" fmla="*/ 69 w 137"/>
              <a:gd name="T27" fmla="*/ 30 h 147"/>
              <a:gd name="T28" fmla="*/ 103 w 137"/>
              <a:gd name="T29" fmla="*/ 51 h 147"/>
              <a:gd name="T30" fmla="*/ 90 w 137"/>
              <a:gd name="T31" fmla="*/ 100 h 147"/>
              <a:gd name="T32" fmla="*/ 84 w 137"/>
              <a:gd name="T33" fmla="*/ 142 h 147"/>
              <a:gd name="T34" fmla="*/ 69 w 137"/>
              <a:gd name="T35" fmla="*/ 114 h 147"/>
              <a:gd name="T36" fmla="*/ 83 w 137"/>
              <a:gd name="T37" fmla="*/ 96 h 147"/>
              <a:gd name="T38" fmla="*/ 95 w 137"/>
              <a:gd name="T39" fmla="*/ 84 h 147"/>
              <a:gd name="T40" fmla="*/ 99 w 137"/>
              <a:gd name="T41" fmla="*/ 62 h 147"/>
              <a:gd name="T42" fmla="*/ 91 w 137"/>
              <a:gd name="T43" fmla="*/ 47 h 147"/>
              <a:gd name="T44" fmla="*/ 69 w 137"/>
              <a:gd name="T45" fmla="*/ 38 h 147"/>
              <a:gd name="T46" fmla="*/ 100 w 137"/>
              <a:gd name="T47" fmla="*/ 31 h 147"/>
              <a:gd name="T48" fmla="*/ 100 w 137"/>
              <a:gd name="T49" fmla="*/ 36 h 147"/>
              <a:gd name="T50" fmla="*/ 103 w 137"/>
              <a:gd name="T51" fmla="*/ 99 h 147"/>
              <a:gd name="T52" fmla="*/ 99 w 137"/>
              <a:gd name="T53" fmla="*/ 101 h 147"/>
              <a:gd name="T54" fmla="*/ 103 w 137"/>
              <a:gd name="T55" fmla="*/ 99 h 147"/>
              <a:gd name="T56" fmla="*/ 72 w 137"/>
              <a:gd name="T57" fmla="*/ 1 h 147"/>
              <a:gd name="T58" fmla="*/ 72 w 137"/>
              <a:gd name="T59" fmla="*/ 23 h 147"/>
              <a:gd name="T60" fmla="*/ 67 w 137"/>
              <a:gd name="T61" fmla="*/ 147 h 147"/>
              <a:gd name="T62" fmla="*/ 49 w 137"/>
              <a:gd name="T63" fmla="*/ 137 h 147"/>
              <a:gd name="T64" fmla="*/ 41 w 137"/>
              <a:gd name="T65" fmla="*/ 92 h 147"/>
              <a:gd name="T66" fmla="*/ 41 w 137"/>
              <a:gd name="T67" fmla="*/ 43 h 147"/>
              <a:gd name="T68" fmla="*/ 69 w 137"/>
              <a:gd name="T69" fmla="*/ 30 h 147"/>
              <a:gd name="T70" fmla="*/ 57 w 137"/>
              <a:gd name="T71" fmla="*/ 40 h 147"/>
              <a:gd name="T72" fmla="*/ 45 w 137"/>
              <a:gd name="T73" fmla="*/ 51 h 147"/>
              <a:gd name="T74" fmla="*/ 40 w 137"/>
              <a:gd name="T75" fmla="*/ 68 h 147"/>
              <a:gd name="T76" fmla="*/ 54 w 137"/>
              <a:gd name="T77" fmla="*/ 93 h 147"/>
              <a:gd name="T78" fmla="*/ 56 w 137"/>
              <a:gd name="T79" fmla="*/ 97 h 147"/>
              <a:gd name="T80" fmla="*/ 69 w 137"/>
              <a:gd name="T81" fmla="*/ 147 h 147"/>
              <a:gd name="T82" fmla="*/ 69 w 137"/>
              <a:gd name="T83" fmla="*/ 24 h 147"/>
              <a:gd name="T84" fmla="*/ 65 w 137"/>
              <a:gd name="T85" fmla="*/ 4 h 147"/>
              <a:gd name="T86" fmla="*/ 69 w 137"/>
              <a:gd name="T87" fmla="*/ 0 h 147"/>
              <a:gd name="T88" fmla="*/ 38 w 137"/>
              <a:gd name="T89" fmla="*/ 104 h 147"/>
              <a:gd name="T90" fmla="*/ 35 w 137"/>
              <a:gd name="T91" fmla="*/ 99 h 147"/>
              <a:gd name="T92" fmla="*/ 35 w 137"/>
              <a:gd name="T93" fmla="*/ 38 h 147"/>
              <a:gd name="T94" fmla="*/ 38 w 137"/>
              <a:gd name="T95" fmla="*/ 31 h 147"/>
              <a:gd name="T96" fmla="*/ 35 w 137"/>
              <a:gd name="T97" fmla="*/ 84 h 147"/>
              <a:gd name="T98" fmla="*/ 33 w 137"/>
              <a:gd name="T99" fmla="*/ 59 h 147"/>
              <a:gd name="T100" fmla="*/ 35 w 137"/>
              <a:gd name="T101" fmla="*/ 30 h 147"/>
              <a:gd name="T102" fmla="*/ 33 w 137"/>
              <a:gd name="T103" fmla="*/ 36 h 147"/>
              <a:gd name="T104" fmla="*/ 21 w 137"/>
              <a:gd name="T105" fmla="*/ 20 h 147"/>
              <a:gd name="T106" fmla="*/ 35 w 137"/>
              <a:gd name="T107" fmla="*/ 30 h 147"/>
              <a:gd name="T108" fmla="*/ 26 w 137"/>
              <a:gd name="T109" fmla="*/ 116 h 147"/>
              <a:gd name="T110" fmla="*/ 21 w 137"/>
              <a:gd name="T111" fmla="*/ 116 h 147"/>
              <a:gd name="T112" fmla="*/ 33 w 137"/>
              <a:gd name="T113" fmla="*/ 99 h 147"/>
              <a:gd name="T114" fmla="*/ 4 w 137"/>
              <a:gd name="T115" fmla="*/ 65 h 147"/>
              <a:gd name="T116" fmla="*/ 23 w 137"/>
              <a:gd name="T117" fmla="*/ 65 h 147"/>
              <a:gd name="T118" fmla="*/ 21 w 137"/>
              <a:gd name="T119" fmla="*/ 72 h 147"/>
              <a:gd name="T120" fmla="*/ 0 w 137"/>
              <a:gd name="T121" fmla="*/ 68 h 147"/>
              <a:gd name="T122" fmla="*/ 4 w 137"/>
              <a:gd name="T123" fmla="*/ 6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3" y="99"/>
                </a:lnTo>
                <a:lnTo>
                  <a:pt x="106" y="99"/>
                </a:lnTo>
                <a:lnTo>
                  <a:pt x="106" y="99"/>
                </a:lnTo>
                <a:lnTo>
                  <a:pt x="117" y="111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6" y="36"/>
                </a:lnTo>
                <a:lnTo>
                  <a:pt x="106" y="36"/>
                </a:lnTo>
                <a:lnTo>
                  <a:pt x="103" y="38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4" y="93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9" y="24"/>
                </a:lnTo>
                <a:lnTo>
                  <a:pt x="69" y="24"/>
                </a:ln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lnTo>
                  <a:pt x="69" y="0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5" y="38"/>
                </a:lnTo>
                <a:lnTo>
                  <a:pt x="33" y="36"/>
                </a:lnTo>
                <a:lnTo>
                  <a:pt x="33" y="36"/>
                </a:lnTo>
                <a:lnTo>
                  <a:pt x="21" y="24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3" y="99"/>
                </a:lnTo>
                <a:lnTo>
                  <a:pt x="33" y="99"/>
                </a:lnTo>
                <a:lnTo>
                  <a:pt x="35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5" name="组合 314"/>
          <p:cNvGrpSpPr/>
          <p:nvPr/>
        </p:nvGrpSpPr>
        <p:grpSpPr>
          <a:xfrm>
            <a:off x="1985805" y="2378838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316" name="Freeform 190"/>
            <p:cNvSpPr>
              <a:spLocks/>
            </p:cNvSpPr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Freeform 191"/>
            <p:cNvSpPr>
              <a:spLocks/>
            </p:cNvSpPr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Freeform 192"/>
            <p:cNvSpPr>
              <a:spLocks/>
            </p:cNvSpPr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Freeform 193"/>
            <p:cNvSpPr>
              <a:spLocks/>
            </p:cNvSpPr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0" name="Freeform 194"/>
          <p:cNvSpPr>
            <a:spLocks noEditPoints="1"/>
          </p:cNvSpPr>
          <p:nvPr/>
        </p:nvSpPr>
        <p:spPr bwMode="auto">
          <a:xfrm>
            <a:off x="1976138" y="1653804"/>
            <a:ext cx="120400" cy="130946"/>
          </a:xfrm>
          <a:custGeom>
            <a:avLst/>
            <a:gdLst>
              <a:gd name="T0" fmla="*/ 105 w 137"/>
              <a:gd name="T1" fmla="*/ 69 h 149"/>
              <a:gd name="T2" fmla="*/ 103 w 137"/>
              <a:gd name="T3" fmla="*/ 51 h 149"/>
              <a:gd name="T4" fmla="*/ 103 w 137"/>
              <a:gd name="T5" fmla="*/ 99 h 149"/>
              <a:gd name="T6" fmla="*/ 116 w 137"/>
              <a:gd name="T7" fmla="*/ 112 h 149"/>
              <a:gd name="T8" fmla="*/ 114 w 137"/>
              <a:gd name="T9" fmla="*/ 118 h 149"/>
              <a:gd name="T10" fmla="*/ 103 w 137"/>
              <a:gd name="T11" fmla="*/ 38 h 149"/>
              <a:gd name="T12" fmla="*/ 114 w 137"/>
              <a:gd name="T13" fmla="*/ 19 h 149"/>
              <a:gd name="T14" fmla="*/ 116 w 137"/>
              <a:gd name="T15" fmla="*/ 26 h 149"/>
              <a:gd name="T16" fmla="*/ 103 w 137"/>
              <a:gd name="T17" fmla="*/ 38 h 149"/>
              <a:gd name="T18" fmla="*/ 112 w 137"/>
              <a:gd name="T19" fmla="*/ 69 h 149"/>
              <a:gd name="T20" fmla="*/ 133 w 137"/>
              <a:gd name="T21" fmla="*/ 65 h 149"/>
              <a:gd name="T22" fmla="*/ 135 w 137"/>
              <a:gd name="T23" fmla="*/ 72 h 149"/>
              <a:gd name="T24" fmla="*/ 114 w 137"/>
              <a:gd name="T25" fmla="*/ 72 h 149"/>
              <a:gd name="T26" fmla="*/ 69 w 137"/>
              <a:gd name="T27" fmla="*/ 31 h 149"/>
              <a:gd name="T28" fmla="*/ 103 w 137"/>
              <a:gd name="T29" fmla="*/ 51 h 149"/>
              <a:gd name="T30" fmla="*/ 89 w 137"/>
              <a:gd name="T31" fmla="*/ 100 h 149"/>
              <a:gd name="T32" fmla="*/ 84 w 137"/>
              <a:gd name="T33" fmla="*/ 144 h 149"/>
              <a:gd name="T34" fmla="*/ 69 w 137"/>
              <a:gd name="T35" fmla="*/ 115 h 149"/>
              <a:gd name="T36" fmla="*/ 81 w 137"/>
              <a:gd name="T37" fmla="*/ 96 h 149"/>
              <a:gd name="T38" fmla="*/ 95 w 137"/>
              <a:gd name="T39" fmla="*/ 84 h 149"/>
              <a:gd name="T40" fmla="*/ 97 w 137"/>
              <a:gd name="T41" fmla="*/ 62 h 149"/>
              <a:gd name="T42" fmla="*/ 89 w 137"/>
              <a:gd name="T43" fmla="*/ 47 h 149"/>
              <a:gd name="T44" fmla="*/ 69 w 137"/>
              <a:gd name="T45" fmla="*/ 39 h 149"/>
              <a:gd name="T46" fmla="*/ 100 w 137"/>
              <a:gd name="T47" fmla="*/ 33 h 149"/>
              <a:gd name="T48" fmla="*/ 100 w 137"/>
              <a:gd name="T49" fmla="*/ 38 h 149"/>
              <a:gd name="T50" fmla="*/ 103 w 137"/>
              <a:gd name="T51" fmla="*/ 99 h 149"/>
              <a:gd name="T52" fmla="*/ 99 w 137"/>
              <a:gd name="T53" fmla="*/ 103 h 149"/>
              <a:gd name="T54" fmla="*/ 103 w 137"/>
              <a:gd name="T55" fmla="*/ 99 h 149"/>
              <a:gd name="T56" fmla="*/ 70 w 137"/>
              <a:gd name="T57" fmla="*/ 1 h 149"/>
              <a:gd name="T58" fmla="*/ 70 w 137"/>
              <a:gd name="T59" fmla="*/ 23 h 149"/>
              <a:gd name="T60" fmla="*/ 66 w 137"/>
              <a:gd name="T61" fmla="*/ 149 h 149"/>
              <a:gd name="T62" fmla="*/ 49 w 137"/>
              <a:gd name="T63" fmla="*/ 137 h 149"/>
              <a:gd name="T64" fmla="*/ 39 w 137"/>
              <a:gd name="T65" fmla="*/ 93 h 149"/>
              <a:gd name="T66" fmla="*/ 40 w 137"/>
              <a:gd name="T67" fmla="*/ 43 h 149"/>
              <a:gd name="T68" fmla="*/ 69 w 137"/>
              <a:gd name="T69" fmla="*/ 31 h 149"/>
              <a:gd name="T70" fmla="*/ 57 w 137"/>
              <a:gd name="T71" fmla="*/ 41 h 149"/>
              <a:gd name="T72" fmla="*/ 43 w 137"/>
              <a:gd name="T73" fmla="*/ 51 h 149"/>
              <a:gd name="T74" fmla="*/ 38 w 137"/>
              <a:gd name="T75" fmla="*/ 69 h 149"/>
              <a:gd name="T76" fmla="*/ 53 w 137"/>
              <a:gd name="T77" fmla="*/ 95 h 149"/>
              <a:gd name="T78" fmla="*/ 55 w 137"/>
              <a:gd name="T79" fmla="*/ 98 h 149"/>
              <a:gd name="T80" fmla="*/ 69 w 137"/>
              <a:gd name="T81" fmla="*/ 149 h 149"/>
              <a:gd name="T82" fmla="*/ 68 w 137"/>
              <a:gd name="T83" fmla="*/ 24 h 149"/>
              <a:gd name="T84" fmla="*/ 65 w 137"/>
              <a:gd name="T85" fmla="*/ 4 h 149"/>
              <a:gd name="T86" fmla="*/ 69 w 137"/>
              <a:gd name="T87" fmla="*/ 0 h 149"/>
              <a:gd name="T88" fmla="*/ 36 w 137"/>
              <a:gd name="T89" fmla="*/ 106 h 149"/>
              <a:gd name="T90" fmla="*/ 34 w 137"/>
              <a:gd name="T91" fmla="*/ 99 h 149"/>
              <a:gd name="T92" fmla="*/ 34 w 137"/>
              <a:gd name="T93" fmla="*/ 38 h 149"/>
              <a:gd name="T94" fmla="*/ 36 w 137"/>
              <a:gd name="T95" fmla="*/ 33 h 149"/>
              <a:gd name="T96" fmla="*/ 34 w 137"/>
              <a:gd name="T97" fmla="*/ 85 h 149"/>
              <a:gd name="T98" fmla="*/ 31 w 137"/>
              <a:gd name="T99" fmla="*/ 61 h 149"/>
              <a:gd name="T100" fmla="*/ 34 w 137"/>
              <a:gd name="T101" fmla="*/ 30 h 149"/>
              <a:gd name="T102" fmla="*/ 31 w 137"/>
              <a:gd name="T103" fmla="*/ 38 h 149"/>
              <a:gd name="T104" fmla="*/ 20 w 137"/>
              <a:gd name="T105" fmla="*/ 20 h 149"/>
              <a:gd name="T106" fmla="*/ 34 w 137"/>
              <a:gd name="T107" fmla="*/ 30 h 149"/>
              <a:gd name="T108" fmla="*/ 24 w 137"/>
              <a:gd name="T109" fmla="*/ 116 h 149"/>
              <a:gd name="T110" fmla="*/ 20 w 137"/>
              <a:gd name="T111" fmla="*/ 116 h 149"/>
              <a:gd name="T112" fmla="*/ 31 w 137"/>
              <a:gd name="T113" fmla="*/ 100 h 149"/>
              <a:gd name="T114" fmla="*/ 4 w 137"/>
              <a:gd name="T115" fmla="*/ 65 h 149"/>
              <a:gd name="T116" fmla="*/ 23 w 137"/>
              <a:gd name="T117" fmla="*/ 66 h 149"/>
              <a:gd name="T118" fmla="*/ 20 w 137"/>
              <a:gd name="T119" fmla="*/ 72 h 149"/>
              <a:gd name="T120" fmla="*/ 0 w 137"/>
              <a:gd name="T121" fmla="*/ 69 h 149"/>
              <a:gd name="T122" fmla="*/ 4 w 137"/>
              <a:gd name="T123" fmla="*/ 6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3" y="99"/>
                </a:lnTo>
                <a:lnTo>
                  <a:pt x="104" y="100"/>
                </a:lnTo>
                <a:lnTo>
                  <a:pt x="104" y="100"/>
                </a:lnTo>
                <a:lnTo>
                  <a:pt x="116" y="112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4" y="38"/>
                </a:lnTo>
                <a:lnTo>
                  <a:pt x="104" y="38"/>
                </a:lnTo>
                <a:lnTo>
                  <a:pt x="103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3" y="95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4" y="38"/>
                </a:lnTo>
                <a:lnTo>
                  <a:pt x="31" y="38"/>
                </a:lnTo>
                <a:lnTo>
                  <a:pt x="31" y="38"/>
                </a:lnTo>
                <a:lnTo>
                  <a:pt x="20" y="26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1" y="100"/>
                </a:lnTo>
                <a:lnTo>
                  <a:pt x="31" y="100"/>
                </a:lnTo>
                <a:lnTo>
                  <a:pt x="34" y="99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912202" y="1842367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912202" y="166343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论文总结</a:t>
            </a:r>
            <a:endParaRPr lang="zh-CN" altLang="en-US" sz="1100" dirty="0">
              <a:solidFill>
                <a:schemeClr val="accent1"/>
              </a:solidFill>
              <a:ea typeface="微软雅黑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3912202" y="3164320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3912202" y="298539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方正兰亭黑_GBK"/>
                <a:ea typeface="方正兰亭黑_GBK"/>
              </a:rPr>
              <a:t>论文总结</a:t>
            </a:r>
            <a:endParaRPr lang="zh-CN" altLang="en-US" sz="1100">
              <a:solidFill>
                <a:schemeClr val="accent2">
                  <a:lumMod val="75000"/>
                </a:schemeClr>
              </a:solidFill>
              <a:ea typeface="微软雅黑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6516388" y="1911199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6516388" y="173227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4"/>
                </a:solidFill>
                <a:latin typeface="方正兰亭黑_GBK"/>
                <a:ea typeface="方正兰亭黑_GBK"/>
              </a:rPr>
              <a:t>论文总结</a:t>
            </a:r>
            <a:endParaRPr lang="zh-CN" altLang="en-US" sz="1100">
              <a:solidFill>
                <a:schemeClr val="accent4"/>
              </a:solidFill>
              <a:ea typeface="微软雅黑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6516388" y="3233152"/>
            <a:ext cx="192758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2"/>
                </a:solidFill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chemeClr val="tx2"/>
              </a:solidFill>
              <a:ea typeface="微软雅黑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6516388" y="305422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accent3"/>
                </a:solidFill>
                <a:latin typeface="方正兰亭黑_GBK"/>
                <a:ea typeface="方正兰亭黑_GBK"/>
              </a:rPr>
              <a:t>论文总结</a:t>
            </a:r>
            <a:endParaRPr lang="zh-CN" altLang="en-US" sz="1100">
              <a:solidFill>
                <a:schemeClr val="accent3"/>
              </a:solidFill>
              <a:ea typeface="微软雅黑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3511456" y="3001839"/>
            <a:ext cx="393757" cy="393757"/>
            <a:chOff x="3564033" y="3063299"/>
            <a:chExt cx="393757" cy="393757"/>
          </a:xfrm>
        </p:grpSpPr>
        <p:sp>
          <p:nvSpPr>
            <p:cNvPr id="330" name="椭圆 329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6115642" y="3070671"/>
            <a:ext cx="393757" cy="393757"/>
            <a:chOff x="6168219" y="3132131"/>
            <a:chExt cx="393757" cy="393757"/>
          </a:xfrm>
        </p:grpSpPr>
        <p:sp>
          <p:nvSpPr>
            <p:cNvPr id="333" name="椭圆 332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3511456" y="1679886"/>
            <a:ext cx="393757" cy="393757"/>
            <a:chOff x="3564033" y="1741346"/>
            <a:chExt cx="393757" cy="393757"/>
          </a:xfrm>
        </p:grpSpPr>
        <p:sp>
          <p:nvSpPr>
            <p:cNvPr id="336" name="椭圆 335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6115642" y="1748718"/>
            <a:ext cx="393757" cy="393757"/>
            <a:chOff x="6168219" y="1810178"/>
            <a:chExt cx="393757" cy="393757"/>
          </a:xfrm>
        </p:grpSpPr>
        <p:sp>
          <p:nvSpPr>
            <p:cNvPr id="339" name="椭圆 338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7002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3787170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Freeform 20"/>
          <p:cNvSpPr>
            <a:spLocks/>
          </p:cNvSpPr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 21"/>
          <p:cNvSpPr>
            <a:spLocks/>
          </p:cNvSpPr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Freeform 22"/>
          <p:cNvSpPr>
            <a:spLocks/>
          </p:cNvSpPr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Freeform 23"/>
          <p:cNvSpPr>
            <a:spLocks/>
          </p:cNvSpPr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6281739" y="1645158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6281739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1160464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1160464" y="1641982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30712" y="1892129"/>
            <a:ext cx="269875" cy="254001"/>
            <a:chOff x="12998451" y="-2027238"/>
            <a:chExt cx="269875" cy="254001"/>
          </a:xfrm>
        </p:grpSpPr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12998451" y="-2027238"/>
              <a:ext cx="134938" cy="112713"/>
            </a:xfrm>
            <a:custGeom>
              <a:avLst/>
              <a:gdLst>
                <a:gd name="T0" fmla="*/ 36 w 36"/>
                <a:gd name="T1" fmla="*/ 30 h 30"/>
                <a:gd name="T2" fmla="*/ 36 w 36"/>
                <a:gd name="T3" fmla="*/ 17 h 30"/>
                <a:gd name="T4" fmla="*/ 36 w 36"/>
                <a:gd name="T5" fmla="*/ 17 h 30"/>
                <a:gd name="T6" fmla="*/ 18 w 36"/>
                <a:gd name="T7" fmla="*/ 0 h 30"/>
                <a:gd name="T8" fmla="*/ 0 w 36"/>
                <a:gd name="T9" fmla="*/ 17 h 30"/>
                <a:gd name="T10" fmla="*/ 0 w 36"/>
                <a:gd name="T11" fmla="*/ 20 h 30"/>
                <a:gd name="T12" fmla="*/ 0 w 36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6" y="3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13103226" y="-1892300"/>
              <a:ext cx="165100" cy="119063"/>
            </a:xfrm>
            <a:custGeom>
              <a:avLst/>
              <a:gdLst>
                <a:gd name="T0" fmla="*/ 42 w 44"/>
                <a:gd name="T1" fmla="*/ 0 h 32"/>
                <a:gd name="T2" fmla="*/ 2 w 44"/>
                <a:gd name="T3" fmla="*/ 0 h 32"/>
                <a:gd name="T4" fmla="*/ 0 w 44"/>
                <a:gd name="T5" fmla="*/ 2 h 32"/>
                <a:gd name="T6" fmla="*/ 0 w 44"/>
                <a:gd name="T7" fmla="*/ 30 h 32"/>
                <a:gd name="T8" fmla="*/ 2 w 44"/>
                <a:gd name="T9" fmla="*/ 32 h 32"/>
                <a:gd name="T10" fmla="*/ 42 w 44"/>
                <a:gd name="T11" fmla="*/ 32 h 32"/>
                <a:gd name="T12" fmla="*/ 44 w 44"/>
                <a:gd name="T13" fmla="*/ 30 h 32"/>
                <a:gd name="T14" fmla="*/ 44 w 44"/>
                <a:gd name="T15" fmla="*/ 2 h 32"/>
                <a:gd name="T16" fmla="*/ 42 w 44"/>
                <a:gd name="T17" fmla="*/ 0 h 32"/>
                <a:gd name="T18" fmla="*/ 23 w 44"/>
                <a:gd name="T19" fmla="*/ 15 h 32"/>
                <a:gd name="T20" fmla="*/ 24 w 44"/>
                <a:gd name="T21" fmla="*/ 20 h 32"/>
                <a:gd name="T22" fmla="*/ 24 w 44"/>
                <a:gd name="T23" fmla="*/ 21 h 32"/>
                <a:gd name="T24" fmla="*/ 23 w 44"/>
                <a:gd name="T25" fmla="*/ 21 h 32"/>
                <a:gd name="T26" fmla="*/ 21 w 44"/>
                <a:gd name="T27" fmla="*/ 21 h 32"/>
                <a:gd name="T28" fmla="*/ 20 w 44"/>
                <a:gd name="T29" fmla="*/ 21 h 32"/>
                <a:gd name="T30" fmla="*/ 20 w 44"/>
                <a:gd name="T31" fmla="*/ 20 h 32"/>
                <a:gd name="T32" fmla="*/ 21 w 44"/>
                <a:gd name="T33" fmla="*/ 15 h 32"/>
                <a:gd name="T34" fmla="*/ 18 w 44"/>
                <a:gd name="T35" fmla="*/ 12 h 32"/>
                <a:gd name="T36" fmla="*/ 22 w 44"/>
                <a:gd name="T37" fmla="*/ 8 h 32"/>
                <a:gd name="T38" fmla="*/ 26 w 44"/>
                <a:gd name="T39" fmla="*/ 12 h 32"/>
                <a:gd name="T40" fmla="*/ 23 w 44"/>
                <a:gd name="T4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4" y="31"/>
                    <a:pt x="44" y="3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23" y="15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4" y="21"/>
                    <a:pt x="24" y="21"/>
                    <a:pt x="23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4"/>
                    <a:pt x="18" y="13"/>
                    <a:pt x="18" y="12"/>
                  </a:cubicBezTo>
                  <a:cubicBezTo>
                    <a:pt x="18" y="10"/>
                    <a:pt x="20" y="8"/>
                    <a:pt x="22" y="8"/>
                  </a:cubicBezTo>
                  <a:cubicBezTo>
                    <a:pt x="24" y="8"/>
                    <a:pt x="26" y="10"/>
                    <a:pt x="26" y="12"/>
                  </a:cubicBezTo>
                  <a:cubicBezTo>
                    <a:pt x="26" y="13"/>
                    <a:pt x="25" y="14"/>
                    <a:pt x="23" y="15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60081" y="3846906"/>
            <a:ext cx="211138" cy="284163"/>
            <a:chOff x="9758363" y="1408113"/>
            <a:chExt cx="211138" cy="284163"/>
          </a:xfrm>
        </p:grpSpPr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34589" y="2849033"/>
            <a:ext cx="301560" cy="301560"/>
            <a:chOff x="11363326" y="-2538413"/>
            <a:chExt cx="285750" cy="285750"/>
          </a:xfrm>
        </p:grpSpPr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14366" y="2823999"/>
            <a:ext cx="264758" cy="315568"/>
            <a:chOff x="6932613" y="-3332163"/>
            <a:chExt cx="314325" cy="374650"/>
          </a:xfrm>
        </p:grpSpPr>
        <p:sp>
          <p:nvSpPr>
            <p:cNvPr id="60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7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150" name="文本框 5"/>
          <p:cNvSpPr txBox="1">
            <a:spLocks noChangeArrowheads="1"/>
          </p:cNvSpPr>
          <p:nvPr/>
        </p:nvSpPr>
        <p:spPr bwMode="auto">
          <a:xfrm>
            <a:off x="3787171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12" descr="star_stareu_177855_11副本"/>
          <p:cNvSpPr>
            <a:spLocks noChangeArrowheads="1"/>
          </p:cNvSpPr>
          <p:nvPr/>
        </p:nvSpPr>
        <p:spPr bwMode="auto">
          <a:xfrm>
            <a:off x="611560" y="1369391"/>
            <a:ext cx="3574387" cy="313401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048769" y="2834349"/>
            <a:ext cx="170414" cy="231090"/>
            <a:chOff x="9774238" y="912813"/>
            <a:chExt cx="209551" cy="284163"/>
          </a:xfrm>
        </p:grpSpPr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17785" y="3757915"/>
            <a:ext cx="232380" cy="232380"/>
            <a:chOff x="11363326" y="-2538413"/>
            <a:chExt cx="285750" cy="285750"/>
          </a:xfrm>
        </p:grpSpPr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016198" y="1910644"/>
            <a:ext cx="232380" cy="207852"/>
            <a:chOff x="7043738" y="-1533525"/>
            <a:chExt cx="285750" cy="255588"/>
          </a:xfrm>
        </p:grpSpPr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5962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sp>
        <p:nvSpPr>
          <p:cNvPr id="150" name="文本框 5"/>
          <p:cNvSpPr txBox="1">
            <a:spLocks noChangeArrowheads="1"/>
          </p:cNvSpPr>
          <p:nvPr/>
        </p:nvSpPr>
        <p:spPr bwMode="auto">
          <a:xfrm>
            <a:off x="3787171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2402186" y="-239562"/>
            <a:ext cx="729719" cy="351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305970" y="-239562"/>
            <a:ext cx="729719" cy="351182"/>
          </a:xfrm>
          <a:prstGeom prst="rect">
            <a:avLst/>
          </a:prstGeom>
          <a:solidFill>
            <a:srgbClr val="FE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206064" y="-239562"/>
            <a:ext cx="729719" cy="351182"/>
          </a:xfrm>
          <a:prstGeom prst="rect">
            <a:avLst/>
          </a:prstGeom>
          <a:solidFill>
            <a:srgbClr val="B28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00514" y="-239562"/>
            <a:ext cx="729719" cy="351182"/>
          </a:xfrm>
          <a:prstGeom prst="rect">
            <a:avLst/>
          </a:prstGeom>
          <a:solidFill>
            <a:srgbClr val="929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五边形 1"/>
          <p:cNvSpPr/>
          <p:nvPr/>
        </p:nvSpPr>
        <p:spPr>
          <a:xfrm>
            <a:off x="0" y="1335942"/>
            <a:ext cx="1371600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燕尾形 2"/>
          <p:cNvSpPr/>
          <p:nvPr/>
        </p:nvSpPr>
        <p:spPr>
          <a:xfrm>
            <a:off x="1259681" y="1349039"/>
            <a:ext cx="6366272" cy="672703"/>
          </a:xfrm>
          <a:prstGeom prst="chevron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8EB453"/>
              </a:solidFill>
            </a:endParaRPr>
          </a:p>
        </p:txBody>
      </p:sp>
      <p:sp>
        <p:nvSpPr>
          <p:cNvPr id="87" name="五边形 112"/>
          <p:cNvSpPr/>
          <p:nvPr/>
        </p:nvSpPr>
        <p:spPr>
          <a:xfrm rot="10800000">
            <a:off x="7772400" y="2203908"/>
            <a:ext cx="1371600" cy="685800"/>
          </a:xfrm>
          <a:prstGeom prst="homePlate">
            <a:avLst/>
          </a:prstGeom>
          <a:solidFill>
            <a:srgbClr val="FEC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燕尾形 113"/>
          <p:cNvSpPr/>
          <p:nvPr/>
        </p:nvSpPr>
        <p:spPr>
          <a:xfrm rot="10800000">
            <a:off x="1596629" y="2217005"/>
            <a:ext cx="6366272" cy="672704"/>
          </a:xfrm>
          <a:prstGeom prst="chevron">
            <a:avLst/>
          </a:prstGeom>
          <a:noFill/>
          <a:ln w="12700">
            <a:solidFill>
              <a:srgbClr val="FEC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D7351"/>
              </a:solidFill>
            </a:endParaRPr>
          </a:p>
        </p:txBody>
      </p:sp>
      <p:sp>
        <p:nvSpPr>
          <p:cNvPr id="89" name="五边形 114"/>
          <p:cNvSpPr/>
          <p:nvPr/>
        </p:nvSpPr>
        <p:spPr>
          <a:xfrm>
            <a:off x="0" y="3027821"/>
            <a:ext cx="1371600" cy="685800"/>
          </a:xfrm>
          <a:prstGeom prst="homePlate">
            <a:avLst/>
          </a:prstGeom>
          <a:solidFill>
            <a:srgbClr val="B28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燕尾形 115"/>
          <p:cNvSpPr/>
          <p:nvPr/>
        </p:nvSpPr>
        <p:spPr>
          <a:xfrm>
            <a:off x="1259681" y="3040917"/>
            <a:ext cx="6366272" cy="672704"/>
          </a:xfrm>
          <a:prstGeom prst="chevron">
            <a:avLst/>
          </a:prstGeom>
          <a:noFill/>
          <a:ln w="12700">
            <a:solidFill>
              <a:srgbClr val="B28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8EB453"/>
              </a:solidFill>
            </a:endParaRPr>
          </a:p>
        </p:txBody>
      </p:sp>
      <p:sp>
        <p:nvSpPr>
          <p:cNvPr id="91" name="五边形 116"/>
          <p:cNvSpPr/>
          <p:nvPr/>
        </p:nvSpPr>
        <p:spPr>
          <a:xfrm rot="10800000">
            <a:off x="7772400" y="3896977"/>
            <a:ext cx="1371600" cy="685800"/>
          </a:xfrm>
          <a:prstGeom prst="homePlate">
            <a:avLst/>
          </a:prstGeom>
          <a:solidFill>
            <a:srgbClr val="929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燕尾形 117"/>
          <p:cNvSpPr/>
          <p:nvPr/>
        </p:nvSpPr>
        <p:spPr>
          <a:xfrm rot="10800000">
            <a:off x="1596629" y="3910073"/>
            <a:ext cx="6366272" cy="672704"/>
          </a:xfrm>
          <a:prstGeom prst="chevron">
            <a:avLst/>
          </a:prstGeom>
          <a:noFill/>
          <a:ln w="12700">
            <a:solidFill>
              <a:srgbClr val="B28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D7351"/>
              </a:solidFill>
            </a:endParaRPr>
          </a:p>
        </p:txBody>
      </p:sp>
      <p:sp>
        <p:nvSpPr>
          <p:cNvPr id="101" name="AutoShape 115"/>
          <p:cNvSpPr>
            <a:spLocks/>
          </p:cNvSpPr>
          <p:nvPr/>
        </p:nvSpPr>
        <p:spPr bwMode="auto">
          <a:xfrm>
            <a:off x="554831" y="1466911"/>
            <a:ext cx="423863" cy="4655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9F9F9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02" name="AutoShape 29"/>
          <p:cNvSpPr>
            <a:spLocks/>
          </p:cNvSpPr>
          <p:nvPr/>
        </p:nvSpPr>
        <p:spPr bwMode="auto">
          <a:xfrm>
            <a:off x="603647" y="3200461"/>
            <a:ext cx="425053" cy="4262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F7F7F7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grpSp>
        <p:nvGrpSpPr>
          <p:cNvPr id="103" name="Group 2"/>
          <p:cNvGrpSpPr>
            <a:grpSpLocks/>
          </p:cNvGrpSpPr>
          <p:nvPr/>
        </p:nvGrpSpPr>
        <p:grpSpPr bwMode="auto">
          <a:xfrm>
            <a:off x="8333354" y="2256570"/>
            <a:ext cx="452651" cy="443967"/>
            <a:chOff x="1569458" y="688424"/>
            <a:chExt cx="334962" cy="331788"/>
          </a:xfrm>
          <a:solidFill>
            <a:srgbClr val="F7F7F7"/>
          </a:solidFill>
        </p:grpSpPr>
        <p:sp>
          <p:nvSpPr>
            <p:cNvPr id="104" name="Freeform 11"/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05" name="Freeform 12"/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06" name="Freeform 13"/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07" name="Freeform 14"/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08" name="Freeform 15"/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09" name="Freeform 16"/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</p:grpSp>
      <p:grpSp>
        <p:nvGrpSpPr>
          <p:cNvPr id="123" name="Group 587"/>
          <p:cNvGrpSpPr>
            <a:grpSpLocks/>
          </p:cNvGrpSpPr>
          <p:nvPr/>
        </p:nvGrpSpPr>
        <p:grpSpPr bwMode="auto">
          <a:xfrm>
            <a:off x="8342718" y="4044062"/>
            <a:ext cx="476906" cy="417553"/>
            <a:chOff x="1530350" y="5719762"/>
            <a:chExt cx="452438" cy="400050"/>
          </a:xfrm>
          <a:solidFill>
            <a:srgbClr val="F7F7F7"/>
          </a:solidFill>
        </p:grpSpPr>
        <p:sp>
          <p:nvSpPr>
            <p:cNvPr id="126" name="Freeform 533"/>
            <p:cNvSpPr>
              <a:spLocks noChangeArrowheads="1"/>
            </p:cNvSpPr>
            <p:nvPr/>
          </p:nvSpPr>
          <p:spPr bwMode="auto">
            <a:xfrm>
              <a:off x="1593850" y="5921374"/>
              <a:ext cx="42863" cy="39688"/>
            </a:xfrm>
            <a:custGeom>
              <a:avLst/>
              <a:gdLst>
                <a:gd name="T0" fmla="*/ 0 w 118"/>
                <a:gd name="T1" fmla="*/ 0 h 110"/>
                <a:gd name="T2" fmla="*/ 117 w 118"/>
                <a:gd name="T3" fmla="*/ 0 h 110"/>
                <a:gd name="T4" fmla="*/ 117 w 118"/>
                <a:gd name="T5" fmla="*/ 109 h 110"/>
                <a:gd name="T6" fmla="*/ 0 w 118"/>
                <a:gd name="T7" fmla="*/ 109 h 110"/>
                <a:gd name="T8" fmla="*/ 0 w 11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0"/>
                  </a:moveTo>
                  <a:lnTo>
                    <a:pt x="117" y="0"/>
                  </a:lnTo>
                  <a:lnTo>
                    <a:pt x="117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27" name="Freeform 534"/>
            <p:cNvSpPr>
              <a:spLocks noChangeArrowheads="1"/>
            </p:cNvSpPr>
            <p:nvPr/>
          </p:nvSpPr>
          <p:spPr bwMode="auto">
            <a:xfrm>
              <a:off x="1593850" y="5984874"/>
              <a:ext cx="42863" cy="39688"/>
            </a:xfrm>
            <a:custGeom>
              <a:avLst/>
              <a:gdLst>
                <a:gd name="T0" fmla="*/ 0 w 118"/>
                <a:gd name="T1" fmla="*/ 0 h 110"/>
                <a:gd name="T2" fmla="*/ 117 w 118"/>
                <a:gd name="T3" fmla="*/ 0 h 110"/>
                <a:gd name="T4" fmla="*/ 117 w 118"/>
                <a:gd name="T5" fmla="*/ 109 h 110"/>
                <a:gd name="T6" fmla="*/ 0 w 118"/>
                <a:gd name="T7" fmla="*/ 109 h 110"/>
                <a:gd name="T8" fmla="*/ 0 w 11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0"/>
                  </a:moveTo>
                  <a:lnTo>
                    <a:pt x="117" y="0"/>
                  </a:lnTo>
                  <a:lnTo>
                    <a:pt x="117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28" name="Freeform 535"/>
            <p:cNvSpPr>
              <a:spLocks noChangeArrowheads="1"/>
            </p:cNvSpPr>
            <p:nvPr/>
          </p:nvSpPr>
          <p:spPr bwMode="auto">
            <a:xfrm>
              <a:off x="1663700" y="58578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31" name="Freeform 536"/>
            <p:cNvSpPr>
              <a:spLocks noChangeArrowheads="1"/>
            </p:cNvSpPr>
            <p:nvPr/>
          </p:nvSpPr>
          <p:spPr bwMode="auto">
            <a:xfrm>
              <a:off x="1663700" y="59213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32" name="Freeform 537"/>
            <p:cNvSpPr>
              <a:spLocks noChangeArrowheads="1"/>
            </p:cNvSpPr>
            <p:nvPr/>
          </p:nvSpPr>
          <p:spPr bwMode="auto">
            <a:xfrm>
              <a:off x="1663700" y="59848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  <p:sp>
          <p:nvSpPr>
            <p:cNvPr id="133" name="Freeform 538"/>
            <p:cNvSpPr>
              <a:spLocks noChangeArrowheads="1"/>
            </p:cNvSpPr>
            <p:nvPr/>
          </p:nvSpPr>
          <p:spPr bwMode="auto">
            <a:xfrm>
              <a:off x="1530350" y="5719762"/>
              <a:ext cx="452438" cy="400050"/>
            </a:xfrm>
            <a:custGeom>
              <a:avLst/>
              <a:gdLst>
                <a:gd name="T0" fmla="*/ 1029 w 1255"/>
                <a:gd name="T1" fmla="*/ 75 h 1113"/>
                <a:gd name="T2" fmla="*/ 75 w 1255"/>
                <a:gd name="T3" fmla="*/ 0 h 1113"/>
                <a:gd name="T4" fmla="*/ 0 w 1255"/>
                <a:gd name="T5" fmla="*/ 953 h 1113"/>
                <a:gd name="T6" fmla="*/ 644 w 1255"/>
                <a:gd name="T7" fmla="*/ 1029 h 1113"/>
                <a:gd name="T8" fmla="*/ 1254 w 1255"/>
                <a:gd name="T9" fmla="*/ 736 h 1113"/>
                <a:gd name="T10" fmla="*/ 335 w 1255"/>
                <a:gd name="T11" fmla="*/ 75 h 1113"/>
                <a:gd name="T12" fmla="*/ 694 w 1255"/>
                <a:gd name="T13" fmla="*/ 167 h 1113"/>
                <a:gd name="T14" fmla="*/ 335 w 1255"/>
                <a:gd name="T15" fmla="*/ 75 h 1113"/>
                <a:gd name="T16" fmla="*/ 937 w 1255"/>
                <a:gd name="T17" fmla="*/ 251 h 1113"/>
                <a:gd name="T18" fmla="*/ 878 w 1255"/>
                <a:gd name="T19" fmla="*/ 368 h 1113"/>
                <a:gd name="T20" fmla="*/ 661 w 1255"/>
                <a:gd name="T21" fmla="*/ 385 h 1113"/>
                <a:gd name="T22" fmla="*/ 552 w 1255"/>
                <a:gd name="T23" fmla="*/ 494 h 1113"/>
                <a:gd name="T24" fmla="*/ 510 w 1255"/>
                <a:gd name="T25" fmla="*/ 736 h 1113"/>
                <a:gd name="T26" fmla="*/ 92 w 1255"/>
                <a:gd name="T27" fmla="*/ 920 h 1113"/>
                <a:gd name="T28" fmla="*/ 845 w 1255"/>
                <a:gd name="T29" fmla="*/ 435 h 1113"/>
                <a:gd name="T30" fmla="*/ 911 w 1255"/>
                <a:gd name="T31" fmla="*/ 435 h 1113"/>
                <a:gd name="T32" fmla="*/ 845 w 1255"/>
                <a:gd name="T33" fmla="*/ 435 h 1113"/>
                <a:gd name="T34" fmla="*/ 577 w 1255"/>
                <a:gd name="T35" fmla="*/ 769 h 1113"/>
                <a:gd name="T36" fmla="*/ 577 w 1255"/>
                <a:gd name="T37" fmla="*/ 703 h 1113"/>
                <a:gd name="T38" fmla="*/ 878 w 1255"/>
                <a:gd name="T39" fmla="*/ 1079 h 1113"/>
                <a:gd name="T40" fmla="*/ 878 w 1255"/>
                <a:gd name="T41" fmla="*/ 1004 h 1113"/>
                <a:gd name="T42" fmla="*/ 878 w 1255"/>
                <a:gd name="T43" fmla="*/ 1079 h 1113"/>
                <a:gd name="T44" fmla="*/ 945 w 1255"/>
                <a:gd name="T45" fmla="*/ 728 h 1113"/>
                <a:gd name="T46" fmla="*/ 878 w 1255"/>
                <a:gd name="T47" fmla="*/ 803 h 1113"/>
                <a:gd name="T48" fmla="*/ 661 w 1255"/>
                <a:gd name="T49" fmla="*/ 627 h 1113"/>
                <a:gd name="T50" fmla="*/ 694 w 1255"/>
                <a:gd name="T51" fmla="*/ 585 h 1113"/>
                <a:gd name="T52" fmla="*/ 878 w 1255"/>
                <a:gd name="T53" fmla="*/ 669 h 1113"/>
                <a:gd name="T54" fmla="*/ 1045 w 1255"/>
                <a:gd name="T55" fmla="*/ 544 h 1113"/>
                <a:gd name="T56" fmla="*/ 1087 w 1255"/>
                <a:gd name="T57" fmla="*/ 585 h 1113"/>
                <a:gd name="T58" fmla="*/ 1146 w 1255"/>
                <a:gd name="T59" fmla="*/ 736 h 1113"/>
                <a:gd name="T60" fmla="*/ 1221 w 1255"/>
                <a:gd name="T61" fmla="*/ 736 h 1113"/>
                <a:gd name="T62" fmla="*/ 1179 w 1255"/>
                <a:gd name="T63" fmla="*/ 76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5" h="1113">
                  <a:moveTo>
                    <a:pt x="1029" y="402"/>
                  </a:moveTo>
                  <a:cubicBezTo>
                    <a:pt x="1029" y="75"/>
                    <a:pt x="1029" y="75"/>
                    <a:pt x="1029" y="75"/>
                  </a:cubicBezTo>
                  <a:cubicBezTo>
                    <a:pt x="1029" y="34"/>
                    <a:pt x="995" y="0"/>
                    <a:pt x="95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995"/>
                    <a:pt x="34" y="1029"/>
                    <a:pt x="75" y="1029"/>
                  </a:cubicBezTo>
                  <a:cubicBezTo>
                    <a:pt x="644" y="1029"/>
                    <a:pt x="644" y="1029"/>
                    <a:pt x="644" y="1029"/>
                  </a:cubicBezTo>
                  <a:cubicBezTo>
                    <a:pt x="711" y="1079"/>
                    <a:pt x="795" y="1112"/>
                    <a:pt x="878" y="1112"/>
                  </a:cubicBezTo>
                  <a:cubicBezTo>
                    <a:pt x="1087" y="1112"/>
                    <a:pt x="1254" y="945"/>
                    <a:pt x="1254" y="736"/>
                  </a:cubicBezTo>
                  <a:cubicBezTo>
                    <a:pt x="1254" y="585"/>
                    <a:pt x="1162" y="460"/>
                    <a:pt x="1029" y="402"/>
                  </a:cubicBezTo>
                  <a:close/>
                  <a:moveTo>
                    <a:pt x="335" y="75"/>
                  </a:moveTo>
                  <a:cubicBezTo>
                    <a:pt x="694" y="75"/>
                    <a:pt x="694" y="75"/>
                    <a:pt x="694" y="75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335" y="167"/>
                    <a:pt x="335" y="167"/>
                    <a:pt x="335" y="167"/>
                  </a:cubicBezTo>
                  <a:lnTo>
                    <a:pt x="335" y="75"/>
                  </a:lnTo>
                  <a:close/>
                  <a:moveTo>
                    <a:pt x="92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0" y="368"/>
                    <a:pt x="895" y="368"/>
                    <a:pt x="878" y="368"/>
                  </a:cubicBezTo>
                  <a:cubicBezTo>
                    <a:pt x="795" y="368"/>
                    <a:pt x="719" y="393"/>
                    <a:pt x="661" y="435"/>
                  </a:cubicBezTo>
                  <a:cubicBezTo>
                    <a:pt x="661" y="385"/>
                    <a:pt x="661" y="385"/>
                    <a:pt x="661" y="385"/>
                  </a:cubicBezTo>
                  <a:cubicBezTo>
                    <a:pt x="552" y="385"/>
                    <a:pt x="552" y="385"/>
                    <a:pt x="552" y="385"/>
                  </a:cubicBezTo>
                  <a:cubicBezTo>
                    <a:pt x="552" y="494"/>
                    <a:pt x="552" y="494"/>
                    <a:pt x="552" y="494"/>
                  </a:cubicBezTo>
                  <a:cubicBezTo>
                    <a:pt x="602" y="494"/>
                    <a:pt x="602" y="494"/>
                    <a:pt x="602" y="494"/>
                  </a:cubicBezTo>
                  <a:cubicBezTo>
                    <a:pt x="544" y="560"/>
                    <a:pt x="510" y="644"/>
                    <a:pt x="510" y="736"/>
                  </a:cubicBezTo>
                  <a:cubicBezTo>
                    <a:pt x="510" y="803"/>
                    <a:pt x="527" y="870"/>
                    <a:pt x="560" y="920"/>
                  </a:cubicBezTo>
                  <a:cubicBezTo>
                    <a:pt x="92" y="920"/>
                    <a:pt x="92" y="920"/>
                    <a:pt x="92" y="920"/>
                  </a:cubicBezTo>
                  <a:lnTo>
                    <a:pt x="92" y="251"/>
                  </a:lnTo>
                  <a:close/>
                  <a:moveTo>
                    <a:pt x="845" y="435"/>
                  </a:moveTo>
                  <a:cubicBezTo>
                    <a:pt x="845" y="418"/>
                    <a:pt x="861" y="402"/>
                    <a:pt x="878" y="402"/>
                  </a:cubicBezTo>
                  <a:cubicBezTo>
                    <a:pt x="895" y="402"/>
                    <a:pt x="911" y="418"/>
                    <a:pt x="911" y="435"/>
                  </a:cubicBezTo>
                  <a:cubicBezTo>
                    <a:pt x="911" y="452"/>
                    <a:pt x="895" y="468"/>
                    <a:pt x="878" y="468"/>
                  </a:cubicBezTo>
                  <a:cubicBezTo>
                    <a:pt x="861" y="468"/>
                    <a:pt x="845" y="452"/>
                    <a:pt x="845" y="435"/>
                  </a:cubicBezTo>
                  <a:close/>
                  <a:moveTo>
                    <a:pt x="610" y="736"/>
                  </a:moveTo>
                  <a:cubicBezTo>
                    <a:pt x="610" y="761"/>
                    <a:pt x="594" y="769"/>
                    <a:pt x="577" y="769"/>
                  </a:cubicBezTo>
                  <a:cubicBezTo>
                    <a:pt x="560" y="769"/>
                    <a:pt x="544" y="761"/>
                    <a:pt x="544" y="736"/>
                  </a:cubicBezTo>
                  <a:cubicBezTo>
                    <a:pt x="544" y="719"/>
                    <a:pt x="560" y="703"/>
                    <a:pt x="577" y="703"/>
                  </a:cubicBezTo>
                  <a:cubicBezTo>
                    <a:pt x="594" y="703"/>
                    <a:pt x="610" y="719"/>
                    <a:pt x="610" y="736"/>
                  </a:cubicBezTo>
                  <a:close/>
                  <a:moveTo>
                    <a:pt x="878" y="1079"/>
                  </a:moveTo>
                  <a:cubicBezTo>
                    <a:pt x="861" y="1079"/>
                    <a:pt x="845" y="1062"/>
                    <a:pt x="845" y="1045"/>
                  </a:cubicBezTo>
                  <a:cubicBezTo>
                    <a:pt x="845" y="1020"/>
                    <a:pt x="861" y="1004"/>
                    <a:pt x="878" y="1004"/>
                  </a:cubicBezTo>
                  <a:cubicBezTo>
                    <a:pt x="895" y="1004"/>
                    <a:pt x="911" y="1020"/>
                    <a:pt x="911" y="1045"/>
                  </a:cubicBezTo>
                  <a:cubicBezTo>
                    <a:pt x="911" y="1062"/>
                    <a:pt x="895" y="1079"/>
                    <a:pt x="878" y="1079"/>
                  </a:cubicBezTo>
                  <a:close/>
                  <a:moveTo>
                    <a:pt x="1087" y="585"/>
                  </a:moveTo>
                  <a:cubicBezTo>
                    <a:pt x="945" y="728"/>
                    <a:pt x="945" y="728"/>
                    <a:pt x="945" y="728"/>
                  </a:cubicBezTo>
                  <a:lnTo>
                    <a:pt x="945" y="736"/>
                  </a:lnTo>
                  <a:cubicBezTo>
                    <a:pt x="945" y="778"/>
                    <a:pt x="920" y="803"/>
                    <a:pt x="878" y="803"/>
                  </a:cubicBezTo>
                  <a:cubicBezTo>
                    <a:pt x="845" y="803"/>
                    <a:pt x="811" y="778"/>
                    <a:pt x="811" y="744"/>
                  </a:cubicBezTo>
                  <a:cubicBezTo>
                    <a:pt x="661" y="627"/>
                    <a:pt x="661" y="627"/>
                    <a:pt x="661" y="627"/>
                  </a:cubicBezTo>
                  <a:cubicBezTo>
                    <a:pt x="652" y="619"/>
                    <a:pt x="644" y="594"/>
                    <a:pt x="652" y="585"/>
                  </a:cubicBezTo>
                  <a:cubicBezTo>
                    <a:pt x="661" y="577"/>
                    <a:pt x="686" y="569"/>
                    <a:pt x="694" y="585"/>
                  </a:cubicBezTo>
                  <a:cubicBezTo>
                    <a:pt x="836" y="686"/>
                    <a:pt x="836" y="686"/>
                    <a:pt x="836" y="686"/>
                  </a:cubicBezTo>
                  <a:cubicBezTo>
                    <a:pt x="845" y="677"/>
                    <a:pt x="861" y="669"/>
                    <a:pt x="878" y="669"/>
                  </a:cubicBezTo>
                  <a:cubicBezTo>
                    <a:pt x="895" y="669"/>
                    <a:pt x="903" y="677"/>
                    <a:pt x="911" y="677"/>
                  </a:cubicBezTo>
                  <a:cubicBezTo>
                    <a:pt x="1045" y="544"/>
                    <a:pt x="1045" y="544"/>
                    <a:pt x="1045" y="544"/>
                  </a:cubicBezTo>
                  <a:cubicBezTo>
                    <a:pt x="1062" y="535"/>
                    <a:pt x="1079" y="535"/>
                    <a:pt x="1087" y="544"/>
                  </a:cubicBezTo>
                  <a:cubicBezTo>
                    <a:pt x="1104" y="552"/>
                    <a:pt x="1096" y="569"/>
                    <a:pt x="1087" y="585"/>
                  </a:cubicBezTo>
                  <a:close/>
                  <a:moveTo>
                    <a:pt x="1179" y="769"/>
                  </a:moveTo>
                  <a:cubicBezTo>
                    <a:pt x="1162" y="769"/>
                    <a:pt x="1146" y="761"/>
                    <a:pt x="1146" y="736"/>
                  </a:cubicBezTo>
                  <a:cubicBezTo>
                    <a:pt x="1146" y="719"/>
                    <a:pt x="1162" y="703"/>
                    <a:pt x="1179" y="703"/>
                  </a:cubicBezTo>
                  <a:cubicBezTo>
                    <a:pt x="1204" y="703"/>
                    <a:pt x="1221" y="719"/>
                    <a:pt x="1221" y="736"/>
                  </a:cubicBezTo>
                  <a:cubicBezTo>
                    <a:pt x="1221" y="761"/>
                    <a:pt x="1204" y="769"/>
                    <a:pt x="1179" y="769"/>
                  </a:cubicBezTo>
                  <a:close/>
                  <a:moveTo>
                    <a:pt x="1179" y="769"/>
                  </a:moveTo>
                  <a:lnTo>
                    <a:pt x="1179" y="7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Open Sans Light"/>
                <a:ea typeface="+mn-ea"/>
                <a:cs typeface="Open Sans Light"/>
              </a:endParaRPr>
            </a:p>
          </p:txBody>
        </p:sp>
      </p:grpSp>
      <p:grpSp>
        <p:nvGrpSpPr>
          <p:cNvPr id="134" name="组合 4"/>
          <p:cNvGrpSpPr>
            <a:grpSpLocks/>
          </p:cNvGrpSpPr>
          <p:nvPr/>
        </p:nvGrpSpPr>
        <p:grpSpPr bwMode="auto">
          <a:xfrm>
            <a:off x="6904435" y="1481198"/>
            <a:ext cx="415528" cy="416719"/>
            <a:chOff x="9205771" y="1936782"/>
            <a:chExt cx="554905" cy="554905"/>
          </a:xfrm>
        </p:grpSpPr>
        <p:sp>
          <p:nvSpPr>
            <p:cNvPr id="135" name="椭圆 134"/>
            <p:cNvSpPr/>
            <p:nvPr/>
          </p:nvSpPr>
          <p:spPr>
            <a:xfrm>
              <a:off x="9205771" y="1936782"/>
              <a:ext cx="554905" cy="55490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6" name="文本框 142"/>
            <p:cNvSpPr txBox="1">
              <a:spLocks noChangeArrowheads="1"/>
            </p:cNvSpPr>
            <p:nvPr/>
          </p:nvSpPr>
          <p:spPr bwMode="auto">
            <a:xfrm>
              <a:off x="9229352" y="2022792"/>
              <a:ext cx="531324" cy="40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7" name="组合 143"/>
          <p:cNvGrpSpPr>
            <a:grpSpLocks/>
          </p:cNvGrpSpPr>
          <p:nvPr/>
        </p:nvGrpSpPr>
        <p:grpSpPr bwMode="auto">
          <a:xfrm>
            <a:off x="1782366" y="2362261"/>
            <a:ext cx="476250" cy="416719"/>
            <a:chOff x="9205771" y="1936782"/>
            <a:chExt cx="634995" cy="554905"/>
          </a:xfrm>
        </p:grpSpPr>
        <p:sp>
          <p:nvSpPr>
            <p:cNvPr id="138" name="椭圆 137"/>
            <p:cNvSpPr/>
            <p:nvPr/>
          </p:nvSpPr>
          <p:spPr>
            <a:xfrm>
              <a:off x="9205771" y="1936782"/>
              <a:ext cx="555621" cy="554905"/>
            </a:xfrm>
            <a:prstGeom prst="ellipse">
              <a:avLst/>
            </a:prstGeom>
            <a:noFill/>
            <a:ln>
              <a:solidFill>
                <a:srgbClr val="FE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1" name="文本框 145"/>
            <p:cNvSpPr txBox="1">
              <a:spLocks noChangeArrowheads="1"/>
            </p:cNvSpPr>
            <p:nvPr/>
          </p:nvSpPr>
          <p:spPr bwMode="auto">
            <a:xfrm>
              <a:off x="9229351" y="2001433"/>
              <a:ext cx="611415" cy="40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FEC1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1400" dirty="0">
                <a:solidFill>
                  <a:srgbClr val="FEC1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1" name="组合 146"/>
          <p:cNvGrpSpPr>
            <a:grpSpLocks/>
          </p:cNvGrpSpPr>
          <p:nvPr/>
        </p:nvGrpSpPr>
        <p:grpSpPr bwMode="auto">
          <a:xfrm>
            <a:off x="1808560" y="4067237"/>
            <a:ext cx="465534" cy="415529"/>
            <a:chOff x="9198666" y="1936782"/>
            <a:chExt cx="620570" cy="554905"/>
          </a:xfrm>
        </p:grpSpPr>
        <p:sp>
          <p:nvSpPr>
            <p:cNvPr id="152" name="椭圆 151"/>
            <p:cNvSpPr/>
            <p:nvPr/>
          </p:nvSpPr>
          <p:spPr>
            <a:xfrm>
              <a:off x="9205015" y="1936782"/>
              <a:ext cx="555498" cy="554905"/>
            </a:xfrm>
            <a:prstGeom prst="ellipse">
              <a:avLst/>
            </a:prstGeom>
            <a:noFill/>
            <a:ln>
              <a:solidFill>
                <a:srgbClr val="B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3" name="文本框 148"/>
            <p:cNvSpPr txBox="1">
              <a:spLocks noChangeArrowheads="1"/>
            </p:cNvSpPr>
            <p:nvPr/>
          </p:nvSpPr>
          <p:spPr bwMode="auto">
            <a:xfrm>
              <a:off x="9198666" y="2008728"/>
              <a:ext cx="620570" cy="4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14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4" name="组合 149"/>
          <p:cNvGrpSpPr>
            <a:grpSpLocks/>
          </p:cNvGrpSpPr>
          <p:nvPr/>
        </p:nvGrpSpPr>
        <p:grpSpPr bwMode="auto">
          <a:xfrm>
            <a:off x="6904435" y="3170696"/>
            <a:ext cx="583406" cy="416719"/>
            <a:chOff x="9205771" y="1936782"/>
            <a:chExt cx="777559" cy="554905"/>
          </a:xfrm>
        </p:grpSpPr>
        <p:sp>
          <p:nvSpPr>
            <p:cNvPr id="155" name="椭圆 154"/>
            <p:cNvSpPr/>
            <p:nvPr/>
          </p:nvSpPr>
          <p:spPr>
            <a:xfrm>
              <a:off x="9205771" y="1936782"/>
              <a:ext cx="555399" cy="554905"/>
            </a:xfrm>
            <a:prstGeom prst="ellipse">
              <a:avLst/>
            </a:prstGeom>
            <a:noFill/>
            <a:ln>
              <a:solidFill>
                <a:srgbClr val="B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6" name="文本框 151"/>
            <p:cNvSpPr txBox="1">
              <a:spLocks noChangeArrowheads="1"/>
            </p:cNvSpPr>
            <p:nvPr/>
          </p:nvSpPr>
          <p:spPr bwMode="auto">
            <a:xfrm>
              <a:off x="9229351" y="2010163"/>
              <a:ext cx="753979" cy="40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B2874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1400" dirty="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57" name="矩形 156"/>
          <p:cNvSpPr/>
          <p:nvPr/>
        </p:nvSpPr>
        <p:spPr>
          <a:xfrm>
            <a:off x="1665145" y="1416331"/>
            <a:ext cx="4741088" cy="48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58" name="矩形 157"/>
          <p:cNvSpPr/>
          <p:nvPr/>
        </p:nvSpPr>
        <p:spPr>
          <a:xfrm>
            <a:off x="2259284" y="2307919"/>
            <a:ext cx="4741088" cy="48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59" name="矩形 158"/>
          <p:cNvSpPr/>
          <p:nvPr/>
        </p:nvSpPr>
        <p:spPr>
          <a:xfrm>
            <a:off x="1767473" y="3128571"/>
            <a:ext cx="4741088" cy="48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60" name="矩形 159"/>
          <p:cNvSpPr/>
          <p:nvPr/>
        </p:nvSpPr>
        <p:spPr>
          <a:xfrm>
            <a:off x="2401067" y="4010688"/>
            <a:ext cx="4741088" cy="48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sem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vulputate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venenatis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bibendum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orci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pulvinar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31182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5"/>
          <p:cNvSpPr txBox="1">
            <a:spLocks noChangeArrowheads="1"/>
          </p:cNvSpPr>
          <p:nvPr/>
        </p:nvSpPr>
        <p:spPr bwMode="auto">
          <a:xfrm>
            <a:off x="3787171" y="283431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</a:p>
        </p:txBody>
      </p:sp>
      <p:sp>
        <p:nvSpPr>
          <p:cNvPr id="110" name="文本框 6"/>
          <p:cNvSpPr txBox="1">
            <a:spLocks noChangeArrowheads="1"/>
          </p:cNvSpPr>
          <p:nvPr/>
        </p:nvSpPr>
        <p:spPr bwMode="auto">
          <a:xfrm>
            <a:off x="2466132" y="498304"/>
            <a:ext cx="4373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4257536" y="936403"/>
            <a:ext cx="628926" cy="89203"/>
            <a:chOff x="4064994" y="3738475"/>
            <a:chExt cx="987048" cy="139997"/>
          </a:xfrm>
        </p:grpSpPr>
        <p:sp>
          <p:nvSpPr>
            <p:cNvPr id="112" name="椭圆 111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7" y="1597268"/>
            <a:ext cx="3639629" cy="2421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46739" y="1597268"/>
            <a:ext cx="3564514" cy="2421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4354662" y="1894901"/>
            <a:ext cx="1632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国内外研究状况</a:t>
            </a:r>
          </a:p>
        </p:txBody>
      </p: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4375572" y="2233455"/>
            <a:ext cx="3004013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  <a:r>
              <a:rPr lang="en-US" altLang="zh-CN" sz="7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4377311" y="2972119"/>
            <a:ext cx="3004013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  <a:r>
              <a:rPr lang="en-US" altLang="zh-CN" sz="700">
                <a:solidFill>
                  <a:schemeClr val="bg1"/>
                </a:solidFill>
                <a:latin typeface="+mn-ea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</p:spTree>
    <p:extLst>
      <p:ext uri="{BB962C8B-B14F-4D97-AF65-F5344CB8AC3E}">
        <p14:creationId xmlns:p14="http://schemas.microsoft.com/office/powerpoint/2010/main" val="38437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5"/>
          <p:cNvSpPr txBox="1">
            <a:spLocks noChangeArrowheads="1"/>
          </p:cNvSpPr>
          <p:nvPr/>
        </p:nvSpPr>
        <p:spPr bwMode="auto">
          <a:xfrm>
            <a:off x="2593792" y="2350902"/>
            <a:ext cx="3913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02.</a:t>
            </a:r>
            <a:r>
              <a:rPr lang="zh-CN" altLang="en-US" sz="2800" dirty="0">
                <a:solidFill>
                  <a:srgbClr val="FF786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点击添加您标题内容</a:t>
            </a:r>
            <a:endParaRPr lang="zh-CN" altLang="en-US" sz="2800" b="1" dirty="0">
              <a:solidFill>
                <a:srgbClr val="FF786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6"/>
          <p:cNvSpPr txBox="1">
            <a:spLocks noChangeArrowheads="1"/>
          </p:cNvSpPr>
          <p:nvPr/>
        </p:nvSpPr>
        <p:spPr bwMode="auto">
          <a:xfrm>
            <a:off x="2765870" y="2823733"/>
            <a:ext cx="348948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rgbClr val="B28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dolor sit amet, consectetur adipiscing elit. Donec luctus nibh sit amet sem vulputate venenatis bibendum orci pulvinar.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7537" y="3759544"/>
            <a:ext cx="628926" cy="89203"/>
            <a:chOff x="4064994" y="3738475"/>
            <a:chExt cx="987048" cy="139997"/>
          </a:xfrm>
        </p:grpSpPr>
        <p:sp>
          <p:nvSpPr>
            <p:cNvPr id="3" name="椭圆 2"/>
            <p:cNvSpPr/>
            <p:nvPr/>
          </p:nvSpPr>
          <p:spPr>
            <a:xfrm>
              <a:off x="4064994" y="3738475"/>
              <a:ext cx="139997" cy="139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276757" y="3738475"/>
              <a:ext cx="139997" cy="139997"/>
            </a:xfrm>
            <a:prstGeom prst="ellipse">
              <a:avLst/>
            </a:prstGeom>
            <a:solidFill>
              <a:srgbClr val="FE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488520" y="3738475"/>
              <a:ext cx="139997" cy="139997"/>
            </a:xfrm>
            <a:prstGeom prst="ellipse">
              <a:avLst/>
            </a:prstGeom>
            <a:solidFill>
              <a:srgbClr val="B28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4700283" y="3738475"/>
              <a:ext cx="139997" cy="139997"/>
            </a:xfrm>
            <a:prstGeom prst="ellipse">
              <a:avLst/>
            </a:prstGeom>
            <a:solidFill>
              <a:srgbClr val="21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12045" y="3738475"/>
              <a:ext cx="139997" cy="139997"/>
            </a:xfrm>
            <a:prstGeom prst="ellipse">
              <a:avLst/>
            </a:prstGeom>
            <a:solidFill>
              <a:srgbClr val="0C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3037</Words>
  <Application>Microsoft Office PowerPoint</Application>
  <PresentationFormat>全屏显示(16:9)</PresentationFormat>
  <Paragraphs>303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Gill Sans</vt:lpstr>
      <vt:lpstr>Meiryo</vt:lpstr>
      <vt:lpstr>等线</vt:lpstr>
      <vt:lpstr>方正兰亭黑_GBK</vt:lpstr>
      <vt:lpstr>华文细黑</vt:lpstr>
      <vt:lpstr>宋体</vt:lpstr>
      <vt:lpstr>微软雅黑</vt:lpstr>
      <vt:lpstr>微软雅黑 Light</vt:lpstr>
      <vt:lpstr>Arial</vt:lpstr>
      <vt:lpstr>Calibri</vt:lpstr>
      <vt:lpstr>Calibri Light</vt:lpstr>
      <vt:lpstr>Open Sans</vt:lpstr>
      <vt:lpstr>Open Sans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146</cp:revision>
  <dcterms:created xsi:type="dcterms:W3CDTF">2016-04-21T16:41:39Z</dcterms:created>
  <dcterms:modified xsi:type="dcterms:W3CDTF">2019-12-05T01:06:11Z</dcterms:modified>
</cp:coreProperties>
</file>