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448"/>
    <a:srgbClr val="3A2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7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2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2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9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3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4FB0E3-F2E6-413A-8244-63F78FB3C12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05D2C7-95DF-4FFD-B209-E570B6A6100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A9F88F-1176-ADD2-442E-5875518D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733">
            <a:off x="10924808" y="-2784891"/>
            <a:ext cx="6238875" cy="4238625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D7DA5-93C8-3D92-F161-0DFEC66E1BA6}"/>
              </a:ext>
            </a:extLst>
          </p:cNvPr>
          <p:cNvSpPr txBox="1"/>
          <p:nvPr/>
        </p:nvSpPr>
        <p:spPr>
          <a:xfrm>
            <a:off x="1259747" y="7433936"/>
            <a:ext cx="967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Godric</a:t>
            </a:r>
            <a:r>
              <a:rPr lang="fr-FR" dirty="0"/>
              <a:t> BOUTELOUP</a:t>
            </a:r>
          </a:p>
          <a:p>
            <a:pPr algn="ctr"/>
            <a:r>
              <a:rPr lang="fr-FR" dirty="0"/>
              <a:t>Marco CHAN WITZEL</a:t>
            </a:r>
          </a:p>
          <a:p>
            <a:pPr algn="ctr"/>
            <a:r>
              <a:rPr lang="fr-FR" dirty="0"/>
              <a:t>Elias BOUARROUDJ</a:t>
            </a:r>
          </a:p>
          <a:p>
            <a:pPr algn="ctr"/>
            <a:r>
              <a:rPr lang="fr-FR" dirty="0"/>
              <a:t>Lucile PELOU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F3C321-9250-E194-8E31-7BF8A50259F2}"/>
              </a:ext>
            </a:extLst>
          </p:cNvPr>
          <p:cNvSpPr txBox="1"/>
          <p:nvPr/>
        </p:nvSpPr>
        <p:spPr>
          <a:xfrm rot="18818292">
            <a:off x="-2834617" y="-927188"/>
            <a:ext cx="24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7E444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Soutenance 1</a:t>
            </a:r>
          </a:p>
        </p:txBody>
      </p:sp>
    </p:spTree>
    <p:extLst>
      <p:ext uri="{BB962C8B-B14F-4D97-AF65-F5344CB8AC3E}">
        <p14:creationId xmlns:p14="http://schemas.microsoft.com/office/powerpoint/2010/main" val="11235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A9F88F-1176-ADD2-442E-5875518D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395286"/>
            <a:ext cx="6238875" cy="4238625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D7DA5-93C8-3D92-F161-0DFEC66E1BA6}"/>
              </a:ext>
            </a:extLst>
          </p:cNvPr>
          <p:cNvSpPr txBox="1"/>
          <p:nvPr/>
        </p:nvSpPr>
        <p:spPr>
          <a:xfrm>
            <a:off x="1258349" y="4479721"/>
            <a:ext cx="967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Godric</a:t>
            </a:r>
            <a:r>
              <a:rPr lang="fr-FR" dirty="0"/>
              <a:t> BOUTELOUP</a:t>
            </a:r>
          </a:p>
          <a:p>
            <a:pPr algn="ctr"/>
            <a:r>
              <a:rPr lang="fr-FR" dirty="0"/>
              <a:t>Marco CHAN WITZEL</a:t>
            </a:r>
          </a:p>
          <a:p>
            <a:pPr algn="ctr"/>
            <a:r>
              <a:rPr lang="fr-FR" dirty="0"/>
              <a:t>Elias BOUARROUDJ</a:t>
            </a:r>
          </a:p>
          <a:p>
            <a:pPr algn="ctr"/>
            <a:r>
              <a:rPr lang="fr-FR" dirty="0"/>
              <a:t>Lucile PELOU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F3C321-9250-E194-8E31-7BF8A50259F2}"/>
              </a:ext>
            </a:extLst>
          </p:cNvPr>
          <p:cNvSpPr txBox="1"/>
          <p:nvPr/>
        </p:nvSpPr>
        <p:spPr>
          <a:xfrm>
            <a:off x="377505" y="285226"/>
            <a:ext cx="243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7E444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Soutenance 1</a:t>
            </a:r>
          </a:p>
        </p:txBody>
      </p:sp>
    </p:spTree>
    <p:extLst>
      <p:ext uri="{BB962C8B-B14F-4D97-AF65-F5344CB8AC3E}">
        <p14:creationId xmlns:p14="http://schemas.microsoft.com/office/powerpoint/2010/main" val="206435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5AB6D-DC30-E396-73F4-BE5AD808B0C1}"/>
              </a:ext>
            </a:extLst>
          </p:cNvPr>
          <p:cNvSpPr/>
          <p:nvPr/>
        </p:nvSpPr>
        <p:spPr>
          <a:xfrm>
            <a:off x="1083578" y="4261607"/>
            <a:ext cx="10024844" cy="29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B49A5A-D242-26EC-C6C4-4556EF78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1409418"/>
            <a:ext cx="6744641" cy="4039164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9D1A10F9-3BDD-69DC-02CC-825E75AF293E}"/>
              </a:ext>
            </a:extLst>
          </p:cNvPr>
          <p:cNvSpPr/>
          <p:nvPr/>
        </p:nvSpPr>
        <p:spPr>
          <a:xfrm>
            <a:off x="2536670" y="2252816"/>
            <a:ext cx="374018" cy="509286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E8924A-6E6F-6703-815F-CA74DBE288C7}"/>
              </a:ext>
            </a:extLst>
          </p:cNvPr>
          <p:cNvSpPr txBox="1"/>
          <p:nvPr/>
        </p:nvSpPr>
        <p:spPr>
          <a:xfrm>
            <a:off x="1667755" y="2275966"/>
            <a:ext cx="124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Ajouts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42D65-C7FB-A6C2-3EF9-08C5CBEFD6BA}"/>
              </a:ext>
            </a:extLst>
          </p:cNvPr>
          <p:cNvSpPr txBox="1"/>
          <p:nvPr/>
        </p:nvSpPr>
        <p:spPr>
          <a:xfrm>
            <a:off x="3225477" y="516058"/>
            <a:ext cx="574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7E444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Précision sur la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130129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6CBD0015-22A3-DB82-AE13-957D6FB6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17" y="2969088"/>
            <a:ext cx="968149" cy="9681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5AB6D-DC30-E396-73F4-BE5AD808B0C1}"/>
              </a:ext>
            </a:extLst>
          </p:cNvPr>
          <p:cNvSpPr/>
          <p:nvPr/>
        </p:nvSpPr>
        <p:spPr>
          <a:xfrm>
            <a:off x="1083578" y="4261607"/>
            <a:ext cx="10024844" cy="29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14E9717-3EAB-4954-AD3C-AFA646C9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80" y="3556104"/>
            <a:ext cx="1434296" cy="14342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233561-0CB2-4FF8-37BA-DFBEE59F9D23}"/>
              </a:ext>
            </a:extLst>
          </p:cNvPr>
          <p:cNvSpPr txBox="1"/>
          <p:nvPr/>
        </p:nvSpPr>
        <p:spPr>
          <a:xfrm>
            <a:off x="3225478" y="562357"/>
            <a:ext cx="574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7E444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Prévisions pour la prochaine soutenance</a:t>
            </a:r>
          </a:p>
        </p:txBody>
      </p:sp>
      <p:sp>
        <p:nvSpPr>
          <p:cNvPr id="4" name="Larme 3">
            <a:extLst>
              <a:ext uri="{FF2B5EF4-FFF2-40B4-BE49-F238E27FC236}">
                <a16:creationId xmlns:a16="http://schemas.microsoft.com/office/drawing/2014/main" id="{BAAEB769-5750-FF99-C4DC-A39E42F58ADD}"/>
              </a:ext>
            </a:extLst>
          </p:cNvPr>
          <p:cNvSpPr/>
          <p:nvPr/>
        </p:nvSpPr>
        <p:spPr>
          <a:xfrm>
            <a:off x="9525966" y="348904"/>
            <a:ext cx="2303362" cy="2303362"/>
          </a:xfrm>
          <a:prstGeom prst="teardrop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19C36E-0B44-416E-ABD8-E91B02957442}"/>
              </a:ext>
            </a:extLst>
          </p:cNvPr>
          <p:cNvSpPr txBox="1"/>
          <p:nvPr/>
        </p:nvSpPr>
        <p:spPr>
          <a:xfrm>
            <a:off x="1083578" y="1655179"/>
            <a:ext cx="4310225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Système d’expérience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Equipement d’armures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Moyens de gagner de l’argent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Sauvegarder l’entièreté du jeu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Finir les scénarios et dialogues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Finir les </a:t>
            </a:r>
            <a:r>
              <a:rPr lang="fr-FR" sz="2200" dirty="0" err="1"/>
              <a:t>maps</a:t>
            </a:r>
            <a:endParaRPr lang="fr-FR" sz="2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Diversifier les IA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200" dirty="0"/>
              <a:t>Commencer le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EEB633-B5CA-3733-1A16-E48E743B3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92" y="1470328"/>
            <a:ext cx="1415697" cy="7089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85A75C-2FE9-C6D6-6D73-A6182B9E9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59" y="2056401"/>
            <a:ext cx="641188" cy="6411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FE9C21-96A8-12A4-2824-67953B98B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89" y="2508048"/>
            <a:ext cx="609600" cy="6477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3E17734-7580-AD4A-9B98-24A8F0E1E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53" y="4179366"/>
            <a:ext cx="1095389" cy="109538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179881A-C856-9FFE-BB04-7B6F882CD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5" y="4967184"/>
            <a:ext cx="1095389" cy="109538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E627621-CC47-992D-D187-26B094342C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4" t="27293" r="28002" b="27294"/>
          <a:stretch/>
        </p:blipFill>
        <p:spPr>
          <a:xfrm>
            <a:off x="8757492" y="3429000"/>
            <a:ext cx="1095389" cy="11038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F33D69-D5A6-0E8F-4947-E27C092E4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40857">
            <a:off x="423089" y="-4278182"/>
            <a:ext cx="6238875" cy="4238625"/>
          </a:xfrm>
          <a:prstGeom prst="rect">
            <a:avLst/>
          </a:prstGeom>
          <a:noFill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0CCF8D-20F6-6D70-89EA-25D244354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40374">
            <a:off x="12650154" y="2309517"/>
            <a:ext cx="1319141" cy="13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5AB6D-DC30-E396-73F4-BE5AD808B0C1}"/>
              </a:ext>
            </a:extLst>
          </p:cNvPr>
          <p:cNvSpPr/>
          <p:nvPr/>
        </p:nvSpPr>
        <p:spPr>
          <a:xfrm>
            <a:off x="1083578" y="4269996"/>
            <a:ext cx="10024844" cy="29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85BFCA-DDFE-FEA0-4D88-D57FBD178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75" y="570451"/>
            <a:ext cx="3136352" cy="2130804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99367D-86AC-E8CE-3B67-81E2B05C6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75" y="526409"/>
            <a:ext cx="2130804" cy="21308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0CB15D8-5F8C-2F23-4A02-12E9CF06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95" y="3039398"/>
            <a:ext cx="4744112" cy="3048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35EB4C-4301-8B47-27F6-41186E6BE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639" y="2938954"/>
            <a:ext cx="4279783" cy="32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Personnalisé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A2C4B"/>
      </a:accent1>
      <a:accent2>
        <a:srgbClr val="8C4947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62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Tahoma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Chan-witzel</dc:creator>
  <cp:lastModifiedBy>Marco Chan-witzel</cp:lastModifiedBy>
  <cp:revision>11</cp:revision>
  <dcterms:created xsi:type="dcterms:W3CDTF">2023-03-07T15:25:41Z</dcterms:created>
  <dcterms:modified xsi:type="dcterms:W3CDTF">2023-03-07T17:10:31Z</dcterms:modified>
</cp:coreProperties>
</file>