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74" r:id="rId5"/>
    <p:sldId id="258" r:id="rId6"/>
    <p:sldId id="259" r:id="rId7"/>
    <p:sldId id="261" r:id="rId8"/>
    <p:sldId id="268" r:id="rId9"/>
    <p:sldId id="265" r:id="rId10"/>
    <p:sldId id="266" r:id="rId11"/>
    <p:sldId id="260" r:id="rId12"/>
    <p:sldId id="262" r:id="rId13"/>
    <p:sldId id="264" r:id="rId14"/>
    <p:sldId id="272" r:id="rId15"/>
    <p:sldId id="273" r:id="rId16"/>
    <p:sldId id="275" r:id="rId17"/>
    <p:sldId id="276" r:id="rId18"/>
    <p:sldId id="277" r:id="rId19"/>
    <p:sldId id="27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00287.SYSTEX\Desktop\youbike&#25490;&#2151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849375778693104E-2"/>
          <c:y val="6.4542627646070896E-2"/>
          <c:w val="0.95427308345209461"/>
          <c:h val="0.916962701274060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最高低3站!$B$1</c:f>
              <c:strCache>
                <c:ptCount val="1"/>
                <c:pt idx="0">
                  <c:v>平均人次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0_);[Red]\(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最高低3站!$A$2:$A$41</c:f>
              <c:strCache>
                <c:ptCount val="6"/>
                <c:pt idx="0">
                  <c:v>新竹火車站(前站)</c:v>
                </c:pt>
                <c:pt idx="1">
                  <c:v>遠東巨城購物中心</c:v>
                </c:pt>
                <c:pt idx="2">
                  <c:v>東門圓環</c:v>
                </c:pt>
                <c:pt idx="3">
                  <c:v>新莊公園</c:v>
                </c:pt>
                <c:pt idx="4">
                  <c:v>東大武陵路口(國軍新竹醫院)</c:v>
                </c:pt>
                <c:pt idx="5">
                  <c:v>香山火車站</c:v>
                </c:pt>
              </c:strCache>
            </c:strRef>
          </c:cat>
          <c:val>
            <c:numRef>
              <c:f>最高低3站!$B$2:$B$41</c:f>
              <c:numCache>
                <c:formatCode>0.00_ </c:formatCode>
                <c:ptCount val="6"/>
                <c:pt idx="0">
                  <c:v>529.37441860465117</c:v>
                </c:pt>
                <c:pt idx="1">
                  <c:v>422.47441860465113</c:v>
                </c:pt>
                <c:pt idx="2">
                  <c:v>199.27441860465117</c:v>
                </c:pt>
                <c:pt idx="3">
                  <c:v>16.600000000000001</c:v>
                </c:pt>
                <c:pt idx="4">
                  <c:v>15.6</c:v>
                </c:pt>
                <c:pt idx="5">
                  <c:v>10.990990990990991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9856192"/>
        <c:axId val="549855408"/>
      </c:barChart>
      <c:catAx>
        <c:axId val="549856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9855408"/>
        <c:crosses val="autoZero"/>
        <c:auto val="1"/>
        <c:lblAlgn val="ctr"/>
        <c:lblOffset val="100"/>
        <c:noMultiLvlLbl val="0"/>
      </c:catAx>
      <c:valAx>
        <c:axId val="54985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985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站點租用落差現象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與可能影響的原因分析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新竹黑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松 地方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開放資料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戰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413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原因分析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(4/7)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6"/>
            <a:ext cx="4906776" cy="4199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租借人次站點原因分析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靠近學校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大量學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藍圈為黃金距離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紅站點為高借還站點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站點為中借還站點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綠站點為低借還站點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3" t="44049" r="23065" b="27964"/>
          <a:stretch/>
        </p:blipFill>
        <p:spPr>
          <a:xfrm>
            <a:off x="6460563" y="968187"/>
            <a:ext cx="3783108" cy="52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4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原因分析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(5/7)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99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租借人次站點原因分析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人潮聚集？靠近哪？複合優勢？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娛樂？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通勤？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黃金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走路約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7-10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公尺以內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215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原因分析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(6/7)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99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租借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人次站點原因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人潮聚集不在黃金距離？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走路距離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有更好的選擇？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起訖站路途中有更適當的選擇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起訖站點超過單車行進距離？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單車平均行進距離約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2~5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593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原因分析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(7/7)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99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分析結論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人潮聚集在黃金距離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停好車走路過去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走路過去借車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借還站點分析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起迄必有一個是交通接駁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另一個必是人潮聚集點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學校、觀光、娛樂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01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建議新增站點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900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建議新增站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(1/4)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249487"/>
            <a:ext cx="5211576" cy="354171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人口誘因：學校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學生老師人口優勢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可於學校附近建置站點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便於通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勤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530" y="1699924"/>
            <a:ext cx="6598779" cy="437561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098710" y="4480989"/>
            <a:ext cx="163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國立新竹高商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國立新竹高中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培英國中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建華國中</a:t>
            </a:r>
          </a:p>
        </p:txBody>
      </p:sp>
    </p:spTree>
    <p:extLst>
      <p:ext uri="{BB962C8B-B14F-4D97-AF65-F5344CB8AC3E}">
        <p14:creationId xmlns:p14="http://schemas.microsoft.com/office/powerpoint/2010/main" val="288961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建議新增站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(2/4)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249487"/>
            <a:ext cx="5211576" cy="354171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人口誘因：觀光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南寮漁港與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公里海岸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觀光人潮眾多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附近有停車場優勢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vs.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民間租用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可沿線建置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85" y="1114892"/>
            <a:ext cx="6251382" cy="555484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847587" y="4171624"/>
            <a:ext cx="389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古賢飛機模型陳列館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康樂農村文物陳列館與輕便車道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十七公里海岸風景區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新竹漁港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看海公園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港南濱海風景區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金城湖賞鳥</a:t>
            </a:r>
          </a:p>
        </p:txBody>
      </p:sp>
    </p:spTree>
    <p:extLst>
      <p:ext uri="{BB962C8B-B14F-4D97-AF65-F5344CB8AC3E}">
        <p14:creationId xmlns:p14="http://schemas.microsoft.com/office/powerpoint/2010/main" val="403896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建議新增站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(3/4)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249487"/>
            <a:ext cx="5211576" cy="354171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人口誘因：觀光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香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山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火車站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附近有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但借用後？去哪還？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附近有觀光區可於附近建置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06749"/>
            <a:ext cx="5115277" cy="61270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65861" y="3693908"/>
            <a:ext cx="2143828" cy="2097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朝山陸橋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香山天后宮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香山火車站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朝山古官道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青青草原溜滑梯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青青草原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香山濕地</a:t>
            </a:r>
          </a:p>
        </p:txBody>
      </p:sp>
    </p:spTree>
    <p:extLst>
      <p:ext uri="{BB962C8B-B14F-4D97-AF65-F5344CB8AC3E}">
        <p14:creationId xmlns:p14="http://schemas.microsoft.com/office/powerpoint/2010/main" val="398782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建議新增站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(4/4)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249487"/>
            <a:ext cx="5211576" cy="354171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人口誘因：觀光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三姓橋火車站附近有</a:t>
            </a:r>
            <a:r>
              <a:rPr lang="en-US" altLang="zh-TW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但借用後？去哪還？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附近有觀光區可於附近建置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28" y="2442491"/>
            <a:ext cx="5430125" cy="42272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235737" y="505681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春池觀光玻璃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工廠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335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86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問題現象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原因分析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建議方案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8109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99125"/>
          </a:xfrm>
        </p:spPr>
        <p:txBody>
          <a:bodyPr numCol="2"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新竹市公共自行車租賃系統</a:t>
            </a:r>
            <a:r>
              <a:rPr lang="en-US" altLang="zh-TW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6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新竹市古蹟一覽表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新竹市歷史建築一覽表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新竹市觀光景點清單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新竹市旅遊服務中心與借問站據點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新竹市歷屆十大伴手禮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新竹市歷屆非吃不可美食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新竹市創意風格產業店家名冊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新竹市電影院名冊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新竹市公有停車場相關資訊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新竹市政府自行車道建置資料總表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新竹市公共自行車租賃系統</a:t>
            </a:r>
            <a:r>
              <a:rPr lang="en-US" altLang="zh-TW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6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en-US" altLang="zh-TW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政府行政機關辦公日曆表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學校名冊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車站基本資料集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高鐵車站資料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公司登記</a:t>
            </a:r>
            <a:r>
              <a:rPr lang="en-US" altLang="zh-TW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依營業項目別</a:t>
            </a:r>
            <a:r>
              <a:rPr lang="en-US" altLang="zh-TW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6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－百貨公司業</a:t>
            </a:r>
            <a:endParaRPr lang="en-US" altLang="zh-TW" sz="6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076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numCol="2"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134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4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問題發現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站點借還情形概況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紅色：高借還站點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橘色：中借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還站點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綠色：低借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還站點</a:t>
            </a:r>
          </a:p>
          <a:p>
            <a:pPr marL="457200" lvl="1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5" t="23313" r="20462" b="6452"/>
          <a:stretch/>
        </p:blipFill>
        <p:spPr>
          <a:xfrm>
            <a:off x="5283200" y="2701365"/>
            <a:ext cx="6549925" cy="40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7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問題發現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Youbike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各站點單日借還量落差大。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單點單日最高與最低租借人次平均落差近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020744"/>
              </p:ext>
            </p:extLst>
          </p:nvPr>
        </p:nvGraphicFramePr>
        <p:xfrm>
          <a:off x="239059" y="3352800"/>
          <a:ext cx="11761694" cy="3364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557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原因分析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單日高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租借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人次站點原因分析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單日低租借人次站點原因分析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68116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原因分析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(1/7)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99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租借人次站點原因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近交通？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台鐵、高鐵、停車場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近學校？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大學、高中、國中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近娛樂？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百貨公司、電影院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近休閒？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觀光休閒景點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61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原因分析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(2/7)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6"/>
            <a:ext cx="6675812" cy="4199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租借人次站點原因分析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21732"/>
              </p:ext>
            </p:extLst>
          </p:nvPr>
        </p:nvGraphicFramePr>
        <p:xfrm>
          <a:off x="310776" y="2677458"/>
          <a:ext cx="11678025" cy="40520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58084"/>
                <a:gridCol w="2845787"/>
                <a:gridCol w="1259966"/>
                <a:gridCol w="1574959"/>
                <a:gridCol w="1553234"/>
                <a:gridCol w="1596682"/>
                <a:gridCol w="1989313"/>
              </a:tblGrid>
              <a:tr h="36836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站點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平均人次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近交通接駁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近學校園區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近百貨商場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近觀光休閒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</a:tr>
              <a:tr h="368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新竹火車站</a:t>
                      </a:r>
                      <a:r>
                        <a:rPr lang="en-US" altLang="zh-TW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前站</a:t>
                      </a:r>
                      <a:r>
                        <a:rPr lang="en-US" altLang="zh-TW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529.37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</a:tr>
              <a:tr h="368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遠東巨城購物中心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422.47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</a:tr>
              <a:tr h="368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東門圓環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199.27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</a:tr>
              <a:tr h="368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明志書院立體停車場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172.21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</a:tr>
              <a:tr h="368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中正北大路口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156.00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</a:tr>
              <a:tr h="368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清華大學</a:t>
                      </a:r>
                      <a:r>
                        <a:rPr lang="en-US" altLang="zh-TW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  <a:r>
                        <a:rPr lang="en-US" altLang="zh-TW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146.41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</a:tr>
              <a:tr h="368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清華大學</a:t>
                      </a:r>
                      <a:r>
                        <a:rPr lang="en-US" altLang="zh-TW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小吃部</a:t>
                      </a:r>
                      <a:r>
                        <a:rPr lang="en-US" altLang="zh-TW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145.09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</a:tr>
              <a:tr h="368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交通大學</a:t>
                      </a:r>
                      <a:r>
                        <a:rPr lang="en-US" altLang="zh-TW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大學路</a:t>
                      </a:r>
                      <a:r>
                        <a:rPr lang="en-US" altLang="zh-TW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120.38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</a:tr>
              <a:tr h="368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新竹轉運站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118.89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</a:tr>
              <a:tr h="368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新竹教育大學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111.36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233" marR="4233" marT="423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09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原因分析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(3/7)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6"/>
            <a:ext cx="4847012" cy="4199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租借人次站點原因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靠近百貨商圈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大量逛街人流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藍圈為黃金距離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紅站點為高借還站點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站點為中借還站點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綠站點為低借還站點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35" y="2178874"/>
            <a:ext cx="6153056" cy="41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51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301</TotalTime>
  <Words>825</Words>
  <Application>Microsoft Office PowerPoint</Application>
  <PresentationFormat>寬螢幕</PresentationFormat>
  <Paragraphs>200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新細明體</vt:lpstr>
      <vt:lpstr>Arial</vt:lpstr>
      <vt:lpstr>Trebuchet MS</vt:lpstr>
      <vt:lpstr>Tw Cen MT</vt:lpstr>
      <vt:lpstr>Wingdings</vt:lpstr>
      <vt:lpstr>電路</vt:lpstr>
      <vt:lpstr>新竹市Youbike站點租用落差現象與可能影響的原因分析</vt:lpstr>
      <vt:lpstr>Agenda</vt:lpstr>
      <vt:lpstr>問題發現</vt:lpstr>
      <vt:lpstr>問題發現(1/2)</vt:lpstr>
      <vt:lpstr>問題發現(2/2)</vt:lpstr>
      <vt:lpstr>原因分析</vt:lpstr>
      <vt:lpstr>原因分析(1/7)</vt:lpstr>
      <vt:lpstr>原因分析(2/7)</vt:lpstr>
      <vt:lpstr>原因分析(3/7)</vt:lpstr>
      <vt:lpstr>原因分析(4/7)</vt:lpstr>
      <vt:lpstr>原因分析(5/7)</vt:lpstr>
      <vt:lpstr>原因分析(6/7)</vt:lpstr>
      <vt:lpstr>原因分析(7/7)</vt:lpstr>
      <vt:lpstr>建議方案</vt:lpstr>
      <vt:lpstr>建議新增站點(1/4)</vt:lpstr>
      <vt:lpstr>建議新增站點(2/4)</vt:lpstr>
      <vt:lpstr>建議新增站點(3/4)</vt:lpstr>
      <vt:lpstr>建議新增站點(4/4)</vt:lpstr>
      <vt:lpstr>使用資料</vt:lpstr>
      <vt:lpstr>使用資料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YouBike使用分析與站點建議</dc:title>
  <dc:creator>Johnson Huang-黃玉豪-數位化政府服務處</dc:creator>
  <cp:lastModifiedBy>Johnson Huang-黃玉豪-數位化政府服務處</cp:lastModifiedBy>
  <cp:revision>20</cp:revision>
  <dcterms:created xsi:type="dcterms:W3CDTF">2017-11-25T03:02:05Z</dcterms:created>
  <dcterms:modified xsi:type="dcterms:W3CDTF">2017-11-25T08:03:36Z</dcterms:modified>
</cp:coreProperties>
</file>