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6" r:id="rId6"/>
    <p:sldId id="265" r:id="rId7"/>
    <p:sldId id="261" r:id="rId8"/>
    <p:sldId id="267" r:id="rId9"/>
    <p:sldId id="26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0A634-9C21-45FF-B354-F47992F55D32}" v="2" dt="2024-02-09T19:19:52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E SICILIANO" userId="c55e0adf-d5a4-42f3-9522-b54abfe84993" providerId="ADAL" clId="{33B0A634-9C21-45FF-B354-F47992F55D32}"/>
    <pc:docChg chg="undo custSel addSld delSld modSld sldOrd">
      <pc:chgData name="SAMUELE SICILIANO" userId="c55e0adf-d5a4-42f3-9522-b54abfe84993" providerId="ADAL" clId="{33B0A634-9C21-45FF-B354-F47992F55D32}" dt="2024-02-09T19:21:57.484" v="1511" actId="1076"/>
      <pc:docMkLst>
        <pc:docMk/>
      </pc:docMkLst>
      <pc:sldChg chg="addSp delSp modSp mod">
        <pc:chgData name="SAMUELE SICILIANO" userId="c55e0adf-d5a4-42f3-9522-b54abfe84993" providerId="ADAL" clId="{33B0A634-9C21-45FF-B354-F47992F55D32}" dt="2024-02-09T19:21:57.484" v="1511" actId="1076"/>
        <pc:sldMkLst>
          <pc:docMk/>
          <pc:sldMk cId="1261357544" sldId="258"/>
        </pc:sldMkLst>
        <pc:picChg chg="add del mod">
          <ac:chgData name="SAMUELE SICILIANO" userId="c55e0adf-d5a4-42f3-9522-b54abfe84993" providerId="ADAL" clId="{33B0A634-9C21-45FF-B354-F47992F55D32}" dt="2024-02-09T19:19:45.849" v="1496" actId="478"/>
          <ac:picMkLst>
            <pc:docMk/>
            <pc:sldMk cId="1261357544" sldId="258"/>
            <ac:picMk id="5" creationId="{D4A512ED-8C81-15C1-0058-0FF508EFCBD0}"/>
          </ac:picMkLst>
        </pc:picChg>
        <pc:picChg chg="del">
          <ac:chgData name="SAMUELE SICILIANO" userId="c55e0adf-d5a4-42f3-9522-b54abfe84993" providerId="ADAL" clId="{33B0A634-9C21-45FF-B354-F47992F55D32}" dt="2024-02-09T19:18:22.667" v="1487" actId="478"/>
          <ac:picMkLst>
            <pc:docMk/>
            <pc:sldMk cId="1261357544" sldId="258"/>
            <ac:picMk id="7" creationId="{78DB5F2C-4610-9C70-E2EF-2A6F172040D1}"/>
          </ac:picMkLst>
        </pc:picChg>
        <pc:picChg chg="add del mod">
          <ac:chgData name="SAMUELE SICILIANO" userId="c55e0adf-d5a4-42f3-9522-b54abfe84993" providerId="ADAL" clId="{33B0A634-9C21-45FF-B354-F47992F55D32}" dt="2024-02-09T19:21:45.830" v="1505" actId="478"/>
          <ac:picMkLst>
            <pc:docMk/>
            <pc:sldMk cId="1261357544" sldId="258"/>
            <ac:picMk id="8" creationId="{086A913E-91E9-4B5C-6340-22327F66662A}"/>
          </ac:picMkLst>
        </pc:picChg>
        <pc:picChg chg="add mod">
          <ac:chgData name="SAMUELE SICILIANO" userId="c55e0adf-d5a4-42f3-9522-b54abfe84993" providerId="ADAL" clId="{33B0A634-9C21-45FF-B354-F47992F55D32}" dt="2024-02-09T19:21:57.484" v="1511" actId="1076"/>
          <ac:picMkLst>
            <pc:docMk/>
            <pc:sldMk cId="1261357544" sldId="258"/>
            <ac:picMk id="11" creationId="{B2BABDD4-D85B-D52B-86BB-E712D26ADE41}"/>
          </ac:picMkLst>
        </pc:picChg>
      </pc:sldChg>
      <pc:sldChg chg="addSp delSp modSp mod">
        <pc:chgData name="SAMUELE SICILIANO" userId="c55e0adf-d5a4-42f3-9522-b54abfe84993" providerId="ADAL" clId="{33B0A634-9C21-45FF-B354-F47992F55D32}" dt="2024-02-09T17:17:45.195" v="1455" actId="1076"/>
        <pc:sldMkLst>
          <pc:docMk/>
          <pc:sldMk cId="3532785331" sldId="261"/>
        </pc:sldMkLst>
        <pc:spChg chg="mod">
          <ac:chgData name="SAMUELE SICILIANO" userId="c55e0adf-d5a4-42f3-9522-b54abfe84993" providerId="ADAL" clId="{33B0A634-9C21-45FF-B354-F47992F55D32}" dt="2024-02-09T15:45:33.536" v="112" actId="20577"/>
          <ac:spMkLst>
            <pc:docMk/>
            <pc:sldMk cId="3532785331" sldId="261"/>
            <ac:spMk id="4" creationId="{510CEA4B-8074-FD63-91CC-EAEEC8EAA600}"/>
          </ac:spMkLst>
        </pc:spChg>
        <pc:picChg chg="add mod">
          <ac:chgData name="SAMUELE SICILIANO" userId="c55e0adf-d5a4-42f3-9522-b54abfe84993" providerId="ADAL" clId="{33B0A634-9C21-45FF-B354-F47992F55D32}" dt="2024-02-09T17:17:45.195" v="1455" actId="1076"/>
          <ac:picMkLst>
            <pc:docMk/>
            <pc:sldMk cId="3532785331" sldId="261"/>
            <ac:picMk id="5" creationId="{DB7ABE5C-F8A2-7BB1-B46F-F2D4527A3A18}"/>
          </ac:picMkLst>
        </pc:picChg>
        <pc:picChg chg="del">
          <ac:chgData name="SAMUELE SICILIANO" userId="c55e0adf-d5a4-42f3-9522-b54abfe84993" providerId="ADAL" clId="{33B0A634-9C21-45FF-B354-F47992F55D32}" dt="2024-02-09T17:17:12.258" v="1446" actId="478"/>
          <ac:picMkLst>
            <pc:docMk/>
            <pc:sldMk cId="3532785331" sldId="261"/>
            <ac:picMk id="6" creationId="{1D4A6522-967B-915F-5955-630ECB362314}"/>
          </ac:picMkLst>
        </pc:picChg>
      </pc:sldChg>
      <pc:sldChg chg="modSp mod">
        <pc:chgData name="SAMUELE SICILIANO" userId="c55e0adf-d5a4-42f3-9522-b54abfe84993" providerId="ADAL" clId="{33B0A634-9C21-45FF-B354-F47992F55D32}" dt="2024-02-09T17:07:24.723" v="1424" actId="20577"/>
        <pc:sldMkLst>
          <pc:docMk/>
          <pc:sldMk cId="3419273907" sldId="264"/>
        </pc:sldMkLst>
        <pc:spChg chg="mod">
          <ac:chgData name="SAMUELE SICILIANO" userId="c55e0adf-d5a4-42f3-9522-b54abfe84993" providerId="ADAL" clId="{33B0A634-9C21-45FF-B354-F47992F55D32}" dt="2024-02-09T17:07:24.723" v="1424" actId="20577"/>
          <ac:spMkLst>
            <pc:docMk/>
            <pc:sldMk cId="3419273907" sldId="264"/>
            <ac:spMk id="4" creationId="{9C8BD096-F68A-FB79-30F7-76D0C2040AEB}"/>
          </ac:spMkLst>
        </pc:spChg>
      </pc:sldChg>
      <pc:sldChg chg="modSp mod">
        <pc:chgData name="SAMUELE SICILIANO" userId="c55e0adf-d5a4-42f3-9522-b54abfe84993" providerId="ADAL" clId="{33B0A634-9C21-45FF-B354-F47992F55D32}" dt="2024-02-09T17:10:06.305" v="1445" actId="20577"/>
        <pc:sldMkLst>
          <pc:docMk/>
          <pc:sldMk cId="37830262" sldId="265"/>
        </pc:sldMkLst>
        <pc:spChg chg="mod">
          <ac:chgData name="SAMUELE SICILIANO" userId="c55e0adf-d5a4-42f3-9522-b54abfe84993" providerId="ADAL" clId="{33B0A634-9C21-45FF-B354-F47992F55D32}" dt="2024-02-09T17:10:06.305" v="1445" actId="20577"/>
          <ac:spMkLst>
            <pc:docMk/>
            <pc:sldMk cId="37830262" sldId="265"/>
            <ac:spMk id="4" creationId="{F2B3A95A-77C8-151E-B1CF-CE8133EB2D06}"/>
          </ac:spMkLst>
        </pc:spChg>
      </pc:sldChg>
      <pc:sldChg chg="modSp mod">
        <pc:chgData name="SAMUELE SICILIANO" userId="c55e0adf-d5a4-42f3-9522-b54abfe84993" providerId="ADAL" clId="{33B0A634-9C21-45FF-B354-F47992F55D32}" dt="2024-02-09T16:54:54.748" v="1416" actId="20577"/>
        <pc:sldMkLst>
          <pc:docMk/>
          <pc:sldMk cId="227672663" sldId="266"/>
        </pc:sldMkLst>
        <pc:spChg chg="mod">
          <ac:chgData name="SAMUELE SICILIANO" userId="c55e0adf-d5a4-42f3-9522-b54abfe84993" providerId="ADAL" clId="{33B0A634-9C21-45FF-B354-F47992F55D32}" dt="2024-02-09T16:54:54.748" v="1416" actId="20577"/>
          <ac:spMkLst>
            <pc:docMk/>
            <pc:sldMk cId="227672663" sldId="266"/>
            <ac:spMk id="4" creationId="{0F82BD02-7278-C592-1DFA-31DD8186B56E}"/>
          </ac:spMkLst>
        </pc:spChg>
      </pc:sldChg>
      <pc:sldChg chg="addSp delSp modSp add mod">
        <pc:chgData name="SAMUELE SICILIANO" userId="c55e0adf-d5a4-42f3-9522-b54abfe84993" providerId="ADAL" clId="{33B0A634-9C21-45FF-B354-F47992F55D32}" dt="2024-02-09T19:08:13.152" v="1486" actId="14100"/>
        <pc:sldMkLst>
          <pc:docMk/>
          <pc:sldMk cId="1273313208" sldId="267"/>
        </pc:sldMkLst>
        <pc:spChg chg="mod">
          <ac:chgData name="SAMUELE SICILIANO" userId="c55e0adf-d5a4-42f3-9522-b54abfe84993" providerId="ADAL" clId="{33B0A634-9C21-45FF-B354-F47992F55D32}" dt="2024-02-09T15:46:26.564" v="126" actId="20577"/>
          <ac:spMkLst>
            <pc:docMk/>
            <pc:sldMk cId="1273313208" sldId="267"/>
            <ac:spMk id="2" creationId="{7339642C-DFDA-F6D9-CE3C-FE4C4DC9F54B}"/>
          </ac:spMkLst>
        </pc:spChg>
        <pc:spChg chg="mod">
          <ac:chgData name="SAMUELE SICILIANO" userId="c55e0adf-d5a4-42f3-9522-b54abfe84993" providerId="ADAL" clId="{33B0A634-9C21-45FF-B354-F47992F55D32}" dt="2024-02-09T16:00:29.281" v="842" actId="20577"/>
          <ac:spMkLst>
            <pc:docMk/>
            <pc:sldMk cId="1273313208" sldId="267"/>
            <ac:spMk id="4" creationId="{C6C091A1-D369-D31D-FE9C-9AB241D4D8EA}"/>
          </ac:spMkLst>
        </pc:spChg>
        <pc:picChg chg="add del mod">
          <ac:chgData name="SAMUELE SICILIANO" userId="c55e0adf-d5a4-42f3-9522-b54abfe84993" providerId="ADAL" clId="{33B0A634-9C21-45FF-B354-F47992F55D32}" dt="2024-02-09T16:56:09.870" v="1417" actId="478"/>
          <ac:picMkLst>
            <pc:docMk/>
            <pc:sldMk cId="1273313208" sldId="267"/>
            <ac:picMk id="5" creationId="{9BF24EA4-AF3D-4565-DBFF-9FDD4E3D2C0C}"/>
          </ac:picMkLst>
        </pc:picChg>
        <pc:picChg chg="del">
          <ac:chgData name="SAMUELE SICILIANO" userId="c55e0adf-d5a4-42f3-9522-b54abfe84993" providerId="ADAL" clId="{33B0A634-9C21-45FF-B354-F47992F55D32}" dt="2024-02-09T15:50:29.248" v="294" actId="478"/>
          <ac:picMkLst>
            <pc:docMk/>
            <pc:sldMk cId="1273313208" sldId="267"/>
            <ac:picMk id="6" creationId="{1D7D4DA0-1169-EDC8-D61F-3AE98697A93E}"/>
          </ac:picMkLst>
        </pc:picChg>
        <pc:picChg chg="add del mod">
          <ac:chgData name="SAMUELE SICILIANO" userId="c55e0adf-d5a4-42f3-9522-b54abfe84993" providerId="ADAL" clId="{33B0A634-9C21-45FF-B354-F47992F55D32}" dt="2024-02-09T15:54:08.460" v="414" actId="478"/>
          <ac:picMkLst>
            <pc:docMk/>
            <pc:sldMk cId="1273313208" sldId="267"/>
            <ac:picMk id="8" creationId="{369BC983-AB59-8F31-9C18-254B030DAA64}"/>
          </ac:picMkLst>
        </pc:picChg>
        <pc:picChg chg="add mod">
          <ac:chgData name="SAMUELE SICILIANO" userId="c55e0adf-d5a4-42f3-9522-b54abfe84993" providerId="ADAL" clId="{33B0A634-9C21-45FF-B354-F47992F55D32}" dt="2024-02-09T19:08:13.152" v="1486" actId="14100"/>
          <ac:picMkLst>
            <pc:docMk/>
            <pc:sldMk cId="1273313208" sldId="267"/>
            <ac:picMk id="10" creationId="{A3B166AA-0685-DCF4-63A9-B825EC0A2BB3}"/>
          </ac:picMkLst>
        </pc:picChg>
        <pc:picChg chg="add del mod">
          <ac:chgData name="SAMUELE SICILIANO" userId="c55e0adf-d5a4-42f3-9522-b54abfe84993" providerId="ADAL" clId="{33B0A634-9C21-45FF-B354-F47992F55D32}" dt="2024-02-09T19:07:25.920" v="1480" actId="478"/>
          <ac:picMkLst>
            <pc:docMk/>
            <pc:sldMk cId="1273313208" sldId="267"/>
            <ac:picMk id="12" creationId="{9A57A8AC-FEC9-F32C-BF5C-4F5594C41159}"/>
          </ac:picMkLst>
        </pc:picChg>
        <pc:picChg chg="add mod">
          <ac:chgData name="SAMUELE SICILIANO" userId="c55e0adf-d5a4-42f3-9522-b54abfe84993" providerId="ADAL" clId="{33B0A634-9C21-45FF-B354-F47992F55D32}" dt="2024-02-09T19:08:00.113" v="1485" actId="14100"/>
          <ac:picMkLst>
            <pc:docMk/>
            <pc:sldMk cId="1273313208" sldId="267"/>
            <ac:picMk id="14" creationId="{9B9043E2-CC18-A32B-B26D-A7C40C31528D}"/>
          </ac:picMkLst>
        </pc:picChg>
      </pc:sldChg>
      <pc:sldChg chg="new del">
        <pc:chgData name="SAMUELE SICILIANO" userId="c55e0adf-d5a4-42f3-9522-b54abfe84993" providerId="ADAL" clId="{33B0A634-9C21-45FF-B354-F47992F55D32}" dt="2024-02-09T15:46:10.584" v="114" actId="2696"/>
        <pc:sldMkLst>
          <pc:docMk/>
          <pc:sldMk cId="1766286373" sldId="267"/>
        </pc:sldMkLst>
      </pc:sldChg>
      <pc:sldChg chg="addSp delSp modSp add mod ord">
        <pc:chgData name="SAMUELE SICILIANO" userId="c55e0adf-d5a4-42f3-9522-b54abfe84993" providerId="ADAL" clId="{33B0A634-9C21-45FF-B354-F47992F55D32}" dt="2024-02-09T19:04:05.459" v="1479" actId="1076"/>
        <pc:sldMkLst>
          <pc:docMk/>
          <pc:sldMk cId="936842438" sldId="268"/>
        </pc:sldMkLst>
        <pc:spChg chg="mod">
          <ac:chgData name="SAMUELE SICILIANO" userId="c55e0adf-d5a4-42f3-9522-b54abfe84993" providerId="ADAL" clId="{33B0A634-9C21-45FF-B354-F47992F55D32}" dt="2024-02-09T16:01:12.674" v="855" actId="20577"/>
          <ac:spMkLst>
            <pc:docMk/>
            <pc:sldMk cId="936842438" sldId="268"/>
            <ac:spMk id="2" creationId="{7A5666A9-BF7A-2CF5-6F6D-C77E3D5954A9}"/>
          </ac:spMkLst>
        </pc:spChg>
        <pc:spChg chg="mod">
          <ac:chgData name="SAMUELE SICILIANO" userId="c55e0adf-d5a4-42f3-9522-b54abfe84993" providerId="ADAL" clId="{33B0A634-9C21-45FF-B354-F47992F55D32}" dt="2024-02-09T16:33:26.159" v="1269" actId="20577"/>
          <ac:spMkLst>
            <pc:docMk/>
            <pc:sldMk cId="936842438" sldId="268"/>
            <ac:spMk id="4" creationId="{FABBAC79-BE20-0CD2-6424-A8E33943B635}"/>
          </ac:spMkLst>
        </pc:spChg>
        <pc:picChg chg="add del mod">
          <ac:chgData name="SAMUELE SICILIANO" userId="c55e0adf-d5a4-42f3-9522-b54abfe84993" providerId="ADAL" clId="{33B0A634-9C21-45FF-B354-F47992F55D32}" dt="2024-02-09T19:02:40.886" v="1458" actId="478"/>
          <ac:picMkLst>
            <pc:docMk/>
            <pc:sldMk cId="936842438" sldId="268"/>
            <ac:picMk id="5" creationId="{50D7FB47-9374-0055-78FE-59B4DFDFB618}"/>
          </ac:picMkLst>
        </pc:picChg>
        <pc:picChg chg="del">
          <ac:chgData name="SAMUELE SICILIANO" userId="c55e0adf-d5a4-42f3-9522-b54abfe84993" providerId="ADAL" clId="{33B0A634-9C21-45FF-B354-F47992F55D32}" dt="2024-02-09T16:01:16.519" v="856" actId="478"/>
          <ac:picMkLst>
            <pc:docMk/>
            <pc:sldMk cId="936842438" sldId="268"/>
            <ac:picMk id="6" creationId="{86990E39-AF7B-E0A4-77B2-6FD4D67CEA01}"/>
          </ac:picMkLst>
        </pc:picChg>
        <pc:picChg chg="add del mod">
          <ac:chgData name="SAMUELE SICILIANO" userId="c55e0adf-d5a4-42f3-9522-b54abfe84993" providerId="ADAL" clId="{33B0A634-9C21-45FF-B354-F47992F55D32}" dt="2024-02-09T19:03:52.234" v="1473" actId="478"/>
          <ac:picMkLst>
            <pc:docMk/>
            <pc:sldMk cId="936842438" sldId="268"/>
            <ac:picMk id="8" creationId="{2AEC6E60-BF68-595F-4D32-7A47374B1F8B}"/>
          </ac:picMkLst>
        </pc:picChg>
        <pc:picChg chg="add mod">
          <ac:chgData name="SAMUELE SICILIANO" userId="c55e0adf-d5a4-42f3-9522-b54abfe84993" providerId="ADAL" clId="{33B0A634-9C21-45FF-B354-F47992F55D32}" dt="2024-02-09T19:04:05.459" v="1479" actId="1076"/>
          <ac:picMkLst>
            <pc:docMk/>
            <pc:sldMk cId="936842438" sldId="268"/>
            <ac:picMk id="10" creationId="{65F3093D-391D-71C2-22FE-13746BBB95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D1310-5110-E06D-3805-3940A76E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2DD61D-E2A1-5B14-B5DA-91C8821A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F470C2-2EB6-699A-5B05-8F0E13C2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F22812-35A8-6925-5553-549AB859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7F7EC2-C336-FC1F-186D-0CFA123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59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044AA-0EE4-B817-B695-7C512FDE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AF2485-DECD-4FF6-3ACB-20D2E64F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B3763A-D53C-A27F-C7CD-AD42BDD4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7E07DA-624E-BC40-673F-640BC69C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80B708-5419-A76E-F74A-BB3D1907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6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1EBBF9-6304-5757-3E4C-EE15489F5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EA6BF-4EB5-3521-917D-76394A04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042288-9E13-4072-13E8-EB07F04E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4D1FC-30CF-A2E6-0DF8-AFF5BB0C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4E482-49E0-73A4-9431-8E004B9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5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55568-D9C5-DADA-4950-190F1340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6C0D12-7E68-1B74-043A-4CE9D61E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CF8F6-AC03-FCEB-4661-146F3D7C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9709C6-381F-5BC5-134A-878A3C70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8204C-2092-94B3-CE62-29E23753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7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72E89-A791-6603-8DC4-E1B19467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83B943-D429-6374-4D73-947A77CE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AFA971-F9D3-7C41-9E64-EC38F44C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34D749-B791-C8CB-5483-75703FAB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86F87-6864-A075-9046-70ED3487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CABCA-0D7C-5956-C38E-ADDB3456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E8226-FA4C-3695-17CC-633A9E88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221DB2-9748-ADE9-40E8-6A242F57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0B9B1-1A1E-B1FA-13F7-DD1F436E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BE5B6F-C6F2-48F3-E2BC-8E3E9987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EE383C-3B7B-71DA-AB7A-8CC68D9C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2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AD9D0-E720-522F-CC02-E867764E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C5C260-1B67-123E-3348-BCF56E50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484C7B-E6A9-4E0F-FB31-86F00750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CE1632D-7CCF-9DA1-6299-19E3E599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7269DB-8D56-6CCA-5ADC-A042F7790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1F38C1-F06C-4363-AE7F-20B46ACE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7B991B-DF93-DB2B-4270-4229C7E9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639FC83-04DE-28EE-41C9-C47A3200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62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428CB-2424-923E-0960-12FB5B7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D755D9-0B2C-40A1-6E4B-B5C9810A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A3E8EB-653F-ADCC-BD82-E98B31BB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5567DA-8232-22AB-DBAC-3CE6AAF4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1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680698-DA68-0771-F158-5AC2162C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BA47F1-1A98-1BA8-7BFC-65F17988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5B108-D1EE-EA77-D5C8-946C30C9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D3D3E-B98B-9353-E240-D0C6A807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0708F-B423-A8F5-15BD-1E836690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40086F-4584-0E64-27EF-5E97F629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D35C71-9949-77AD-D5D0-4DA9C62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A0A1CC-9CA1-47CF-99C6-42FDC941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0D58E5-BC63-E7FE-CC0B-D5ABD2B4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2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9623B-E219-01E9-C1E9-C0DE82F8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2F70D0-6E67-93AD-44E4-DCA317B5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72EF2F-2B09-5957-6498-231BC4A1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3A0B14-C3C3-B3A7-3CE7-BA98A185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E9992-CA5B-DEB9-F1DD-66E6C53B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0FCC8F-DE74-9185-6860-7C069F71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9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CFCD78-5C62-A4DB-424A-264D1854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B87FCE-B22C-84E3-148F-520A720B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DA4D6-0C1C-07F2-161E-F8D7D50CB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5569-C597-4A38-BC8F-1EA110AE195D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D40FC-BAE3-036B-355C-481E21D3D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8B4E59-85E3-03E6-889C-C489778A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8980-533E-42B2-A1BF-D9D7C551A3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30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F24AAD-6371-F50F-7EF2-3DAB9D53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it-IT" dirty="0"/>
              <a:t>SKILLMATCH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8A5E0-0F2E-40BB-76B4-C94480BF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400" dirty="0" err="1"/>
              <a:t>SkillMatch</a:t>
            </a:r>
            <a:r>
              <a:rPr lang="it-IT" sz="1400" dirty="0"/>
              <a:t> è una piattaforma web che facilita il contatto tra clienti e lavoratori per soddisfare le esigenze lavorative. Per i clienti, offre la possibilità di pubblicare annunci per richiedere servizi specifici e valutare le proposte dei lavoratori tramite una chat interna. Dopo il lavoro, i clienti possono pagare direttamente attraverso la piattaforma e lasciare recensioni sui lavoratori. I lavoratori, d'altra parte, possono visualizzare gli annunci pertinenti alla propria area e ambito di competenza, proporre le proprie capacità per i lavori e ricevere feedback dai clienti per costruire la loro reputazione sulla piattaforma. Alla fine del lavoro, i lavoratori possono confermare il completamento e ricevere il pagamento direttamente tramite il sito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2BABDD4-D85B-D52B-86BB-E712D26A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41" y="1275019"/>
            <a:ext cx="6496957" cy="32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216D04-0939-FD6C-07F1-D86459B1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4055CB-84A3-2E9E-CB5E-611140E8A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Durante la registrazione, l'utente ha la possibilità di scegliere tra due opzioni di accesso: registrarsi utilizzando un account Google oppure tramite la propria email. Durante questa fase, verrà richiesto all'utente di indicare se desidera registrarsi come cliente o come lavoratore. È importante notare che, nel caso in cui un lavoratore desideri diventare anche cliente, non sarà necessario compilare ulteriori dati</a:t>
            </a:r>
            <a:r>
              <a:rPr lang="it-IT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3296505-5EC4-068F-12B1-7143771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10" y="3502166"/>
            <a:ext cx="5161321" cy="323878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44F938-6FBB-735A-F8B5-27007100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78316"/>
            <a:ext cx="4948047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1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69D14-D7EB-7538-A963-D60ADF1B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8BD096-F68A-FB79-30F7-76D0C204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Le </a:t>
            </a:r>
            <a:r>
              <a:rPr lang="en-US" sz="2000" b="0" i="0" dirty="0" err="1">
                <a:effectLst/>
              </a:rPr>
              <a:t>funzionalita</a:t>
            </a:r>
            <a:r>
              <a:rPr lang="en-US" sz="2000" b="0" i="0" dirty="0">
                <a:effectLst/>
              </a:rPr>
              <a:t> del </a:t>
            </a:r>
            <a:r>
              <a:rPr lang="en-US" sz="2000" b="0" i="0" dirty="0" err="1">
                <a:effectLst/>
              </a:rPr>
              <a:t>profilo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cliente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sono</a:t>
            </a:r>
            <a:r>
              <a:rPr lang="en-US" sz="2000" b="0" i="0" dirty="0">
                <a:effectLst/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1. </a:t>
            </a:r>
            <a:r>
              <a:rPr lang="en-US" sz="2000" b="1" i="0" dirty="0" err="1">
                <a:effectLst/>
              </a:rPr>
              <a:t>Creazione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Annunci</a:t>
            </a:r>
            <a:endParaRPr lang="en-US" sz="20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2. </a:t>
            </a:r>
            <a:r>
              <a:rPr lang="en-US" sz="2000" b="1" i="0" dirty="0" err="1">
                <a:effectLst/>
              </a:rPr>
              <a:t>Accettazione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Proposta</a:t>
            </a:r>
            <a:endParaRPr lang="en-US" sz="2000" b="1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3. </a:t>
            </a:r>
            <a:r>
              <a:rPr lang="en-US" sz="2000" b="1" i="0" dirty="0" err="1">
                <a:effectLst/>
              </a:rPr>
              <a:t>Lasciare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Recensioni</a:t>
            </a:r>
            <a:r>
              <a:rPr lang="en-US" sz="2000" b="1" i="0" dirty="0">
                <a:effectLst/>
              </a:rPr>
              <a:t>:</a:t>
            </a:r>
            <a:endParaRPr lang="en-US" sz="20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4. </a:t>
            </a:r>
            <a:r>
              <a:rPr lang="en-US" sz="2000" b="1" i="0" dirty="0" err="1">
                <a:effectLst/>
              </a:rPr>
              <a:t>Pagamento</a:t>
            </a:r>
            <a:r>
              <a:rPr lang="en-US" sz="2000" b="1" i="0" dirty="0">
                <a:effectLst/>
              </a:rPr>
              <a:t> del </a:t>
            </a:r>
            <a:r>
              <a:rPr lang="en-US" sz="2000" b="1" i="0" dirty="0" err="1">
                <a:effectLst/>
              </a:rPr>
              <a:t>Lavoratore</a:t>
            </a:r>
            <a:endParaRPr lang="en-US" sz="20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A36637-2B0A-CA04-75D9-7973724E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385980"/>
            <a:ext cx="4737650" cy="21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69D14-D7EB-7538-A963-D60ADF1B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Lavoratore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8BD096-F68A-FB79-30F7-76D0C204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Le </a:t>
            </a:r>
            <a:r>
              <a:rPr lang="en-US" sz="2000" b="0" i="0" dirty="0" err="1">
                <a:effectLst/>
              </a:rPr>
              <a:t>funzionalita</a:t>
            </a:r>
            <a:r>
              <a:rPr lang="en-US" sz="2000" b="0" i="0" dirty="0">
                <a:effectLst/>
              </a:rPr>
              <a:t> del </a:t>
            </a:r>
            <a:r>
              <a:rPr lang="en-US" sz="2000" b="0" i="0" dirty="0" err="1">
                <a:effectLst/>
              </a:rPr>
              <a:t>profilo</a:t>
            </a:r>
            <a:r>
              <a:rPr lang="en-US" sz="2000" b="0" i="0" dirty="0">
                <a:effectLst/>
              </a:rPr>
              <a:t> </a:t>
            </a:r>
            <a:r>
              <a:rPr lang="en-US" sz="2000" dirty="0" err="1"/>
              <a:t>lavoratore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sono</a:t>
            </a:r>
            <a:r>
              <a:rPr lang="en-US" sz="2000" b="0" i="0" dirty="0">
                <a:effectLst/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1. </a:t>
            </a:r>
            <a:r>
              <a:rPr lang="en-US" sz="2000" dirty="0" err="1"/>
              <a:t>Contattare</a:t>
            </a:r>
            <a:r>
              <a:rPr lang="en-US" sz="2000" dirty="0"/>
              <a:t> il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proponendosi</a:t>
            </a:r>
            <a:r>
              <a:rPr lang="en-US" sz="2000" dirty="0"/>
              <a:t> per un </a:t>
            </a:r>
            <a:r>
              <a:rPr lang="en-US" sz="2000" dirty="0" err="1"/>
              <a:t>annuncio</a:t>
            </a:r>
            <a:endParaRPr lang="en-US" sz="200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2. </a:t>
            </a:r>
            <a:r>
              <a:rPr lang="en-US" sz="2000" dirty="0" err="1"/>
              <a:t>Ricezione</a:t>
            </a:r>
            <a:r>
              <a:rPr lang="en-US" sz="2000" dirty="0"/>
              <a:t> </a:t>
            </a:r>
            <a:r>
              <a:rPr lang="en-US" sz="2000" dirty="0" err="1"/>
              <a:t>Notifiche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3. </a:t>
            </a:r>
            <a:r>
              <a:rPr lang="en-US" sz="2000" dirty="0"/>
              <a:t>Vedere le </a:t>
            </a:r>
            <a:r>
              <a:rPr lang="en-US" sz="2000" dirty="0" err="1"/>
              <a:t>recensioni</a:t>
            </a:r>
            <a:r>
              <a:rPr lang="en-US" sz="2000" dirty="0"/>
              <a:t> </a:t>
            </a:r>
            <a:r>
              <a:rPr lang="en-US" sz="2000" dirty="0" err="1"/>
              <a:t>ricevute</a:t>
            </a:r>
            <a:r>
              <a:rPr lang="en-US" sz="2000" dirty="0"/>
              <a:t> </a:t>
            </a:r>
            <a:r>
              <a:rPr lang="en-US" sz="2000" dirty="0" err="1"/>
              <a:t>dai</a:t>
            </a:r>
            <a:r>
              <a:rPr lang="en-US" sz="2000" dirty="0"/>
              <a:t> </a:t>
            </a:r>
            <a:r>
              <a:rPr lang="en-US" sz="2000" dirty="0" err="1"/>
              <a:t>clienti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A36637-2B0A-CA04-75D9-7973724E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385980"/>
            <a:ext cx="4737650" cy="21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4A223-3BD8-37B6-D4FE-69945635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Ricerca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annunci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82BD02-7278-C592-1DFA-31DD8186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400" b="0" i="0" dirty="0">
                <a:solidFill>
                  <a:srgbClr val="0D0D0D"/>
                </a:solidFill>
                <a:effectLst/>
                <a:latin typeface="Söhne"/>
              </a:rPr>
              <a:t>Nella home vengono suggeriti annunci pertinenti basati sui tuoi </a:t>
            </a:r>
            <a:r>
              <a:rPr lang="it-IT" sz="2400" b="0" i="1" dirty="0">
                <a:solidFill>
                  <a:srgbClr val="0D0D0D"/>
                </a:solidFill>
                <a:effectLst/>
                <a:latin typeface="Söhne"/>
              </a:rPr>
              <a:t>ambiti</a:t>
            </a:r>
            <a:r>
              <a:rPr lang="it-IT" sz="2400" b="0" i="0" dirty="0">
                <a:solidFill>
                  <a:srgbClr val="0D0D0D"/>
                </a:solidFill>
                <a:effectLst/>
                <a:latin typeface="Söhne"/>
              </a:rPr>
              <a:t> e sulla tua </a:t>
            </a:r>
            <a:r>
              <a:rPr lang="it-IT" sz="2400" b="0" i="1" dirty="0">
                <a:solidFill>
                  <a:srgbClr val="0D0D0D"/>
                </a:solidFill>
                <a:effectLst/>
                <a:latin typeface="Söhne"/>
              </a:rPr>
              <a:t>zona di competenza</a:t>
            </a:r>
            <a:r>
              <a:rPr lang="it-IT" sz="2400" b="0" i="0" dirty="0">
                <a:solidFill>
                  <a:srgbClr val="0D0D0D"/>
                </a:solidFill>
                <a:effectLst/>
                <a:latin typeface="Söhne"/>
              </a:rPr>
              <a:t>. Inoltre, è possibile filtrare gli annunci sempre in base agli stessi criteri specifici attraverso la barra di ricerca.</a:t>
            </a:r>
            <a:endParaRPr lang="en-US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4055599-BD8A-C4E3-A31C-6FC0CD17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002107"/>
            <a:ext cx="6155141" cy="2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8EAC61-3343-99FE-D8C6-B93F7655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Annuncio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B3A95A-77C8-151E-B1CF-CE8133EB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it-IT" sz="2400" b="0" i="0" dirty="0">
                <a:solidFill>
                  <a:srgbClr val="0D0D0D"/>
                </a:solidFill>
                <a:effectLst/>
                <a:latin typeface="Söhne"/>
              </a:rPr>
              <a:t>L'annuncio può essere creato dal profilo cliente tramite la barra in alto, utilizzando il pulsante 'Gestisci annunci'. Saranno richieste informazioni riguardanti l'annuncio e sarà possibile modificarlo fino al giorno della data di scadenza. Al momento della pubblicazione, tutti i lavoratori dell'ambito e della zona di competenza specificati verranno notificati via e-mail.</a:t>
            </a:r>
            <a:endParaRPr lang="en-US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2D18BA-29EA-C4EE-E893-D68E85F5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285305"/>
            <a:ext cx="4737650" cy="23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CA8BDE-71FE-CA91-4B33-FDC8292F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0CEA4B-8074-FD63-91CC-EAEEC8EA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La chat </a:t>
            </a:r>
            <a:r>
              <a:rPr lang="en-US" sz="1700" b="0" i="0" dirty="0" err="1">
                <a:effectLst/>
              </a:rPr>
              <a:t>fornirà</a:t>
            </a:r>
            <a:r>
              <a:rPr lang="en-US" sz="1700" b="0" i="0" dirty="0">
                <a:effectLst/>
              </a:rPr>
              <a:t> al </a:t>
            </a:r>
            <a:r>
              <a:rPr lang="en-US" sz="1700" b="0" i="0" dirty="0" err="1">
                <a:effectLst/>
              </a:rPr>
              <a:t>lavoratore</a:t>
            </a:r>
            <a:r>
              <a:rPr lang="en-US" sz="1700" b="0" i="0" dirty="0">
                <a:effectLst/>
              </a:rPr>
              <a:t> la </a:t>
            </a:r>
            <a:r>
              <a:rPr lang="en-US" sz="1700" b="0" i="0" dirty="0" err="1">
                <a:effectLst/>
              </a:rPr>
              <a:t>possibilità</a:t>
            </a:r>
            <a:r>
              <a:rPr lang="en-US" sz="1700" b="0" i="0" dirty="0">
                <a:effectLst/>
              </a:rPr>
              <a:t> di </a:t>
            </a:r>
            <a:r>
              <a:rPr lang="en-US" sz="1700" b="0" i="0" dirty="0" err="1">
                <a:effectLst/>
              </a:rPr>
              <a:t>contattare</a:t>
            </a:r>
            <a:r>
              <a:rPr lang="en-US" sz="1700" b="0" i="0" dirty="0">
                <a:effectLst/>
              </a:rPr>
              <a:t> il </a:t>
            </a:r>
            <a:r>
              <a:rPr lang="en-US" sz="1700" b="0" i="0" dirty="0" err="1">
                <a:effectLst/>
              </a:rPr>
              <a:t>cliente</a:t>
            </a:r>
            <a:r>
              <a:rPr lang="en-US" sz="1700" b="0" i="0" dirty="0">
                <a:effectLst/>
              </a:rPr>
              <a:t> in </a:t>
            </a:r>
            <a:r>
              <a:rPr lang="en-US" sz="1700" b="0" i="0" dirty="0" err="1">
                <a:effectLst/>
              </a:rPr>
              <a:t>relazione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all'annuncio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specifico</a:t>
            </a:r>
            <a:r>
              <a:rPr lang="en-US" sz="1700" b="0" i="0" dirty="0">
                <a:effectLst/>
              </a:rPr>
              <a:t>, al fine di </a:t>
            </a:r>
            <a:r>
              <a:rPr lang="en-US" sz="1700" b="0" i="0" dirty="0" err="1">
                <a:effectLst/>
              </a:rPr>
              <a:t>concordare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dettagli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della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proposta</a:t>
            </a:r>
            <a:r>
              <a:rPr lang="en-US" sz="1700" b="0" i="0" dirty="0">
                <a:effectLst/>
              </a:rPr>
              <a:t> di </a:t>
            </a:r>
            <a:r>
              <a:rPr lang="en-US" sz="1700" b="0" i="0" dirty="0" err="1">
                <a:effectLst/>
              </a:rPr>
              <a:t>lavoro</a:t>
            </a:r>
            <a:r>
              <a:rPr lang="en-US" sz="1700" b="0" i="0" dirty="0">
                <a:effectLst/>
              </a:rPr>
              <a:t>. La chat </a:t>
            </a:r>
            <a:r>
              <a:rPr lang="en-US" sz="1700" b="0" i="0" dirty="0" err="1">
                <a:effectLst/>
              </a:rPr>
              <a:t>può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essere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avviata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sia</a:t>
            </a:r>
            <a:r>
              <a:rPr lang="en-US" sz="1700" b="0" i="0" dirty="0">
                <a:effectLst/>
              </a:rPr>
              <a:t> dal </a:t>
            </a:r>
            <a:r>
              <a:rPr lang="en-US" sz="1700" b="0" i="0" dirty="0" err="1">
                <a:effectLst/>
              </a:rPr>
              <a:t>profilo</a:t>
            </a:r>
            <a:r>
              <a:rPr lang="en-US" sz="1700" b="0" i="0" dirty="0">
                <a:effectLst/>
              </a:rPr>
              <a:t> del </a:t>
            </a:r>
            <a:r>
              <a:rPr lang="en-US" sz="1700" b="0" i="0" dirty="0" err="1">
                <a:effectLst/>
              </a:rPr>
              <a:t>cliente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che</a:t>
            </a:r>
            <a:r>
              <a:rPr lang="en-US" sz="1700" b="0" i="0" dirty="0">
                <a:effectLst/>
              </a:rPr>
              <a:t> del </a:t>
            </a:r>
            <a:r>
              <a:rPr lang="en-US" sz="1700" b="0" i="0" dirty="0" err="1">
                <a:effectLst/>
              </a:rPr>
              <a:t>lavoratore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oppure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quando</a:t>
            </a:r>
            <a:r>
              <a:rPr lang="en-US" sz="1700" b="0" i="0" dirty="0">
                <a:effectLst/>
              </a:rPr>
              <a:t> il </a:t>
            </a:r>
            <a:r>
              <a:rPr lang="en-US" sz="1700" b="0" i="0" dirty="0" err="1">
                <a:effectLst/>
              </a:rPr>
              <a:t>lavoratore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clicca</a:t>
            </a:r>
            <a:r>
              <a:rPr lang="en-US" sz="1700" b="0" i="0" dirty="0">
                <a:effectLst/>
              </a:rPr>
              <a:t> il </a:t>
            </a:r>
            <a:r>
              <a:rPr lang="en-US" sz="1700" b="0" i="0" dirty="0" err="1">
                <a:effectLst/>
              </a:rPr>
              <a:t>pulsante</a:t>
            </a:r>
            <a:r>
              <a:rPr lang="en-US" sz="1700" b="0" i="0" dirty="0">
                <a:effectLst/>
              </a:rPr>
              <a:t> '</a:t>
            </a:r>
            <a:r>
              <a:rPr lang="en-US" sz="1700" b="0" i="0" dirty="0" err="1">
                <a:effectLst/>
              </a:rPr>
              <a:t>Contatta</a:t>
            </a:r>
            <a:r>
              <a:rPr lang="en-US" sz="1700" b="0" i="0" dirty="0">
                <a:effectLst/>
              </a:rPr>
              <a:t> il </a:t>
            </a:r>
            <a:r>
              <a:rPr lang="en-US" sz="1700" b="0" i="0" dirty="0" err="1">
                <a:effectLst/>
              </a:rPr>
              <a:t>cliente</a:t>
            </a:r>
            <a:r>
              <a:rPr lang="en-US" sz="1700" b="0" i="0" dirty="0">
                <a:effectLst/>
              </a:rPr>
              <a:t>' </a:t>
            </a:r>
            <a:r>
              <a:rPr lang="en-US" sz="1700" b="0" i="0" dirty="0" err="1">
                <a:effectLst/>
              </a:rPr>
              <a:t>relativo</a:t>
            </a:r>
            <a:r>
              <a:rPr lang="en-US" sz="1700" b="0" i="0" dirty="0">
                <a:effectLst/>
              </a:rPr>
              <a:t> a un </a:t>
            </a:r>
            <a:r>
              <a:rPr lang="en-US" sz="1700" b="0" i="0" dirty="0" err="1">
                <a:effectLst/>
              </a:rPr>
              <a:t>annuncio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0" dirty="0" err="1">
                <a:effectLst/>
              </a:rPr>
              <a:t>Inoltre</a:t>
            </a:r>
            <a:r>
              <a:rPr lang="en-US" sz="1700" b="0" i="0" dirty="0">
                <a:effectLst/>
              </a:rPr>
              <a:t>, la chat </a:t>
            </a:r>
            <a:r>
              <a:rPr lang="en-US" sz="1700" b="0" i="0" dirty="0" err="1">
                <a:effectLst/>
              </a:rPr>
              <a:t>mostrerà</a:t>
            </a:r>
            <a:r>
              <a:rPr lang="en-US" sz="1700" b="0" i="0" dirty="0">
                <a:effectLst/>
              </a:rPr>
              <a:t> tutti </a:t>
            </a:r>
            <a:r>
              <a:rPr lang="en-US" sz="1700" b="0" i="0" dirty="0" err="1">
                <a:effectLst/>
              </a:rPr>
              <a:t>gli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annunci</a:t>
            </a:r>
            <a:r>
              <a:rPr lang="en-US" sz="1700" b="0" i="0" dirty="0">
                <a:effectLst/>
              </a:rPr>
              <a:t> con cui è </a:t>
            </a:r>
            <a:r>
              <a:rPr lang="en-US" sz="1700" b="0" i="0" dirty="0" err="1">
                <a:effectLst/>
              </a:rPr>
              <a:t>stata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avviata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una</a:t>
            </a:r>
            <a:r>
              <a:rPr lang="en-US" sz="1700" b="0" i="0" dirty="0">
                <a:effectLst/>
              </a:rPr>
              <a:t> conversazione </a:t>
            </a:r>
            <a:r>
              <a:rPr lang="en-US" sz="1700" b="0" i="0" dirty="0" err="1">
                <a:effectLst/>
              </a:rPr>
              <a:t>tra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lavoratore</a:t>
            </a:r>
            <a:r>
              <a:rPr lang="en-US" sz="1700" b="0" i="0" dirty="0">
                <a:effectLst/>
              </a:rPr>
              <a:t> e </a:t>
            </a:r>
            <a:r>
              <a:rPr lang="en-US" sz="1700" b="0" i="0" dirty="0" err="1">
                <a:effectLst/>
              </a:rPr>
              <a:t>cliente</a:t>
            </a:r>
            <a:r>
              <a:rPr lang="en-US" sz="1700" b="0" i="0" dirty="0">
                <a:effectLst/>
              </a:rPr>
              <a:t>, e la </a:t>
            </a:r>
            <a:r>
              <a:rPr lang="en-US" sz="1700" b="0" i="0" dirty="0" err="1">
                <a:effectLst/>
              </a:rPr>
              <a:t>proposta</a:t>
            </a:r>
            <a:r>
              <a:rPr lang="en-US" sz="1700" b="0" i="0" dirty="0">
                <a:effectLst/>
              </a:rPr>
              <a:t> di </a:t>
            </a:r>
            <a:r>
              <a:rPr lang="en-US" sz="1700" b="0" i="0" dirty="0" err="1">
                <a:effectLst/>
              </a:rPr>
              <a:t>quell'annuncio</a:t>
            </a:r>
            <a:r>
              <a:rPr lang="en-US" sz="1700" b="0" i="0" dirty="0">
                <a:effectLst/>
              </a:rPr>
              <a:t> se non è </a:t>
            </a:r>
            <a:r>
              <a:rPr lang="en-US" sz="1700" b="0" i="0" dirty="0" err="1">
                <a:effectLst/>
              </a:rPr>
              <a:t>ancora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stata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accettata</a:t>
            </a:r>
            <a:r>
              <a:rPr lang="en-US" sz="1700" b="0" i="0" dirty="0">
                <a:effectLst/>
              </a:rPr>
              <a:t>.</a:t>
            </a:r>
            <a:endParaRPr lang="en-US" sz="17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7ABE5C-F8A2-7BB1-B46F-F2D4527A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33" y="1275019"/>
            <a:ext cx="7040267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14550-6157-472D-EA9D-93E10F3F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241C6B3F-3A14-88F5-4581-8E0D4CA98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7A724B63-5B7C-617E-5A1D-78B1E97E2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9642C-DFDA-F6D9-CE3C-FE4C4DC9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Transazione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C091A1-D369-D31D-FE9C-9AB241D4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Una volta </a:t>
            </a:r>
            <a:r>
              <a:rPr lang="en-US" sz="1700" b="0" i="0" dirty="0" err="1">
                <a:effectLst/>
              </a:rPr>
              <a:t>accettata</a:t>
            </a:r>
            <a:r>
              <a:rPr lang="en-US" sz="1700" b="0" i="0" dirty="0">
                <a:effectLst/>
              </a:rPr>
              <a:t> la </a:t>
            </a:r>
            <a:r>
              <a:rPr lang="en-US" sz="1700" b="0" i="0" dirty="0" err="1">
                <a:effectLst/>
              </a:rPr>
              <a:t>proposta</a:t>
            </a:r>
            <a:r>
              <a:rPr lang="en-US" sz="1700" b="0" i="0" dirty="0">
                <a:effectLst/>
              </a:rPr>
              <a:t> di un </a:t>
            </a:r>
            <a:r>
              <a:rPr lang="en-US" sz="1700" b="0" i="0" dirty="0" err="1">
                <a:effectLst/>
              </a:rPr>
              <a:t>lavoratore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attraverso</a:t>
            </a:r>
            <a:r>
              <a:rPr lang="en-US" sz="1700" b="0" i="0" dirty="0">
                <a:effectLst/>
              </a:rPr>
              <a:t> la chat, </a:t>
            </a:r>
            <a:r>
              <a:rPr lang="en-US" sz="1700" dirty="0" err="1"/>
              <a:t>l’annuncio</a:t>
            </a:r>
            <a:r>
              <a:rPr lang="en-US" sz="1700" dirty="0"/>
              <a:t> </a:t>
            </a:r>
            <a:r>
              <a:rPr lang="en-US" sz="1700" dirty="0" err="1"/>
              <a:t>finalizzato</a:t>
            </a:r>
            <a:r>
              <a:rPr lang="en-US" sz="1700" dirty="0"/>
              <a:t> </a:t>
            </a:r>
            <a:r>
              <a:rPr lang="en-US" sz="1700" dirty="0" err="1"/>
              <a:t>comparirà</a:t>
            </a:r>
            <a:r>
              <a:rPr lang="en-US" sz="1700" dirty="0"/>
              <a:t> </a:t>
            </a:r>
            <a:r>
              <a:rPr lang="en-US" sz="1700" dirty="0" err="1"/>
              <a:t>nel</a:t>
            </a:r>
            <a:r>
              <a:rPr lang="en-US" sz="1700" dirty="0"/>
              <a:t> </a:t>
            </a:r>
            <a:r>
              <a:rPr lang="en-US" sz="1700" dirty="0" err="1"/>
              <a:t>profilo</a:t>
            </a:r>
            <a:r>
              <a:rPr lang="en-US" sz="1700" dirty="0"/>
              <a:t> del </a:t>
            </a:r>
            <a:r>
              <a:rPr lang="en-US" sz="1700" dirty="0" err="1"/>
              <a:t>cliente</a:t>
            </a:r>
            <a:r>
              <a:rPr lang="en-US" sz="1700" dirty="0"/>
              <a:t> e </a:t>
            </a:r>
            <a:r>
              <a:rPr lang="en-US" sz="1700" dirty="0" err="1"/>
              <a:t>cliccando</a:t>
            </a:r>
            <a:r>
              <a:rPr lang="en-US" sz="1700" dirty="0"/>
              <a:t> il tasto </a:t>
            </a:r>
            <a:r>
              <a:rPr lang="en-US" sz="1700" i="1" dirty="0"/>
              <a:t>‘EFFETTUA PAGAMENTO</a:t>
            </a:r>
            <a:r>
              <a:rPr lang="en-US" sz="1700" dirty="0"/>
              <a:t>’ </a:t>
            </a:r>
            <a:r>
              <a:rPr lang="en-US" sz="1700" dirty="0" err="1"/>
              <a:t>verrà</a:t>
            </a:r>
            <a:r>
              <a:rPr lang="en-US" sz="1700" dirty="0"/>
              <a:t> </a:t>
            </a:r>
            <a:r>
              <a:rPr lang="en-US" sz="1700" dirty="0" err="1"/>
              <a:t>avviata</a:t>
            </a:r>
            <a:r>
              <a:rPr lang="en-US" sz="1700" dirty="0"/>
              <a:t> la </a:t>
            </a:r>
            <a:r>
              <a:rPr lang="en-US" sz="1700" dirty="0" err="1"/>
              <a:t>relativa</a:t>
            </a:r>
            <a:r>
              <a:rPr lang="en-US" sz="1700" dirty="0"/>
              <a:t> </a:t>
            </a:r>
            <a:r>
              <a:rPr lang="en-US" sz="1700" dirty="0" err="1"/>
              <a:t>procedura</a:t>
            </a:r>
            <a:r>
              <a:rPr lang="en-US" sz="1700" dirty="0"/>
              <a:t>; </a:t>
            </a:r>
            <a:r>
              <a:rPr lang="en-US" sz="1700" dirty="0" err="1"/>
              <a:t>inseriti</a:t>
            </a:r>
            <a:r>
              <a:rPr lang="en-US" sz="1700" dirty="0"/>
              <a:t> i </a:t>
            </a:r>
            <a:r>
              <a:rPr lang="en-US" sz="1700" dirty="0" err="1"/>
              <a:t>dati</a:t>
            </a:r>
            <a:r>
              <a:rPr lang="en-US" sz="1700" dirty="0"/>
              <a:t> per il </a:t>
            </a:r>
            <a:r>
              <a:rPr lang="en-US" sz="1700" dirty="0" err="1"/>
              <a:t>pagamento</a:t>
            </a:r>
            <a:r>
              <a:rPr lang="en-US" sz="1700" dirty="0"/>
              <a:t> e </a:t>
            </a:r>
            <a:r>
              <a:rPr lang="en-US" sz="1700" dirty="0" err="1"/>
              <a:t>confermando</a:t>
            </a:r>
            <a:r>
              <a:rPr lang="en-US" sz="1700" dirty="0"/>
              <a:t>, se la </a:t>
            </a:r>
            <a:r>
              <a:rPr lang="en-US" sz="1700" dirty="0" err="1"/>
              <a:t>transazione</a:t>
            </a:r>
            <a:r>
              <a:rPr lang="en-US" sz="1700" dirty="0"/>
              <a:t> </a:t>
            </a:r>
            <a:r>
              <a:rPr lang="en-US" sz="1700" dirty="0" err="1"/>
              <a:t>va</a:t>
            </a:r>
            <a:r>
              <a:rPr lang="en-US" sz="1700" dirty="0"/>
              <a:t> a </a:t>
            </a:r>
            <a:r>
              <a:rPr lang="en-US" sz="1700" dirty="0" err="1"/>
              <a:t>buon</a:t>
            </a:r>
            <a:r>
              <a:rPr lang="en-US" sz="1700" dirty="0"/>
              <a:t> fine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viene</a:t>
            </a:r>
            <a:r>
              <a:rPr lang="en-US" sz="1700" dirty="0"/>
              <a:t> </a:t>
            </a:r>
            <a:r>
              <a:rPr lang="en-US" sz="1700" dirty="0" err="1"/>
              <a:t>reindirizzati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 di </a:t>
            </a:r>
            <a:r>
              <a:rPr lang="en-US" sz="1700" dirty="0" err="1"/>
              <a:t>conferma</a:t>
            </a:r>
            <a:r>
              <a:rPr lang="en-US" sz="1700" dirty="0"/>
              <a:t> e </a:t>
            </a:r>
            <a:r>
              <a:rPr lang="en-US" sz="1700" dirty="0" err="1"/>
              <a:t>tornando</a:t>
            </a:r>
            <a:r>
              <a:rPr lang="en-US" sz="1700" dirty="0"/>
              <a:t> </a:t>
            </a:r>
            <a:r>
              <a:rPr lang="en-US" sz="1700" dirty="0" err="1"/>
              <a:t>sul</a:t>
            </a:r>
            <a:r>
              <a:rPr lang="en-US" sz="1700" dirty="0"/>
              <a:t> </a:t>
            </a:r>
            <a:r>
              <a:rPr lang="en-US" sz="1700" dirty="0" err="1"/>
              <a:t>profilo</a:t>
            </a:r>
            <a:r>
              <a:rPr lang="en-US" sz="1700" dirty="0"/>
              <a:t> il tasto ‘EFFETTUA PAGAMENTO’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quell’annuncio</a:t>
            </a:r>
            <a:r>
              <a:rPr lang="en-US" sz="1700" dirty="0"/>
              <a:t> </a:t>
            </a:r>
            <a:r>
              <a:rPr lang="en-US" sz="1700" dirty="0" err="1"/>
              <a:t>scompare</a:t>
            </a:r>
            <a:r>
              <a:rPr lang="en-US" sz="1700" dirty="0"/>
              <a:t>; </a:t>
            </a:r>
            <a:r>
              <a:rPr lang="en-US" sz="1700" dirty="0" err="1"/>
              <a:t>altrimenti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viene</a:t>
            </a:r>
            <a:r>
              <a:rPr lang="en-US" sz="1700" dirty="0"/>
              <a:t> </a:t>
            </a:r>
            <a:r>
              <a:rPr lang="en-US" sz="1700" dirty="0" err="1"/>
              <a:t>reindirizzati</a:t>
            </a:r>
            <a:r>
              <a:rPr lang="en-US" sz="1700" dirty="0"/>
              <a:t> a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 di </a:t>
            </a:r>
            <a:r>
              <a:rPr lang="en-US" sz="1700" dirty="0" err="1"/>
              <a:t>di</a:t>
            </a:r>
            <a:r>
              <a:rPr lang="en-US" sz="1700" dirty="0"/>
              <a:t> </a:t>
            </a:r>
            <a:r>
              <a:rPr lang="en-US" sz="1700" dirty="0" err="1"/>
              <a:t>errore</a:t>
            </a:r>
            <a:r>
              <a:rPr lang="en-US" sz="1700" dirty="0"/>
              <a:t>, </a:t>
            </a:r>
            <a:r>
              <a:rPr lang="en-US" sz="1700" dirty="0" err="1"/>
              <a:t>invitando</a:t>
            </a:r>
            <a:r>
              <a:rPr lang="en-US" sz="1700" dirty="0"/>
              <a:t> il </a:t>
            </a:r>
            <a:r>
              <a:rPr lang="en-US" sz="1700" dirty="0" err="1"/>
              <a:t>cliente</a:t>
            </a:r>
            <a:r>
              <a:rPr lang="en-US" sz="1700" dirty="0"/>
              <a:t> a </a:t>
            </a:r>
            <a:r>
              <a:rPr lang="en-US" sz="1700" dirty="0" err="1"/>
              <a:t>riprovare</a:t>
            </a:r>
            <a:endParaRPr lang="en-US" sz="17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3B166AA-0685-DCF4-63A9-B825EC0A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8" y="3599906"/>
            <a:ext cx="5867400" cy="31480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B9043E2-CC18-A32B-B26D-A7C40C31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45" y="110065"/>
            <a:ext cx="6864508" cy="34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2CBC4-1E84-6AB4-BF55-8B41D4835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CAC352B-1437-FC39-4E7E-88E11490D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D4CC55D1-2EE0-AF7A-1245-3799C44D1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5666A9-BF7A-2CF5-6F6D-C77E3D5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Recensione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BBAC79-BE20-0CD2-6424-A8E33943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Dopo </a:t>
            </a:r>
            <a:r>
              <a:rPr lang="en-US" sz="1700" b="0" i="0" dirty="0" err="1">
                <a:effectLst/>
              </a:rPr>
              <a:t>che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una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proposta</a:t>
            </a:r>
            <a:r>
              <a:rPr lang="en-US" sz="1700" b="0" i="0" dirty="0">
                <a:effectLst/>
              </a:rPr>
              <a:t> è </a:t>
            </a:r>
            <a:r>
              <a:rPr lang="en-US" sz="1700" b="0" i="0" dirty="0" err="1">
                <a:effectLst/>
              </a:rPr>
              <a:t>stata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accettata</a:t>
            </a:r>
            <a:r>
              <a:rPr lang="en-US" sz="1700" dirty="0"/>
              <a:t>, il </a:t>
            </a:r>
            <a:r>
              <a:rPr lang="en-US" sz="1700" dirty="0" err="1"/>
              <a:t>cliente</a:t>
            </a:r>
            <a:r>
              <a:rPr lang="en-US" sz="1700" dirty="0"/>
              <a:t> </a:t>
            </a:r>
            <a:r>
              <a:rPr lang="en-US" sz="1700" dirty="0" err="1"/>
              <a:t>può</a:t>
            </a:r>
            <a:r>
              <a:rPr lang="en-US" sz="1700" dirty="0"/>
              <a:t> </a:t>
            </a:r>
            <a:r>
              <a:rPr lang="en-US" sz="1700" dirty="0" err="1"/>
              <a:t>lasciare</a:t>
            </a:r>
            <a:r>
              <a:rPr lang="en-US" sz="1700" dirty="0"/>
              <a:t>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recensione</a:t>
            </a:r>
            <a:r>
              <a:rPr lang="en-US" sz="1700" dirty="0"/>
              <a:t> </a:t>
            </a:r>
            <a:r>
              <a:rPr lang="en-US" sz="1700" dirty="0" err="1"/>
              <a:t>riguardo</a:t>
            </a:r>
            <a:r>
              <a:rPr lang="en-US" sz="1700" dirty="0"/>
              <a:t> il </a:t>
            </a:r>
            <a:r>
              <a:rPr lang="en-US" sz="1700" dirty="0" err="1"/>
              <a:t>lavoro</a:t>
            </a:r>
            <a:r>
              <a:rPr lang="en-US" sz="1700" dirty="0"/>
              <a:t> </a:t>
            </a:r>
            <a:r>
              <a:rPr lang="en-US" sz="1700" dirty="0" err="1"/>
              <a:t>svolto</a:t>
            </a:r>
            <a:r>
              <a:rPr lang="en-US" sz="1700" dirty="0"/>
              <a:t> dal </a:t>
            </a:r>
            <a:r>
              <a:rPr lang="en-US" sz="1700" dirty="0" err="1"/>
              <a:t>professionista</a:t>
            </a:r>
            <a:r>
              <a:rPr lang="en-US" sz="1700" dirty="0"/>
              <a:t>, </a:t>
            </a:r>
            <a:r>
              <a:rPr lang="en-US" sz="1700" dirty="0" err="1"/>
              <a:t>lasciando</a:t>
            </a:r>
            <a:r>
              <a:rPr lang="en-US" sz="1700" dirty="0"/>
              <a:t> un </a:t>
            </a:r>
            <a:r>
              <a:rPr lang="en-US" sz="1700" dirty="0" err="1"/>
              <a:t>voto</a:t>
            </a:r>
            <a:r>
              <a:rPr lang="en-US" sz="1700" dirty="0"/>
              <a:t> da 1 a 5 e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descrizione</a:t>
            </a:r>
            <a:r>
              <a:rPr lang="en-US" sz="1700" dirty="0"/>
              <a:t> </a:t>
            </a:r>
            <a:r>
              <a:rPr lang="en-US" sz="1700" dirty="0" err="1"/>
              <a:t>facoltativa</a:t>
            </a:r>
            <a:r>
              <a:rPr lang="en-US" sz="17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Il </a:t>
            </a:r>
            <a:r>
              <a:rPr lang="en-US" sz="1700" dirty="0" err="1"/>
              <a:t>lavoratore</a:t>
            </a:r>
            <a:r>
              <a:rPr lang="en-US" sz="1700" dirty="0"/>
              <a:t> </a:t>
            </a:r>
            <a:r>
              <a:rPr lang="en-US" sz="1700" dirty="0" err="1"/>
              <a:t>può</a:t>
            </a:r>
            <a:r>
              <a:rPr lang="en-US" sz="1700" dirty="0"/>
              <a:t> </a:t>
            </a:r>
            <a:r>
              <a:rPr lang="en-US" sz="1700" dirty="0" err="1"/>
              <a:t>ovviamente</a:t>
            </a:r>
            <a:r>
              <a:rPr lang="en-US" sz="1700" dirty="0"/>
              <a:t> </a:t>
            </a:r>
            <a:r>
              <a:rPr lang="en-US" sz="1700" dirty="0" err="1"/>
              <a:t>visionare</a:t>
            </a:r>
            <a:r>
              <a:rPr lang="en-US" sz="1700" dirty="0"/>
              <a:t> le </a:t>
            </a:r>
            <a:r>
              <a:rPr lang="en-US" sz="1700" dirty="0" err="1"/>
              <a:t>recensioni</a:t>
            </a:r>
            <a:r>
              <a:rPr lang="en-US" sz="1700" dirty="0"/>
              <a:t> </a:t>
            </a:r>
            <a:r>
              <a:rPr lang="en-US" sz="1700" dirty="0" err="1"/>
              <a:t>effettuate</a:t>
            </a:r>
            <a:r>
              <a:rPr lang="en-US" sz="1700" dirty="0"/>
              <a:t> </a:t>
            </a:r>
            <a:r>
              <a:rPr lang="en-US" sz="1700" dirty="0" err="1"/>
              <a:t>nei</a:t>
            </a:r>
            <a:r>
              <a:rPr lang="en-US" sz="1700" dirty="0"/>
              <a:t> </a:t>
            </a:r>
            <a:r>
              <a:rPr lang="en-US" sz="1700" dirty="0" err="1"/>
              <a:t>suoi</a:t>
            </a:r>
            <a:r>
              <a:rPr lang="en-US" sz="1700" dirty="0"/>
              <a:t> </a:t>
            </a:r>
            <a:r>
              <a:rPr lang="en-US" sz="1700" dirty="0" err="1"/>
              <a:t>confronti</a:t>
            </a:r>
            <a:r>
              <a:rPr lang="en-US" sz="1700" dirty="0"/>
              <a:t>, </a:t>
            </a:r>
            <a:r>
              <a:rPr lang="en-US" sz="1700" dirty="0" err="1"/>
              <a:t>insieme</a:t>
            </a:r>
            <a:r>
              <a:rPr lang="en-US" sz="1700" dirty="0"/>
              <a:t> </a:t>
            </a:r>
            <a:r>
              <a:rPr lang="en-US" sz="1700" dirty="0" err="1"/>
              <a:t>alla</a:t>
            </a:r>
            <a:r>
              <a:rPr lang="en-US" sz="1700" dirty="0"/>
              <a:t> media del </a:t>
            </a:r>
            <a:r>
              <a:rPr lang="en-US" sz="1700" dirty="0" err="1"/>
              <a:t>punteggio</a:t>
            </a:r>
            <a:r>
              <a:rPr lang="en-US" sz="1700" dirty="0"/>
              <a:t> di </a:t>
            </a:r>
            <a:r>
              <a:rPr lang="en-US" sz="1700" dirty="0" err="1"/>
              <a:t>quest’ultime</a:t>
            </a:r>
            <a:r>
              <a:rPr lang="en-US" sz="1700" dirty="0"/>
              <a:t> sempre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r>
              <a:rPr lang="en-US" sz="1700" dirty="0"/>
              <a:t> ‘</a:t>
            </a:r>
            <a:r>
              <a:rPr lang="en-US" sz="1700" dirty="0" err="1"/>
              <a:t>profilo</a:t>
            </a:r>
            <a:r>
              <a:rPr lang="en-US" sz="1700" dirty="0"/>
              <a:t>’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5F3093D-391D-71C2-22FE-13746BBB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80" y="1168400"/>
            <a:ext cx="6915801" cy="36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42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579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Tema di Office</vt:lpstr>
      <vt:lpstr>SKILLMATCH</vt:lpstr>
      <vt:lpstr>Accesso</vt:lpstr>
      <vt:lpstr>Cliente</vt:lpstr>
      <vt:lpstr>Lavoratore</vt:lpstr>
      <vt:lpstr>Ricerca annunci</vt:lpstr>
      <vt:lpstr>Annuncio</vt:lpstr>
      <vt:lpstr>Chat</vt:lpstr>
      <vt:lpstr>Transazione</vt:lpstr>
      <vt:lpstr>Recensione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SKILLMATCH</dc:title>
  <dc:creator>GIUSEPPE MOBILIO</dc:creator>
  <cp:lastModifiedBy>SAMUELE SICILIANO</cp:lastModifiedBy>
  <cp:revision>2</cp:revision>
  <dcterms:created xsi:type="dcterms:W3CDTF">2024-02-09T12:30:30Z</dcterms:created>
  <dcterms:modified xsi:type="dcterms:W3CDTF">2024-02-09T19:22:04Z</dcterms:modified>
</cp:coreProperties>
</file>