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0B3dS1w15DnLmN0hEZmxXN2R1YXM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Toll Management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RedHotTechiePeppers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deliverables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24882" y="1273432"/>
            <a:ext cx="8276953" cy="760320"/>
            <a:chOff x="424812" y="1177875"/>
            <a:chExt cx="8294371" cy="849900"/>
          </a:xfrm>
        </p:grpSpPr>
        <p:sp>
          <p:nvSpPr>
            <p:cNvPr id="129" name="Shape 129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480452" y="1378633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Saves a considerable amount of time at the toll junction per vehicle.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34" name="Shape 13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Standardizing of number plates nation wide.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Smooth passage of public service vehicles.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9" name="Shape 13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Installing perfect lane discipline and thus reducing unwanted collisions.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44" name="Shape 144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Reducing the traffic density at each and every toll junction.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product primarily aims at reducing the traffic density in the toll zones.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is </a:t>
            </a:r>
            <a:r>
              <a:rPr lang="en"/>
              <a:t>achieved</a:t>
            </a:r>
            <a:r>
              <a:rPr lang="en"/>
              <a:t> by automating the existing mechanical Tolls using OCR coupled with Object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Product in brief</a:t>
            </a:r>
          </a:p>
        </p:txBody>
      </p:sp>
      <p:sp>
        <p:nvSpPr>
          <p:cNvPr id="72" name="Shape 72" title="sprint_gdg-hackathon-2017_team_169726_2278c42TollManagement.mp4">
            <a:hlinkClick r:id="rId3"/>
          </p:cNvPr>
          <p:cNvSpPr/>
          <p:nvPr/>
        </p:nvSpPr>
        <p:spPr>
          <a:xfrm>
            <a:off x="2336525" y="11701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encountered by the existing system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9" name="Shape 79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 1</a:t>
            </a:r>
          </a:p>
        </p:txBody>
      </p: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Increased traffic density at toll zones.</a:t>
            </a:r>
          </a:p>
          <a:p>
            <a:pPr indent="-330200" lvl="0" marL="457200">
              <a:spcBef>
                <a:spcPts val="0"/>
              </a:spcBef>
              <a:buSzPct val="100000"/>
              <a:buChar char="●"/>
            </a:pPr>
            <a:r>
              <a:rPr lang="en" sz="1600"/>
              <a:t>Hindering the smooth flow of ambulance and other public service vehicles through the traffic.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84" name="Shape 84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 2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Wastage of crucial time at the toll.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Delays in transfer of time sensitive commodities.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89" name="Shape 89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 3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Lack of  lane discipline.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58150" y="526350"/>
            <a:ext cx="6227100" cy="40908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Project objective: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>
              <a:spcBef>
                <a:spcPts val="0"/>
              </a:spcBef>
              <a:buNone/>
            </a:pPr>
            <a:r>
              <a:rPr lang="en" sz="4200"/>
              <a:t>Tackling all the issues posed by the existing systems.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involved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core technology involved in </a:t>
            </a:r>
            <a:r>
              <a:rPr lang="en"/>
              <a:t>developing the product as a whole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OCR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 Messaging 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704125"/>
            <a:ext cx="8520600" cy="123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Existing Systems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87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Toll Collection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Functionality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Car arrival at the toll system.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Lowering barricade.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Entry of car and journey details by the official.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Physical transfer of funds.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Raise of barricade on payment.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FFFFFF"/>
                </a:solidFill>
              </a:rPr>
              <a:t>Cons of the system</a:t>
            </a:r>
            <a:r>
              <a:rPr b="1" lang="en" sz="2100">
                <a:solidFill>
                  <a:srgbClr val="F3F3F3"/>
                </a:solidFill>
              </a:rPr>
              <a:t>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Process of toll collection approximates at an average of 1 - 1.5 minutes.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Massive accumulation of traffic.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0 lane discipline.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Hindrance in fund transfer.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Requirement of stringent human labor.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RFID Tags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Functionality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Radio frequency tags provided by ICICI called FASTags.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Tag fixed to the upper central portion of the vehicles windscreen.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Cash deducted from the account linked to the tag.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b="1" lang="en" sz="1600"/>
              <a:t>Vehicle passes through the toll.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rgbClr val="FFFFFF"/>
                </a:solidFill>
              </a:rPr>
              <a:t>Cons of the system</a:t>
            </a:r>
            <a:r>
              <a:rPr b="1" lang="en" sz="2100">
                <a:solidFill>
                  <a:srgbClr val="F3F3F3"/>
                </a:solidFill>
              </a:rPr>
              <a:t>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Takes approximately 10 seconds.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Presence of a barricade to stop the vehicle.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n" sz="1600"/>
              <a:t>Human presence required to account for mishaps.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