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7" r:id="rId3"/>
    <p:sldId id="320" r:id="rId4"/>
    <p:sldId id="323" r:id="rId5"/>
    <p:sldId id="328" r:id="rId6"/>
    <p:sldId id="324" r:id="rId7"/>
    <p:sldId id="331" r:id="rId8"/>
    <p:sldId id="332" r:id="rId9"/>
    <p:sldId id="333" r:id="rId10"/>
    <p:sldId id="33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9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29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2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3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62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5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92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6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6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1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45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6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44B3-7575-43A0-A97B-47D491CCE71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1C8C9-B5C4-445C-A1A7-62633F4D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3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0" y="1445290"/>
            <a:ext cx="7188199" cy="17907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Параллельное программирование:</a:t>
            </a:r>
            <a:br>
              <a:rPr lang="ru-RU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Лекци</a:t>
            </a:r>
            <a:r>
              <a:rPr lang="ru-RU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8</a:t>
            </a:r>
            <a:r>
              <a:rPr lang="en-US" sz="49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ru-RU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ru-RU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Задачки</a:t>
            </a:r>
            <a:endParaRPr lang="ru-RU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327667"/>
            <a:ext cx="6858000" cy="1241822"/>
          </a:xfrm>
        </p:spPr>
        <p:txBody>
          <a:bodyPr>
            <a:normAutofit/>
          </a:bodyPr>
          <a:lstStyle/>
          <a:p>
            <a:r>
              <a:rPr lang="ru-RU" sz="2250" dirty="0">
                <a:latin typeface="Cambria" panose="02040503050406030204" pitchFamily="18" charset="0"/>
                <a:ea typeface="Cambria" panose="02040503050406030204" pitchFamily="18" charset="0"/>
              </a:rPr>
              <a:t>Учебный курс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143000" y="5919666"/>
            <a:ext cx="6858000" cy="4095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ИМИТ ИГУ, </a:t>
            </a:r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202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4096011" y="3830883"/>
            <a:ext cx="432148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1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Кензин</a:t>
            </a:r>
            <a:r>
              <a:rPr lang="ru-RU" altLang="ru-RU" sz="21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Максим Юрьевич</a:t>
            </a:r>
            <a:r>
              <a:rPr lang="ru-RU" alt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 eaLnBrk="1" hangingPunct="1"/>
            <a:r>
              <a:rPr lang="ru-RU" altLang="ru-RU" dirty="0">
                <a:latin typeface="Cambria" panose="02040503050406030204" pitchFamily="18" charset="0"/>
                <a:ea typeface="Cambria" panose="02040503050406030204" pitchFamily="18" charset="0"/>
              </a:rPr>
              <a:t>Кафедра Информационных технологий ИМИТ ИГУ </a:t>
            </a:r>
            <a:r>
              <a:rPr lang="en-US" altLang="ru-RU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ru-RU" altLang="ru-RU" dirty="0">
                <a:latin typeface="Cambria" panose="02040503050406030204" pitchFamily="18" charset="0"/>
                <a:ea typeface="Cambria" panose="02040503050406030204" pitchFamily="18" charset="0"/>
              </a:rPr>
              <a:t>Институт динамики систем и теории управления СО РАН</a:t>
            </a:r>
          </a:p>
        </p:txBody>
      </p:sp>
    </p:spTree>
    <p:extLst>
      <p:ext uri="{BB962C8B-B14F-4D97-AF65-F5344CB8AC3E}">
        <p14:creationId xmlns:p14="http://schemas.microsoft.com/office/powerpoint/2010/main" val="7623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Синхронизаторы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concurrent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2751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CountDownLatch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		–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замок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обратным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отсчетом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US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CyclicBarrier</a:t>
            </a:r>
            <a:endParaRPr lang="ru-RU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–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циклический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барьер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Exchanger 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–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синхронизированный обмен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Phaser</a:t>
            </a:r>
            <a:endParaRPr lang="ru-RU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–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синхронизация по фазам.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CountDownLatch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7101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CountDownLatch</a:t>
            </a:r>
            <a:r>
              <a:rPr lang="en-US" sz="22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синхронизация по отсчету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22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инициализируем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CountDownLatch</a:t>
            </a:r>
            <a:r>
              <a:rPr lang="en-US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countDownLatch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new </a:t>
            </a:r>
            <a:r>
              <a:rPr lang="en-US" sz="2200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CountDownLatch</a:t>
            </a:r>
            <a:r>
              <a:rPr lang="en-US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(n);</a:t>
            </a:r>
            <a:endParaRPr lang="en-US" sz="2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  <a:r>
              <a:rPr lang="ru-RU" altLang="ru-RU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</a:t>
            </a:r>
            <a:r>
              <a:rPr lang="ru-RU" alt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отсчитываем</a:t>
            </a:r>
            <a:endParaRPr lang="en-US" altLang="ru-RU" sz="22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countDownLatch.countDown</a:t>
            </a:r>
            <a:r>
              <a:rPr lang="en-US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(); 	-&gt; (n=n-1)</a:t>
            </a:r>
            <a:br>
              <a:rPr lang="en-US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ждем конца отсчета</a:t>
            </a: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countDownLatch.await</a:t>
            </a:r>
            <a:r>
              <a:rPr lang="en-US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();		while (n&gt;0)</a:t>
            </a:r>
            <a:endParaRPr lang="ru-RU" altLang="ru-RU" sz="2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63133" y="5885304"/>
            <a:ext cx="6654800" cy="40011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Счетчик работает ровно один раз!</a:t>
            </a:r>
          </a:p>
        </p:txBody>
      </p:sp>
    </p:spTree>
    <p:extLst>
      <p:ext uri="{BB962C8B-B14F-4D97-AF65-F5344CB8AC3E}">
        <p14:creationId xmlns:p14="http://schemas.microsoft.com/office/powerpoint/2010/main" val="39479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Синхронизаторы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concurrent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3614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CyclicBarrier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4"/>
            <a:ext cx="8015817" cy="4737101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CyclicBarrier</a:t>
            </a:r>
            <a:r>
              <a:rPr lang="en-US" sz="24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циклическая синхронизация по отсчету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24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инициализируем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CyclicBarrier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cbarrier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 new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CyclicBarrier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(n, 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action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  <a:endParaRPr lang="ru-RU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//action – </a:t>
            </a:r>
            <a:r>
              <a:rPr lang="ru-RU" alt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таск</a:t>
            </a:r>
            <a:r>
              <a:rPr lang="ru-RU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который будет выполняться при «ломании» барьера. Обычно </a:t>
            </a:r>
            <a:r>
              <a:rPr lang="en-US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task – </a:t>
            </a:r>
            <a:r>
              <a:rPr lang="ru-RU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метод </a:t>
            </a:r>
            <a:r>
              <a:rPr lang="en-US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run</a:t>
            </a:r>
            <a:r>
              <a:rPr lang="ru-RU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класса </a:t>
            </a:r>
            <a:r>
              <a:rPr lang="en-US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runnable</a:t>
            </a:r>
            <a:r>
              <a:rPr lang="ru-RU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</a:t>
            </a:r>
            <a:r>
              <a:rPr lang="ru-RU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отсчитываем</a:t>
            </a:r>
            <a:r>
              <a:rPr lang="en-US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ждем конца отсчета</a:t>
            </a:r>
            <a:endParaRPr lang="en-US" alt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cbarrier</a:t>
            </a:r>
            <a:r>
              <a:rPr lang="en-US" sz="2400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.await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(); 	-&gt; (n=n-1)</a:t>
            </a:r>
            <a:r>
              <a:rPr 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 while (n&gt;0)</a:t>
            </a:r>
            <a:b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мануальный сброс счетчика на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ru-RU" altLang="ru-RU" sz="2400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rrier.reset</a:t>
            </a:r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-&gt; n = n</a:t>
            </a:r>
            <a:endParaRPr lang="ru-RU" alt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Синхронизаторы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concurrent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2812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Обмен между потоками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2554"/>
          </a:xfrm>
        </p:spPr>
        <p:txBody>
          <a:bodyPr>
            <a:normAutofit/>
          </a:bodyPr>
          <a:lstStyle/>
          <a:p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Типизируемый класс </a:t>
            </a:r>
            <a:r>
              <a:rPr lang="en-US" altLang="ru-RU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Exchanger</a:t>
            </a:r>
            <a:r>
              <a:rPr lang="ru-RU" altLang="ru-RU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18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altLang="ru-RU" sz="1600" i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java.util.concurrent.Exchanger</a:t>
            </a:r>
            <a:r>
              <a:rPr lang="en-US" altLang="ru-RU" sz="18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Exchanger&lt;T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 = </a:t>
            </a:r>
            <a:r>
              <a:rPr lang="ru-RU" altLang="ru-RU" sz="2400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</a:t>
            </a:r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400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Exchanger</a:t>
            </a:r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&gt;(); 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altLang="ru-RU" sz="2400" i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напр</a:t>
            </a:r>
            <a:r>
              <a:rPr lang="en-US" altLang="ru-RU" sz="2400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String</a:t>
            </a:r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alt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 объекта класса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Exchanger </a:t>
            </a:r>
            <a:r>
              <a:rPr 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один метод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Exchange: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 exchange(T x)</a:t>
            </a:r>
          </a:p>
          <a:p>
            <a:pPr lvl="1"/>
            <a:r>
              <a:rPr lang="en-US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exchange</a:t>
            </a: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x, </a:t>
            </a:r>
            <a:r>
              <a:rPr lang="ru-RU" altLang="ru-RU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long</a:t>
            </a: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timeout</a:t>
            </a: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altLang="ru-RU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TimeUnit</a:t>
            </a: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</a:t>
            </a: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pPr marL="0" indent="0">
              <a:buNone/>
            </a:pPr>
            <a: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x </a:t>
            </a:r>
            <a: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буфер данных для обмена</a:t>
            </a:r>
            <a: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{	timeout </a:t>
            </a:r>
            <a: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время </a:t>
            </a:r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ожидания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}</a:t>
            </a:r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u</a:t>
            </a:r>
            <a: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тип временных </a:t>
            </a:r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единиц</a:t>
            </a:r>
            <a:endParaRPr lang="en-US" altLang="ru-RU" sz="12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Можно обмениваться данными, а можно только отправлять:</a:t>
            </a:r>
            <a:endParaRPr lang="en-US" altLang="ru-RU" sz="24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ru-RU" sz="2400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Ex.exchange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(object)</a:t>
            </a:r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Object=</a:t>
            </a:r>
            <a:r>
              <a:rPr lang="en-US" altLang="ru-RU" sz="2400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Ex.exchange</a:t>
            </a:r>
            <a:r>
              <a:rPr lang="en-US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(object)</a:t>
            </a:r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ru-RU" alt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6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Синхронизаторы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concurrent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9138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Синхронизация по фазам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7101"/>
          </a:xfrm>
        </p:spPr>
        <p:txBody>
          <a:bodyPr>
            <a:normAutofit lnSpcReduction="10000"/>
          </a:bodyPr>
          <a:lstStyle/>
          <a:p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</a:t>
            </a:r>
            <a:r>
              <a:rPr lang="ru-RU" altLang="ru-RU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ласс </a:t>
            </a:r>
            <a:r>
              <a:rPr lang="en-US" altLang="ru-RU" sz="2400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Phaser</a:t>
            </a:r>
            <a:r>
              <a:rPr lang="ru-RU" altLang="ru-RU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altLang="ru-RU" sz="2400" i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java.util.concurrent</a:t>
            </a:r>
            <a:r>
              <a:rPr lang="ru-RU" altLang="ru-RU" sz="24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altLang="ru-RU" sz="2400" i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Phaser</a:t>
            </a:r>
            <a:r>
              <a:rPr lang="en-US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Phaser</a:t>
            </a:r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altLang="ru-RU" sz="2400" u="sng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Phaser</a:t>
            </a:r>
            <a:r>
              <a:rPr lang="ru-RU" altLang="ru-RU" sz="2400" u="sng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400" u="sng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parent</a:t>
            </a:r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altLang="ru-RU" sz="2400" u="sng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ru-RU" altLang="ru-RU" sz="2400" u="sng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400" u="sng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parties</a:t>
            </a:r>
            <a:r>
              <a:rPr lang="ru-RU" alt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ru-RU" altLang="ru-RU" sz="24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Родительский </a:t>
            </a:r>
            <a:r>
              <a:rPr lang="ru-RU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разделитель		количество участников</a:t>
            </a:r>
            <a:endParaRPr 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2" indent="0">
              <a:buNone/>
            </a:pP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u-RU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ru-RU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register</a:t>
            </a:r>
            <a:r>
              <a:rPr lang="ru-RU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регистрирует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участника и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возвращает номер текущей фазы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(обычно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фаза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0);</a:t>
            </a: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u-RU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ru-RU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arrive</a:t>
            </a:r>
            <a:r>
              <a:rPr lang="ru-RU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сообщает, что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участник завершил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фазу и возвращает номер текущей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фазы;</a:t>
            </a: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u-RU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ru-RU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arriveAndAwaitAdvance</a:t>
            </a:r>
            <a:r>
              <a:rPr lang="ru-RU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 </a:t>
            </a:r>
            <a:r>
              <a:rPr lang="ru-RU" sz="2000" dirty="0" err="1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arrive</a:t>
            </a:r>
            <a:r>
              <a:rPr lang="ru-RU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заставляет </a:t>
            </a:r>
            <a:r>
              <a:rPr lang="ru-RU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phaser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ожидать завершения фазы всеми остальными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сторонами;</a:t>
            </a: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u-RU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ru-RU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arriveAndDeregister</a:t>
            </a:r>
            <a:r>
              <a:rPr lang="ru-RU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сообщает о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завершении участником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всех фаз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снимает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его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 регистрации. Возвращает номер текущей фазы или отрицательное число, если </a:t>
            </a:r>
            <a:r>
              <a:rPr lang="ru-RU" sz="2000" dirty="0" err="1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Phaser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уже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завершил свою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работу;</a:t>
            </a: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u-RU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ru-RU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getPhase</a:t>
            </a:r>
            <a:r>
              <a:rPr lang="ru-RU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возвращает номер текущей </a:t>
            </a:r>
            <a:r>
              <a:rPr lang="ru-RU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фазы.</a:t>
            </a: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514725" y="2552700"/>
            <a:ext cx="36195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6086474" y="2552700"/>
            <a:ext cx="36195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89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8612</TotalTime>
  <Words>163</Words>
  <Application>Microsoft Office PowerPoint</Application>
  <PresentationFormat>Экран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Тема Office</vt:lpstr>
      <vt:lpstr>Параллельное программирование: Лекции 8&amp;9 + Задачки</vt:lpstr>
      <vt:lpstr>Сегодня</vt:lpstr>
      <vt:lpstr>CountDownLatch</vt:lpstr>
      <vt:lpstr>Синхронизаторы concurrent</vt:lpstr>
      <vt:lpstr>CyclicBarrier</vt:lpstr>
      <vt:lpstr>Синхронизаторы concurrent</vt:lpstr>
      <vt:lpstr>Обмен между потоками</vt:lpstr>
      <vt:lpstr>Синхронизаторы concurrent</vt:lpstr>
      <vt:lpstr>Синхронизация по фазам</vt:lpstr>
      <vt:lpstr>Синхронизаторы concurrent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Параллельное программирование</dc:title>
  <dc:creator>Maksim Kenzin</dc:creator>
  <cp:lastModifiedBy>Maksim Kenzin</cp:lastModifiedBy>
  <cp:revision>189</cp:revision>
  <dcterms:created xsi:type="dcterms:W3CDTF">2020-09-15T18:23:10Z</dcterms:created>
  <dcterms:modified xsi:type="dcterms:W3CDTF">2022-12-09T08:37:08Z</dcterms:modified>
</cp:coreProperties>
</file>