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05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6216-E6E3-46D7-903A-BBE3A032459E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63AE-4595-4CDF-BFEA-A4526BE9F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10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6216-E6E3-46D7-903A-BBE3A032459E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63AE-4595-4CDF-BFEA-A4526BE9F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9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6216-E6E3-46D7-903A-BBE3A032459E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63AE-4595-4CDF-BFEA-A4526BE9F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92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6216-E6E3-46D7-903A-BBE3A032459E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63AE-4595-4CDF-BFEA-A4526BE9F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7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6216-E6E3-46D7-903A-BBE3A032459E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63AE-4595-4CDF-BFEA-A4526BE9F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6216-E6E3-46D7-903A-BBE3A032459E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63AE-4595-4CDF-BFEA-A4526BE9F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3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6216-E6E3-46D7-903A-BBE3A032459E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63AE-4595-4CDF-BFEA-A4526BE9F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5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6216-E6E3-46D7-903A-BBE3A032459E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63AE-4595-4CDF-BFEA-A4526BE9F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2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6216-E6E3-46D7-903A-BBE3A032459E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63AE-4595-4CDF-BFEA-A4526BE9F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39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6216-E6E3-46D7-903A-BBE3A032459E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63AE-4595-4CDF-BFEA-A4526BE9F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5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6216-E6E3-46D7-903A-BBE3A032459E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63AE-4595-4CDF-BFEA-A4526BE9F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3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6216-E6E3-46D7-903A-BBE3A032459E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263AE-4595-4CDF-BFEA-A4526BE9F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0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4" r="45869" b="85000"/>
          <a:stretch/>
        </p:blipFill>
        <p:spPr>
          <a:xfrm>
            <a:off x="5730240" y="3063240"/>
            <a:ext cx="72887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19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4" r="45869" b="85000"/>
          <a:stretch/>
        </p:blipFill>
        <p:spPr>
          <a:xfrm>
            <a:off x="9902190" y="1805940"/>
            <a:ext cx="72887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70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4" r="45869" b="85000"/>
          <a:stretch/>
        </p:blipFill>
        <p:spPr>
          <a:xfrm>
            <a:off x="10245090" y="1872615"/>
            <a:ext cx="72887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80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4" r="45869" b="85000"/>
          <a:stretch/>
        </p:blipFill>
        <p:spPr>
          <a:xfrm>
            <a:off x="10797540" y="1863090"/>
            <a:ext cx="72887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58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4" r="45869" b="85000"/>
          <a:stretch/>
        </p:blipFill>
        <p:spPr>
          <a:xfrm>
            <a:off x="10978515" y="1510665"/>
            <a:ext cx="72887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800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4" r="45869" b="85000"/>
          <a:stretch/>
        </p:blipFill>
        <p:spPr>
          <a:xfrm>
            <a:off x="11026140" y="1091565"/>
            <a:ext cx="72887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99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4" r="45869" b="85000"/>
          <a:stretch/>
        </p:blipFill>
        <p:spPr>
          <a:xfrm>
            <a:off x="10959465" y="701040"/>
            <a:ext cx="72887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761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4" r="45869" b="85000"/>
          <a:stretch/>
        </p:blipFill>
        <p:spPr>
          <a:xfrm>
            <a:off x="10435590" y="405765"/>
            <a:ext cx="72887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743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4" r="45869" b="85000"/>
          <a:stretch/>
        </p:blipFill>
        <p:spPr>
          <a:xfrm>
            <a:off x="9921240" y="434340"/>
            <a:ext cx="72887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674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4" r="45869" b="85000"/>
          <a:stretch/>
        </p:blipFill>
        <p:spPr>
          <a:xfrm>
            <a:off x="9235440" y="462915"/>
            <a:ext cx="72887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43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4" r="45869" b="85000"/>
          <a:stretch/>
        </p:blipFill>
        <p:spPr>
          <a:xfrm>
            <a:off x="8035290" y="520065"/>
            <a:ext cx="72887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70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4" r="45869" b="85000"/>
          <a:stretch/>
        </p:blipFill>
        <p:spPr>
          <a:xfrm>
            <a:off x="6082665" y="3063240"/>
            <a:ext cx="72887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534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4" r="45869" b="85000"/>
          <a:stretch/>
        </p:blipFill>
        <p:spPr>
          <a:xfrm>
            <a:off x="6901815" y="510540"/>
            <a:ext cx="72887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47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4" r="45869" b="85000"/>
          <a:stretch/>
        </p:blipFill>
        <p:spPr>
          <a:xfrm>
            <a:off x="5396865" y="643890"/>
            <a:ext cx="72887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00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4" r="45869" b="85000"/>
          <a:stretch/>
        </p:blipFill>
        <p:spPr>
          <a:xfrm>
            <a:off x="4082415" y="605790"/>
            <a:ext cx="72887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558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4" r="45869" b="85000"/>
          <a:stretch/>
        </p:blipFill>
        <p:spPr>
          <a:xfrm>
            <a:off x="2682240" y="624840"/>
            <a:ext cx="72887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12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4" r="45869" b="85000"/>
          <a:stretch/>
        </p:blipFill>
        <p:spPr>
          <a:xfrm>
            <a:off x="1472565" y="643890"/>
            <a:ext cx="72887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84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4" r="45869" b="85000"/>
          <a:stretch/>
        </p:blipFill>
        <p:spPr>
          <a:xfrm>
            <a:off x="748665" y="1053465"/>
            <a:ext cx="72887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423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4" r="45869" b="85000"/>
          <a:stretch/>
        </p:blipFill>
        <p:spPr>
          <a:xfrm>
            <a:off x="967740" y="1701165"/>
            <a:ext cx="72887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40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4" r="45869" b="85000"/>
          <a:stretch/>
        </p:blipFill>
        <p:spPr>
          <a:xfrm>
            <a:off x="1463040" y="2139315"/>
            <a:ext cx="72887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6385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4" r="45869" b="85000"/>
          <a:stretch/>
        </p:blipFill>
        <p:spPr>
          <a:xfrm>
            <a:off x="2005965" y="2367915"/>
            <a:ext cx="72887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980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4" r="45869" b="85000"/>
          <a:stretch/>
        </p:blipFill>
        <p:spPr>
          <a:xfrm>
            <a:off x="2815590" y="2777490"/>
            <a:ext cx="72887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51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4" r="45869" b="85000"/>
          <a:stretch/>
        </p:blipFill>
        <p:spPr>
          <a:xfrm>
            <a:off x="6720840" y="2901315"/>
            <a:ext cx="72887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59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4" r="45869" b="85000"/>
          <a:stretch/>
        </p:blipFill>
        <p:spPr>
          <a:xfrm>
            <a:off x="3634740" y="3015615"/>
            <a:ext cx="72887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84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4" r="45869" b="85000"/>
          <a:stretch/>
        </p:blipFill>
        <p:spPr>
          <a:xfrm>
            <a:off x="4377690" y="3225165"/>
            <a:ext cx="72887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245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4" r="45869" b="85000"/>
          <a:stretch/>
        </p:blipFill>
        <p:spPr>
          <a:xfrm>
            <a:off x="4892040" y="3225165"/>
            <a:ext cx="72887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6993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4" r="45869" b="85000"/>
          <a:stretch/>
        </p:blipFill>
        <p:spPr>
          <a:xfrm>
            <a:off x="5330190" y="3244215"/>
            <a:ext cx="72887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5633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4" r="45869" b="85000"/>
          <a:stretch/>
        </p:blipFill>
        <p:spPr>
          <a:xfrm>
            <a:off x="5911215" y="3625215"/>
            <a:ext cx="72887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9804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4" r="45869" b="85000"/>
          <a:stretch/>
        </p:blipFill>
        <p:spPr>
          <a:xfrm>
            <a:off x="6292215" y="3853815"/>
            <a:ext cx="72887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576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4" r="45869" b="85000"/>
          <a:stretch/>
        </p:blipFill>
        <p:spPr>
          <a:xfrm>
            <a:off x="7016115" y="3930015"/>
            <a:ext cx="72887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985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4" r="45869" b="85000"/>
          <a:stretch/>
        </p:blipFill>
        <p:spPr>
          <a:xfrm>
            <a:off x="7882890" y="3968115"/>
            <a:ext cx="72887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647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4" r="45869" b="85000"/>
          <a:stretch/>
        </p:blipFill>
        <p:spPr>
          <a:xfrm>
            <a:off x="8749665" y="4053840"/>
            <a:ext cx="72887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825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4" r="45869" b="85000"/>
          <a:stretch/>
        </p:blipFill>
        <p:spPr>
          <a:xfrm>
            <a:off x="9568815" y="4177665"/>
            <a:ext cx="72887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16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4" r="45869" b="85000"/>
          <a:stretch/>
        </p:blipFill>
        <p:spPr>
          <a:xfrm>
            <a:off x="7263765" y="2777490"/>
            <a:ext cx="72887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879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4" r="45869" b="85000"/>
          <a:stretch/>
        </p:blipFill>
        <p:spPr>
          <a:xfrm>
            <a:off x="10416540" y="4853940"/>
            <a:ext cx="72887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340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4" r="45869" b="85000"/>
          <a:stretch/>
        </p:blipFill>
        <p:spPr>
          <a:xfrm>
            <a:off x="10035540" y="5587365"/>
            <a:ext cx="72887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782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4" r="45869" b="85000"/>
          <a:stretch/>
        </p:blipFill>
        <p:spPr>
          <a:xfrm>
            <a:off x="8635365" y="5682615"/>
            <a:ext cx="72887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653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4" r="45869" b="85000"/>
          <a:stretch/>
        </p:blipFill>
        <p:spPr>
          <a:xfrm>
            <a:off x="7149465" y="5577840"/>
            <a:ext cx="72887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05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4" r="45869" b="85000"/>
          <a:stretch/>
        </p:blipFill>
        <p:spPr>
          <a:xfrm>
            <a:off x="5425440" y="5615940"/>
            <a:ext cx="72887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837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4" r="45869" b="85000"/>
          <a:stretch/>
        </p:blipFill>
        <p:spPr>
          <a:xfrm>
            <a:off x="3977640" y="5549265"/>
            <a:ext cx="72887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9263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4" r="45869" b="85000"/>
          <a:stretch/>
        </p:blipFill>
        <p:spPr>
          <a:xfrm>
            <a:off x="2625090" y="5434965"/>
            <a:ext cx="72887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933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4" r="45869" b="85000"/>
          <a:stretch/>
        </p:blipFill>
        <p:spPr>
          <a:xfrm>
            <a:off x="2034540" y="5377815"/>
            <a:ext cx="72887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727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4" r="45869" b="85000"/>
          <a:stretch/>
        </p:blipFill>
        <p:spPr>
          <a:xfrm>
            <a:off x="1510665" y="5311140"/>
            <a:ext cx="72887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728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4" r="45869" b="85000"/>
          <a:stretch/>
        </p:blipFill>
        <p:spPr>
          <a:xfrm>
            <a:off x="920115" y="5330190"/>
            <a:ext cx="72887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05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4" r="45869" b="85000"/>
          <a:stretch/>
        </p:blipFill>
        <p:spPr>
          <a:xfrm>
            <a:off x="7692390" y="2701290"/>
            <a:ext cx="72887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7377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4" r="45869" b="85000"/>
          <a:stretch/>
        </p:blipFill>
        <p:spPr>
          <a:xfrm>
            <a:off x="739140" y="5025390"/>
            <a:ext cx="72887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9579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4" r="45869" b="85000"/>
          <a:stretch/>
        </p:blipFill>
        <p:spPr>
          <a:xfrm>
            <a:off x="739140" y="5025390"/>
            <a:ext cx="72887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2800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4" r="45869" b="85000"/>
          <a:stretch/>
        </p:blipFill>
        <p:spPr>
          <a:xfrm>
            <a:off x="1167765" y="4568190"/>
            <a:ext cx="72887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757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4" r="45869" b="85000"/>
          <a:stretch/>
        </p:blipFill>
        <p:spPr>
          <a:xfrm>
            <a:off x="1786890" y="4330065"/>
            <a:ext cx="72887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0492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4" r="45869" b="85000"/>
          <a:stretch/>
        </p:blipFill>
        <p:spPr>
          <a:xfrm>
            <a:off x="2577465" y="4072890"/>
            <a:ext cx="72887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788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4" r="45869" b="85000"/>
          <a:stretch/>
        </p:blipFill>
        <p:spPr>
          <a:xfrm>
            <a:off x="3329940" y="3825240"/>
            <a:ext cx="72887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2607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4" r="45869" b="85000"/>
          <a:stretch/>
        </p:blipFill>
        <p:spPr>
          <a:xfrm>
            <a:off x="3796665" y="3463290"/>
            <a:ext cx="72887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3195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4" r="45869" b="85000"/>
          <a:stretch/>
        </p:blipFill>
        <p:spPr>
          <a:xfrm>
            <a:off x="4453890" y="3310890"/>
            <a:ext cx="72887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751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4" r="45869" b="85000"/>
          <a:stretch/>
        </p:blipFill>
        <p:spPr>
          <a:xfrm>
            <a:off x="5111115" y="3215640"/>
            <a:ext cx="72887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712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4" r="45869" b="85000"/>
          <a:stretch/>
        </p:blipFill>
        <p:spPr>
          <a:xfrm>
            <a:off x="5587365" y="3158490"/>
            <a:ext cx="72887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67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4" r="45869" b="85000"/>
          <a:stretch/>
        </p:blipFill>
        <p:spPr>
          <a:xfrm>
            <a:off x="8101965" y="2634615"/>
            <a:ext cx="72887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659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4" r="45869" b="85000"/>
          <a:stretch/>
        </p:blipFill>
        <p:spPr>
          <a:xfrm>
            <a:off x="5730240" y="3063240"/>
            <a:ext cx="72887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09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4" r="45869" b="85000"/>
          <a:stretch/>
        </p:blipFill>
        <p:spPr>
          <a:xfrm>
            <a:off x="8635365" y="2501265"/>
            <a:ext cx="72887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641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4" r="45869" b="85000"/>
          <a:stretch/>
        </p:blipFill>
        <p:spPr>
          <a:xfrm>
            <a:off x="9092565" y="2291715"/>
            <a:ext cx="72887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67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4" r="45869" b="85000"/>
          <a:stretch/>
        </p:blipFill>
        <p:spPr>
          <a:xfrm>
            <a:off x="9597390" y="2034540"/>
            <a:ext cx="72887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85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Widescreen</PresentationFormat>
  <Paragraphs>0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Matthias Müller</dc:creator>
  <cp:lastModifiedBy>Matthias Müller</cp:lastModifiedBy>
  <cp:revision>4</cp:revision>
  <dcterms:created xsi:type="dcterms:W3CDTF">2015-04-08T20:36:55Z</dcterms:created>
  <dcterms:modified xsi:type="dcterms:W3CDTF">2015-04-08T21:24:58Z</dcterms:modified>
</cp:coreProperties>
</file>