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71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BA0-9552-4844-87E2-C154CCB7706D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592F-EA53-4C28-AA49-382C61EBE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0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http://www.sai.msu.su/~megera/postgres/talks/fts_pgsql_intro.html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592F-EA53-4C28-AA49-382C61EBEE1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1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i.msu.su/~megera/postgres/talks/fts_pgsql_intr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965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N+1</a:t>
            </a:r>
            <a:br>
              <a:rPr lang="ru-RU" dirty="0"/>
            </a:br>
            <a:r>
              <a:rPr lang="ru-RU" dirty="0"/>
              <a:t>Информационный поиск</a:t>
            </a:r>
            <a:br>
              <a:rPr lang="ru-RU" dirty="0"/>
            </a:br>
            <a:r>
              <a:rPr lang="ru-RU" dirty="0"/>
              <a:t>Полнотекстовый поиск в </a:t>
            </a:r>
            <a:r>
              <a:rPr lang="en-US" dirty="0" err="1"/>
              <a:t>POStgresql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доступа к данным и информационного поиска 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520" y="1828801"/>
            <a:ext cx="7729728" cy="2957384"/>
          </a:xfrm>
        </p:spPr>
        <p:txBody>
          <a:bodyPr>
            <a:normAutofit fontScale="40000" lnSpcReduction="20000"/>
          </a:bodyPr>
          <a:lstStyle/>
          <a:p>
            <a:r>
              <a:rPr lang="ru-RU" sz="4200" dirty="0"/>
              <a:t>Что такое документ в базе данных ? </a:t>
            </a:r>
            <a:endParaRPr lang="en-US" sz="4200" dirty="0"/>
          </a:p>
          <a:p>
            <a:r>
              <a:rPr lang="ru-RU" sz="3600" dirty="0"/>
              <a:t>произвольный текстовый атрибут или их комбинация</a:t>
            </a:r>
            <a:endParaRPr lang="en-US" sz="3600" dirty="0"/>
          </a:p>
          <a:p>
            <a:r>
              <a:rPr lang="ru-RU" sz="3600" dirty="0"/>
              <a:t>могут храниться в разных таблицах и тогда документ может являться результатом "связки" нескольких таблиц. </a:t>
            </a:r>
            <a:endParaRPr lang="en-US" sz="3600" dirty="0"/>
          </a:p>
          <a:p>
            <a:r>
              <a:rPr lang="ru-RU" sz="3600" dirty="0"/>
              <a:t>текстовые атрибуты могут быть на самом деле результатом работы программ-конвертеров, которые вытаскивают текстовую информацию из бинарных полей (.</a:t>
            </a:r>
            <a:r>
              <a:rPr lang="ru-RU" sz="3600" dirty="0" err="1"/>
              <a:t>doc</a:t>
            </a:r>
            <a:r>
              <a:rPr lang="ru-RU" sz="3600" dirty="0"/>
              <a:t>, .</a:t>
            </a:r>
            <a:r>
              <a:rPr lang="ru-RU" sz="3600" dirty="0" err="1"/>
              <a:t>pdf</a:t>
            </a:r>
            <a:r>
              <a:rPr lang="ru-RU" sz="3600" dirty="0"/>
              <a:t>, .</a:t>
            </a:r>
            <a:r>
              <a:rPr lang="ru-RU" sz="3600" dirty="0" err="1"/>
              <a:t>ps</a:t>
            </a:r>
            <a:r>
              <a:rPr lang="ru-RU" sz="3600" dirty="0"/>
              <a:t>, ...). </a:t>
            </a:r>
            <a:endParaRPr lang="en-US" sz="3600" dirty="0"/>
          </a:p>
          <a:p>
            <a:r>
              <a:rPr lang="ru-RU" sz="3600" dirty="0"/>
              <a:t>в большинстве случаев, документ является виртуальным по своей природе</a:t>
            </a:r>
          </a:p>
          <a:p>
            <a:r>
              <a:rPr lang="ru-RU" sz="3600" dirty="0"/>
              <a:t>единственное требование для документа является наличие уникального ключа, по которому его можно идентифицировать. Для внешнего поисковика такой документ является просто набором слов ("</a:t>
            </a:r>
            <a:r>
              <a:rPr lang="ru-RU" sz="3600" dirty="0" err="1"/>
              <a:t>bag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words</a:t>
            </a:r>
            <a:r>
              <a:rPr lang="ru-RU" sz="3600" dirty="0"/>
              <a:t>"), без никакого понимания структуры, т.е. из каких атрибутов этот документ был составлен, какова важность того или иного документа.</a:t>
            </a:r>
            <a:endParaRPr lang="en-US" sz="3600" dirty="0"/>
          </a:p>
          <a:p>
            <a:r>
              <a:rPr lang="ru-RU" sz="3600" dirty="0"/>
              <a:t>Не все атрибуты одинаково важны!</a:t>
            </a:r>
            <a:endParaRPr lang="en-US" sz="36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AA7B9D-7178-427A-A3F9-2D31B09C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4" y="5156888"/>
            <a:ext cx="7185798" cy="5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А что насчёт </a:t>
            </a:r>
            <a:r>
              <a:rPr lang="en-US" dirty="0"/>
              <a:t>like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5C101-D331-480E-9F7C-975DA296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77" y="4765509"/>
            <a:ext cx="4604305" cy="148573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0535" y="1903188"/>
            <a:ext cx="98487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Нет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лингвистической поддержки,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поиске слова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будут не найдены документы со словом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используя OR и все формы слова, можно найти все необходимые документы,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но это очень неэффективно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 не предоставляют никакой информации для ранжирования (сортировки) документов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очень медленные из-за того, что они каждый раз просматривают весь документ 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не имеют индексной поддержки.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955B7E-37F3-4777-A396-A2CF762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51" y="4765509"/>
            <a:ext cx="533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Что предлагает </a:t>
            </a:r>
            <a:r>
              <a:rPr lang="en-US" dirty="0" err="1"/>
              <a:t>postgres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754" y="2041688"/>
            <a:ext cx="107337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идея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в том, чтобы затратить время на обработку документа один раз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использовать специальные программы-словари для нормализации слов,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чтобы не заботиться, например, о формах слов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учитывать информацию о важности различных атрибутов документа и положения слова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из запроса в документе для ранжирования найденных документов. 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предоставить новые типы данных, соответствующие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документу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запросу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оператор для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сравнения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документа и запроса,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который возвращает TRUE, если запрос удовлетворяет запросу, и в противном случае - FALSE.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400351-C4C8-4D67-AA09-1EDD6CA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6" y="4494047"/>
            <a:ext cx="3971925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43366-3BCA-4623-B703-C9D14E577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08" b="23702"/>
          <a:stretch/>
        </p:blipFill>
        <p:spPr>
          <a:xfrm>
            <a:off x="4812127" y="4494047"/>
            <a:ext cx="6625588" cy="1996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32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8686-1419-4D58-B352-1015D6D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141" y="1968844"/>
            <a:ext cx="8362723" cy="3771184"/>
          </a:xfrm>
        </p:spPr>
        <p:txBody>
          <a:bodyPr/>
          <a:lstStyle/>
          <a:p>
            <a:r>
              <a:rPr lang="ru-RU" dirty="0"/>
              <a:t>Специальная функция для формирования объекта запроса или конструирование запроса вручную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A3B29E-FBEE-4251-8326-B220AD64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" y="2752725"/>
            <a:ext cx="5819775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63518-EBD0-471F-87F8-304AC683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" y="3626193"/>
            <a:ext cx="3838575" cy="1714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2DC7B-3CD2-4D57-A4F2-CFE64836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45343"/>
            <a:ext cx="3000375" cy="89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3B5B2-FC81-497A-9C2B-93595B22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6193"/>
            <a:ext cx="5943600" cy="64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271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0" y="334842"/>
            <a:ext cx="7729728" cy="1188720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8686-1419-4D58-B352-1015D6D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141" y="1968844"/>
            <a:ext cx="8362723" cy="3771184"/>
          </a:xfrm>
        </p:spPr>
        <p:txBody>
          <a:bodyPr/>
          <a:lstStyle/>
          <a:p>
            <a:r>
              <a:rPr lang="ru-RU" dirty="0"/>
              <a:t>Множество функций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29D90-AB45-4976-BE90-A9D894EB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9" y="2495807"/>
            <a:ext cx="6280992" cy="1866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83848-663F-462C-8C90-0F8946A3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7" y="827602"/>
            <a:ext cx="3618993" cy="5850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21A773-42D8-4C7C-A59E-63F34E8E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" y="4555424"/>
            <a:ext cx="8424333" cy="2156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67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 err="1"/>
              <a:t>Бустинг</a:t>
            </a:r>
            <a:r>
              <a:rPr lang="en-US" dirty="0"/>
              <a:t> </a:t>
            </a:r>
            <a:r>
              <a:rPr lang="ru-RU" dirty="0"/>
              <a:t>и подсветка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1A9340-5D2F-476E-B048-2BAFE7A2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" y="1760729"/>
            <a:ext cx="921067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2E3071-AEA1-440B-B1F5-EBF9D467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" y="3057525"/>
            <a:ext cx="902970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5995FE-F123-4A35-B7CA-07A2507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6" y="4335064"/>
            <a:ext cx="292417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EE505F-278A-45A2-BFE1-205C4DAC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01" y="5231603"/>
            <a:ext cx="2895600" cy="800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4C42EA-0EDD-442F-80DB-1BAFFABDD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805"/>
          <a:stretch/>
        </p:blipFill>
        <p:spPr>
          <a:xfrm>
            <a:off x="6422551" y="2922404"/>
            <a:ext cx="545435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F502BE-E04E-40BE-B1CA-76DBC97EB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201" y="6228768"/>
            <a:ext cx="7067550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58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D1E30D-33C1-46CD-B2EC-16D3DB63C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0520" y="2090172"/>
            <a:ext cx="7729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Можно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использщовать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в реальном времени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 лучше к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эшировать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 ещё лучше создавать индекс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Поддерживаются индекс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GIN, GiST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RUM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403729-76FC-417E-8317-79A6A83D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 </a:t>
            </a:r>
            <a:r>
              <a:rPr lang="en-US" dirty="0">
                <a:hlinkClick r:id="rId2"/>
              </a:rPr>
              <a:t>http://www.sai.msu.su/~megera/postgres/talks/fts_pgsql_intro.html</a:t>
            </a:r>
            <a:endParaRPr lang="ru-RU" dirty="0"/>
          </a:p>
          <a:p>
            <a:r>
              <a:rPr lang="ru-RU" dirty="0"/>
              <a:t>Нечёткий поиск </a:t>
            </a:r>
            <a:r>
              <a:rPr lang="en-US" b="1" dirty="0" err="1"/>
              <a:t>pg_trgm</a:t>
            </a:r>
            <a:endParaRPr lang="en-US" b="1" dirty="0"/>
          </a:p>
          <a:p>
            <a:r>
              <a:rPr lang="ru-RU" dirty="0"/>
              <a:t>Поиск по географическим данным</a:t>
            </a:r>
            <a:r>
              <a:rPr lang="en-US" dirty="0"/>
              <a:t> </a:t>
            </a:r>
            <a:r>
              <a:rPr lang="en-US" b="1" dirty="0" err="1"/>
              <a:t>PostGIS</a:t>
            </a:r>
            <a:endParaRPr lang="en-US" b="1" dirty="0"/>
          </a:p>
          <a:p>
            <a:r>
              <a:rPr lang="ru-RU" b="1" dirty="0"/>
              <a:t>Индексы в </a:t>
            </a:r>
            <a:r>
              <a:rPr lang="en-US" b="1" dirty="0"/>
              <a:t>PostgreSQL</a:t>
            </a:r>
          </a:p>
          <a:p>
            <a:r>
              <a:rPr lang="en-US" dirty="0"/>
              <a:t>https://habr.com/ru/company/postgrespro/blog/340978/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1449</TotalTime>
  <Words>293</Words>
  <Application>Microsoft Office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Посылка</vt:lpstr>
      <vt:lpstr>Лекция N+1 Информационный поиск Полнотекстовый поиск в POStgresql</vt:lpstr>
      <vt:lpstr>Документ</vt:lpstr>
      <vt:lpstr>А что насчёт like</vt:lpstr>
      <vt:lpstr>Что предлагает postgres</vt:lpstr>
      <vt:lpstr>Поиск</vt:lpstr>
      <vt:lpstr>Поиск 2</vt:lpstr>
      <vt:lpstr>Бустинг и подсветка </vt:lpstr>
      <vt:lpstr>Производительность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39</cp:revision>
  <dcterms:created xsi:type="dcterms:W3CDTF">2019-03-14T08:08:50Z</dcterms:created>
  <dcterms:modified xsi:type="dcterms:W3CDTF">2019-05-23T09:30:09Z</dcterms:modified>
</cp:coreProperties>
</file>