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4F4"/>
    <a:srgbClr val="0D4C92"/>
    <a:srgbClr val="59C1BD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20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A13A-34D1-4289-A767-FBDA6F16180C}" type="datetimeFigureOut">
              <a:rPr kumimoji="1" lang="ja-JP" altLang="en-US" smtClean="0"/>
              <a:t>2022/12/21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A4729-C875-45FF-8016-8CF7E96260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0018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A13A-34D1-4289-A767-FBDA6F16180C}" type="datetimeFigureOut">
              <a:rPr kumimoji="1" lang="ja-JP" altLang="en-US" smtClean="0"/>
              <a:t>2022/12/21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A4729-C875-45FF-8016-8CF7E96260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1945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A13A-34D1-4289-A767-FBDA6F16180C}" type="datetimeFigureOut">
              <a:rPr kumimoji="1" lang="ja-JP" altLang="en-US" smtClean="0"/>
              <a:t>2022/12/21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A4729-C875-45FF-8016-8CF7E96260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2191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A13A-34D1-4289-A767-FBDA6F16180C}" type="datetimeFigureOut">
              <a:rPr kumimoji="1" lang="ja-JP" altLang="en-US" smtClean="0"/>
              <a:t>2022/12/21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A4729-C875-45FF-8016-8CF7E96260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1397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A13A-34D1-4289-A767-FBDA6F16180C}" type="datetimeFigureOut">
              <a:rPr kumimoji="1" lang="ja-JP" altLang="en-US" smtClean="0"/>
              <a:t>2022/12/21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A4729-C875-45FF-8016-8CF7E96260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6977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A13A-34D1-4289-A767-FBDA6F16180C}" type="datetimeFigureOut">
              <a:rPr kumimoji="1" lang="ja-JP" altLang="en-US" smtClean="0"/>
              <a:t>2022/12/21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A4729-C875-45FF-8016-8CF7E96260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3601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A13A-34D1-4289-A767-FBDA6F16180C}" type="datetimeFigureOut">
              <a:rPr kumimoji="1" lang="ja-JP" altLang="en-US" smtClean="0"/>
              <a:t>2022/12/21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A4729-C875-45FF-8016-8CF7E96260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2598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A13A-34D1-4289-A767-FBDA6F16180C}" type="datetimeFigureOut">
              <a:rPr kumimoji="1" lang="ja-JP" altLang="en-US" smtClean="0"/>
              <a:t>2022/12/21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A4729-C875-45FF-8016-8CF7E96260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2707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A13A-34D1-4289-A767-FBDA6F16180C}" type="datetimeFigureOut">
              <a:rPr kumimoji="1" lang="ja-JP" altLang="en-US" smtClean="0"/>
              <a:t>2022/12/21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A4729-C875-45FF-8016-8CF7E96260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3857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A13A-34D1-4289-A767-FBDA6F16180C}" type="datetimeFigureOut">
              <a:rPr kumimoji="1" lang="ja-JP" altLang="en-US" smtClean="0"/>
              <a:t>2022/12/21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A4729-C875-45FF-8016-8CF7E96260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2997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A13A-34D1-4289-A767-FBDA6F16180C}" type="datetimeFigureOut">
              <a:rPr kumimoji="1" lang="ja-JP" altLang="en-US" smtClean="0"/>
              <a:t>2022/12/21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A4729-C875-45FF-8016-8CF7E96260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1622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CA13A-34D1-4289-A767-FBDA6F16180C}" type="datetimeFigureOut">
              <a:rPr kumimoji="1" lang="ja-JP" altLang="en-US" smtClean="0"/>
              <a:t>2022/12/21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A4729-C875-45FF-8016-8CF7E96260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5552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6670126-BE8F-0451-3C1A-7A16A5873C3F}"/>
              </a:ext>
            </a:extLst>
          </p:cNvPr>
          <p:cNvSpPr/>
          <p:nvPr/>
        </p:nvSpPr>
        <p:spPr>
          <a:xfrm>
            <a:off x="0" y="0"/>
            <a:ext cx="6858000" cy="487680"/>
          </a:xfrm>
          <a:prstGeom prst="rect">
            <a:avLst/>
          </a:prstGeom>
          <a:solidFill>
            <a:srgbClr val="0D4C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38F6C086-7105-63C9-F3B9-51D64D9CBFBC}"/>
                  </a:ext>
                </a:extLst>
              </p:cNvPr>
              <p:cNvSpPr txBox="1"/>
              <p:nvPr/>
            </p:nvSpPr>
            <p:spPr>
              <a:xfrm>
                <a:off x="101600" y="-30480"/>
                <a:ext cx="129843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b="1" i="1" dirty="0">
                    <a:solidFill>
                      <a:schemeClr val="bg1"/>
                    </a:solidFill>
                  </a:rPr>
                  <a:t>CODE</a:t>
                </a:r>
                <a:r>
                  <a:rPr kumimoji="1" lang="en-US" altLang="ja-JP" sz="2800" b="1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28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𝚺</m:t>
                    </m:r>
                  </m:oMath>
                </a14:m>
                <a:endParaRPr kumimoji="1" lang="ja-JP" altLang="en-US" sz="28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38F6C086-7105-63C9-F3B9-51D64D9CB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00" y="-30480"/>
                <a:ext cx="1298432" cy="523220"/>
              </a:xfrm>
              <a:prstGeom prst="rect">
                <a:avLst/>
              </a:prstGeom>
              <a:blipFill>
                <a:blip r:embed="rId2"/>
                <a:stretch>
                  <a:fillRect l="-9859" t="-10465" b="-325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E6CBDD2-D767-CC48-EDE0-9CAC199942D1}"/>
              </a:ext>
            </a:extLst>
          </p:cNvPr>
          <p:cNvSpPr txBox="1"/>
          <p:nvPr/>
        </p:nvSpPr>
        <p:spPr>
          <a:xfrm>
            <a:off x="5618836" y="11101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solidFill>
                  <a:schemeClr val="bg1"/>
                </a:solidFill>
              </a:rPr>
              <a:t>その他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B7FD6DE-BD1F-9830-6E44-5DE50994D044}"/>
              </a:ext>
            </a:extLst>
          </p:cNvPr>
          <p:cNvSpPr txBox="1"/>
          <p:nvPr/>
        </p:nvSpPr>
        <p:spPr>
          <a:xfrm>
            <a:off x="5179164" y="91292"/>
            <a:ext cx="439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chemeClr val="bg1"/>
                </a:solidFill>
              </a:rPr>
              <a:t>ROS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2948899-3D0B-9F6A-FE87-44C444DC7DEF}"/>
              </a:ext>
            </a:extLst>
          </p:cNvPr>
          <p:cNvSpPr txBox="1"/>
          <p:nvPr/>
        </p:nvSpPr>
        <p:spPr>
          <a:xfrm>
            <a:off x="4613763" y="100460"/>
            <a:ext cx="622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chemeClr val="bg1"/>
                </a:solidFill>
              </a:rPr>
              <a:t>Docker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58B157F-A520-FF37-9DD8-86BAE601D1F7}"/>
              </a:ext>
            </a:extLst>
          </p:cNvPr>
          <p:cNvSpPr/>
          <p:nvPr/>
        </p:nvSpPr>
        <p:spPr>
          <a:xfrm>
            <a:off x="0" y="504648"/>
            <a:ext cx="6858000" cy="10292275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67575B4-B83B-9F41-4D6F-2AF902736D46}"/>
              </a:ext>
            </a:extLst>
          </p:cNvPr>
          <p:cNvSpPr/>
          <p:nvPr/>
        </p:nvSpPr>
        <p:spPr>
          <a:xfrm>
            <a:off x="743065" y="741674"/>
            <a:ext cx="1654698" cy="12598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0672A2C-E6BA-C5B8-98EB-95FD2D2CB26D}"/>
              </a:ext>
            </a:extLst>
          </p:cNvPr>
          <p:cNvSpPr/>
          <p:nvPr/>
        </p:nvSpPr>
        <p:spPr>
          <a:xfrm>
            <a:off x="2496814" y="741674"/>
            <a:ext cx="1654698" cy="12598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6BA8212-62F7-1F2B-ECF8-B07E5860D79B}"/>
              </a:ext>
            </a:extLst>
          </p:cNvPr>
          <p:cNvSpPr/>
          <p:nvPr/>
        </p:nvSpPr>
        <p:spPr>
          <a:xfrm>
            <a:off x="743065" y="2164074"/>
            <a:ext cx="1654698" cy="12598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A326CF8-1AB8-E538-98C1-DB76DEFD342C}"/>
              </a:ext>
            </a:extLst>
          </p:cNvPr>
          <p:cNvSpPr/>
          <p:nvPr/>
        </p:nvSpPr>
        <p:spPr>
          <a:xfrm>
            <a:off x="2496814" y="2164074"/>
            <a:ext cx="1654698" cy="12598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DD324014-8986-F050-A281-2729BD9C54C4}"/>
              </a:ext>
            </a:extLst>
          </p:cNvPr>
          <p:cNvSpPr/>
          <p:nvPr/>
        </p:nvSpPr>
        <p:spPr>
          <a:xfrm>
            <a:off x="758305" y="3586474"/>
            <a:ext cx="1654698" cy="12598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5ECBA33-9BC0-81F6-9533-BF3D4693BF76}"/>
              </a:ext>
            </a:extLst>
          </p:cNvPr>
          <p:cNvSpPr/>
          <p:nvPr/>
        </p:nvSpPr>
        <p:spPr>
          <a:xfrm>
            <a:off x="2496814" y="3586474"/>
            <a:ext cx="1654698" cy="12598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id="{03134FD0-51FD-9623-D1C5-D27212A79004}"/>
              </a:ext>
            </a:extLst>
          </p:cNvPr>
          <p:cNvGrpSpPr/>
          <p:nvPr/>
        </p:nvGrpSpPr>
        <p:grpSpPr>
          <a:xfrm>
            <a:off x="4334388" y="1281542"/>
            <a:ext cx="1879598" cy="1810418"/>
            <a:chOff x="4334388" y="1281542"/>
            <a:chExt cx="1879598" cy="1810418"/>
          </a:xfrm>
        </p:grpSpPr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34AA4D58-66D4-5C8F-BA16-1EFEE01F6613}"/>
                </a:ext>
              </a:extLst>
            </p:cNvPr>
            <p:cNvSpPr/>
            <p:nvPr/>
          </p:nvSpPr>
          <p:spPr>
            <a:xfrm>
              <a:off x="4334388" y="1281542"/>
              <a:ext cx="1879598" cy="18104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1BD7ABB6-F626-5BF7-0A2E-1277EE2BA7B0}"/>
                </a:ext>
              </a:extLst>
            </p:cNvPr>
            <p:cNvSpPr/>
            <p:nvPr/>
          </p:nvSpPr>
          <p:spPr>
            <a:xfrm>
              <a:off x="5033011" y="1375089"/>
              <a:ext cx="374231" cy="374231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1159323E-F89E-CD00-4C17-DBB3867D0243}"/>
                </a:ext>
              </a:extLst>
            </p:cNvPr>
            <p:cNvSpPr txBox="1"/>
            <p:nvPr/>
          </p:nvSpPr>
          <p:spPr>
            <a:xfrm>
              <a:off x="4781039" y="1855454"/>
              <a:ext cx="9144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800" dirty="0"/>
                <a:t>Ryosuke</a:t>
              </a:r>
              <a:endParaRPr kumimoji="1" lang="ja-JP" altLang="en-US" sz="800" dirty="0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177EC116-140B-8FD2-6715-890F6F92151F}"/>
                </a:ext>
              </a:extLst>
            </p:cNvPr>
            <p:cNvSpPr/>
            <p:nvPr/>
          </p:nvSpPr>
          <p:spPr>
            <a:xfrm>
              <a:off x="4576758" y="2263006"/>
              <a:ext cx="1322961" cy="5695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2703A07-F41F-5858-0F34-CED665449742}"/>
              </a:ext>
            </a:extLst>
          </p:cNvPr>
          <p:cNvSpPr/>
          <p:nvPr/>
        </p:nvSpPr>
        <p:spPr>
          <a:xfrm>
            <a:off x="4334388" y="3205853"/>
            <a:ext cx="1879598" cy="28911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8693931C-246D-F493-75B3-A701E3ED01EE}"/>
              </a:ext>
            </a:extLst>
          </p:cNvPr>
          <p:cNvGrpSpPr/>
          <p:nvPr/>
        </p:nvGrpSpPr>
        <p:grpSpPr>
          <a:xfrm>
            <a:off x="4460177" y="3575031"/>
            <a:ext cx="1654758" cy="393224"/>
            <a:chOff x="4460177" y="4195743"/>
            <a:chExt cx="1654758" cy="393224"/>
          </a:xfrm>
        </p:grpSpPr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1AEE9125-F420-D984-20DC-F3B7E8A01B10}"/>
                </a:ext>
              </a:extLst>
            </p:cNvPr>
            <p:cNvSpPr/>
            <p:nvPr/>
          </p:nvSpPr>
          <p:spPr>
            <a:xfrm>
              <a:off x="4460237" y="4195743"/>
              <a:ext cx="1654698" cy="3932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992FEA25-E9CF-0C85-5DFC-9C3C77835B3C}"/>
                </a:ext>
              </a:extLst>
            </p:cNvPr>
            <p:cNvSpPr/>
            <p:nvPr/>
          </p:nvSpPr>
          <p:spPr>
            <a:xfrm>
              <a:off x="4460177" y="4200543"/>
              <a:ext cx="572834" cy="38822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E2F035ED-01C6-AB29-2429-3407E29ADB4F}"/>
                </a:ext>
              </a:extLst>
            </p:cNvPr>
            <p:cNvSpPr/>
            <p:nvPr/>
          </p:nvSpPr>
          <p:spPr>
            <a:xfrm>
              <a:off x="5046001" y="4326335"/>
              <a:ext cx="1068933" cy="25804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F64E8442-4BC0-92F6-D842-2680F20F1DFE}"/>
              </a:ext>
            </a:extLst>
          </p:cNvPr>
          <p:cNvGrpSpPr/>
          <p:nvPr/>
        </p:nvGrpSpPr>
        <p:grpSpPr>
          <a:xfrm>
            <a:off x="4467361" y="4067307"/>
            <a:ext cx="1654758" cy="393224"/>
            <a:chOff x="4460177" y="4195743"/>
            <a:chExt cx="1654758" cy="393224"/>
          </a:xfrm>
        </p:grpSpPr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A6B6D4E4-D070-F74E-0FED-7F4BA378EEFA}"/>
                </a:ext>
              </a:extLst>
            </p:cNvPr>
            <p:cNvSpPr/>
            <p:nvPr/>
          </p:nvSpPr>
          <p:spPr>
            <a:xfrm>
              <a:off x="4460237" y="4195743"/>
              <a:ext cx="1654698" cy="3932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8FB11882-0978-9487-8839-CFA4C1B39459}"/>
                </a:ext>
              </a:extLst>
            </p:cNvPr>
            <p:cNvSpPr/>
            <p:nvPr/>
          </p:nvSpPr>
          <p:spPr>
            <a:xfrm>
              <a:off x="4460177" y="4200543"/>
              <a:ext cx="572834" cy="38822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15B29BAF-D1F1-03BB-45EE-217A4BAF35C2}"/>
                </a:ext>
              </a:extLst>
            </p:cNvPr>
            <p:cNvSpPr/>
            <p:nvPr/>
          </p:nvSpPr>
          <p:spPr>
            <a:xfrm>
              <a:off x="5046001" y="4326335"/>
              <a:ext cx="1068933" cy="25804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EFB7BB35-AADB-C105-A2FD-5593EDC5B7EA}"/>
              </a:ext>
            </a:extLst>
          </p:cNvPr>
          <p:cNvGrpSpPr/>
          <p:nvPr/>
        </p:nvGrpSpPr>
        <p:grpSpPr>
          <a:xfrm>
            <a:off x="4467361" y="4558805"/>
            <a:ext cx="1654758" cy="393224"/>
            <a:chOff x="4460177" y="4195743"/>
            <a:chExt cx="1654758" cy="393224"/>
          </a:xfrm>
        </p:grpSpPr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DB4EDC11-BB06-7C87-952B-8012F7980ADD}"/>
                </a:ext>
              </a:extLst>
            </p:cNvPr>
            <p:cNvSpPr/>
            <p:nvPr/>
          </p:nvSpPr>
          <p:spPr>
            <a:xfrm>
              <a:off x="4460237" y="4195743"/>
              <a:ext cx="1654698" cy="3932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FD632229-1925-1897-24FC-4498EC373188}"/>
                </a:ext>
              </a:extLst>
            </p:cNvPr>
            <p:cNvSpPr/>
            <p:nvPr/>
          </p:nvSpPr>
          <p:spPr>
            <a:xfrm>
              <a:off x="4460177" y="4200543"/>
              <a:ext cx="572834" cy="38822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7BA33478-1085-3A09-43ED-B030DB4B2255}"/>
                </a:ext>
              </a:extLst>
            </p:cNvPr>
            <p:cNvSpPr/>
            <p:nvPr/>
          </p:nvSpPr>
          <p:spPr>
            <a:xfrm>
              <a:off x="5046001" y="4326335"/>
              <a:ext cx="1068933" cy="25804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C576C7D4-FD7D-D28E-143D-8602438AB7BF}"/>
              </a:ext>
            </a:extLst>
          </p:cNvPr>
          <p:cNvGrpSpPr/>
          <p:nvPr/>
        </p:nvGrpSpPr>
        <p:grpSpPr>
          <a:xfrm>
            <a:off x="4467331" y="5062214"/>
            <a:ext cx="1654758" cy="393224"/>
            <a:chOff x="4460177" y="4195743"/>
            <a:chExt cx="1654758" cy="393224"/>
          </a:xfrm>
        </p:grpSpPr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EA229787-0631-C722-FA85-8D18E1D42ED6}"/>
                </a:ext>
              </a:extLst>
            </p:cNvPr>
            <p:cNvSpPr/>
            <p:nvPr/>
          </p:nvSpPr>
          <p:spPr>
            <a:xfrm>
              <a:off x="4460237" y="4195743"/>
              <a:ext cx="1654698" cy="3932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488E1668-C7ED-B588-9090-DD614B0A82D4}"/>
                </a:ext>
              </a:extLst>
            </p:cNvPr>
            <p:cNvSpPr/>
            <p:nvPr/>
          </p:nvSpPr>
          <p:spPr>
            <a:xfrm>
              <a:off x="4460177" y="4200543"/>
              <a:ext cx="572834" cy="38822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CA1F9547-241E-BA44-9977-4122D4E250A5}"/>
                </a:ext>
              </a:extLst>
            </p:cNvPr>
            <p:cNvSpPr/>
            <p:nvPr/>
          </p:nvSpPr>
          <p:spPr>
            <a:xfrm>
              <a:off x="5046001" y="4326335"/>
              <a:ext cx="1068933" cy="25804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970BED0D-928E-011C-4E09-E293B6B0EF54}"/>
              </a:ext>
            </a:extLst>
          </p:cNvPr>
          <p:cNvGrpSpPr/>
          <p:nvPr/>
        </p:nvGrpSpPr>
        <p:grpSpPr>
          <a:xfrm>
            <a:off x="4467331" y="5561072"/>
            <a:ext cx="1654758" cy="393224"/>
            <a:chOff x="4460177" y="4195743"/>
            <a:chExt cx="1654758" cy="393224"/>
          </a:xfrm>
        </p:grpSpPr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D43887BC-35CC-B6AE-DDC6-68967F7B0AA0}"/>
                </a:ext>
              </a:extLst>
            </p:cNvPr>
            <p:cNvSpPr/>
            <p:nvPr/>
          </p:nvSpPr>
          <p:spPr>
            <a:xfrm>
              <a:off x="4460237" y="4195743"/>
              <a:ext cx="1654698" cy="3932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B49724EC-95F8-75B9-84C4-5BF169F20546}"/>
                </a:ext>
              </a:extLst>
            </p:cNvPr>
            <p:cNvSpPr/>
            <p:nvPr/>
          </p:nvSpPr>
          <p:spPr>
            <a:xfrm>
              <a:off x="4460177" y="4200543"/>
              <a:ext cx="572834" cy="38822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708ECFC9-2265-4ABA-F4A2-CB6DCE5EBB94}"/>
                </a:ext>
              </a:extLst>
            </p:cNvPr>
            <p:cNvSpPr/>
            <p:nvPr/>
          </p:nvSpPr>
          <p:spPr>
            <a:xfrm>
              <a:off x="5046001" y="4326335"/>
              <a:ext cx="1068933" cy="25804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606C3B6A-B1FE-44C0-587F-D038DF776231}"/>
              </a:ext>
            </a:extLst>
          </p:cNvPr>
          <p:cNvSpPr/>
          <p:nvPr/>
        </p:nvSpPr>
        <p:spPr>
          <a:xfrm>
            <a:off x="758305" y="5008874"/>
            <a:ext cx="1654698" cy="12598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3FDF6D2C-79FC-3C15-D165-6B802AEA6758}"/>
              </a:ext>
            </a:extLst>
          </p:cNvPr>
          <p:cNvSpPr/>
          <p:nvPr/>
        </p:nvSpPr>
        <p:spPr>
          <a:xfrm>
            <a:off x="2496814" y="5008874"/>
            <a:ext cx="1654698" cy="12598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72062F5E-3D5A-78DF-EEDA-74A68C6DDEB1}"/>
              </a:ext>
            </a:extLst>
          </p:cNvPr>
          <p:cNvSpPr/>
          <p:nvPr/>
        </p:nvSpPr>
        <p:spPr>
          <a:xfrm>
            <a:off x="4334387" y="6208843"/>
            <a:ext cx="1879598" cy="13501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B159B74-21DB-D456-7E2F-4AC73593E0C5}"/>
              </a:ext>
            </a:extLst>
          </p:cNvPr>
          <p:cNvSpPr txBox="1"/>
          <p:nvPr/>
        </p:nvSpPr>
        <p:spPr>
          <a:xfrm>
            <a:off x="4613763" y="6226973"/>
            <a:ext cx="1207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Tags</a:t>
            </a:r>
            <a:endParaRPr kumimoji="1" lang="ja-JP" altLang="en-US" sz="1200" dirty="0"/>
          </a:p>
        </p:txBody>
      </p: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C46111DE-D569-FCF3-D7AD-AEDDFBEFB30C}"/>
              </a:ext>
            </a:extLst>
          </p:cNvPr>
          <p:cNvGrpSpPr/>
          <p:nvPr/>
        </p:nvGrpSpPr>
        <p:grpSpPr>
          <a:xfrm>
            <a:off x="4407540" y="6608517"/>
            <a:ext cx="1656761" cy="126422"/>
            <a:chOff x="4352406" y="6306310"/>
            <a:chExt cx="1656761" cy="126422"/>
          </a:xfrm>
        </p:grpSpPr>
        <p:sp>
          <p:nvSpPr>
            <p:cNvPr id="53" name="フローチャート: 代替処理 52">
              <a:extLst>
                <a:ext uri="{FF2B5EF4-FFF2-40B4-BE49-F238E27FC236}">
                  <a16:creationId xmlns:a16="http://schemas.microsoft.com/office/drawing/2014/main" id="{1BDAE51B-3375-B864-3A4D-8274207038CC}"/>
                </a:ext>
              </a:extLst>
            </p:cNvPr>
            <p:cNvSpPr/>
            <p:nvPr/>
          </p:nvSpPr>
          <p:spPr>
            <a:xfrm>
              <a:off x="4352406" y="6306310"/>
              <a:ext cx="370803" cy="126422"/>
            </a:xfrm>
            <a:prstGeom prst="flowChartAlternateProcess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>
                  <a:solidFill>
                    <a:schemeClr val="tx1"/>
                  </a:solidFill>
                </a:rPr>
                <a:t>ROS</a:t>
              </a:r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4" name="フローチャート: 代替処理 53">
              <a:extLst>
                <a:ext uri="{FF2B5EF4-FFF2-40B4-BE49-F238E27FC236}">
                  <a16:creationId xmlns:a16="http://schemas.microsoft.com/office/drawing/2014/main" id="{C0786407-F6DA-2B81-6843-936A8404973A}"/>
                </a:ext>
              </a:extLst>
            </p:cNvPr>
            <p:cNvSpPr/>
            <p:nvPr/>
          </p:nvSpPr>
          <p:spPr>
            <a:xfrm>
              <a:off x="4774259" y="6306310"/>
              <a:ext cx="370803" cy="126422"/>
            </a:xfrm>
            <a:prstGeom prst="flowChartAlternateProcess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>
                  <a:solidFill>
                    <a:schemeClr val="tx1"/>
                  </a:solidFill>
                </a:rPr>
                <a:t>ROS</a:t>
              </a:r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5" name="フローチャート: 代替処理 54">
              <a:extLst>
                <a:ext uri="{FF2B5EF4-FFF2-40B4-BE49-F238E27FC236}">
                  <a16:creationId xmlns:a16="http://schemas.microsoft.com/office/drawing/2014/main" id="{DB37DEA8-1AC2-8494-C4A8-4B67DF416FAF}"/>
                </a:ext>
              </a:extLst>
            </p:cNvPr>
            <p:cNvSpPr/>
            <p:nvPr/>
          </p:nvSpPr>
          <p:spPr>
            <a:xfrm>
              <a:off x="5196112" y="6306310"/>
              <a:ext cx="370803" cy="126422"/>
            </a:xfrm>
            <a:prstGeom prst="flowChartAlternateProcess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>
                  <a:solidFill>
                    <a:schemeClr val="tx1"/>
                  </a:solidFill>
                </a:rPr>
                <a:t>ROS</a:t>
              </a:r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6" name="フローチャート: 代替処理 55">
              <a:extLst>
                <a:ext uri="{FF2B5EF4-FFF2-40B4-BE49-F238E27FC236}">
                  <a16:creationId xmlns:a16="http://schemas.microsoft.com/office/drawing/2014/main" id="{7DD728B6-A451-F66C-89AA-2B9620E0BE6B}"/>
                </a:ext>
              </a:extLst>
            </p:cNvPr>
            <p:cNvSpPr/>
            <p:nvPr/>
          </p:nvSpPr>
          <p:spPr>
            <a:xfrm>
              <a:off x="5638364" y="6306310"/>
              <a:ext cx="370803" cy="126422"/>
            </a:xfrm>
            <a:prstGeom prst="flowChartAlternateProcess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>
                  <a:solidFill>
                    <a:schemeClr val="tx1"/>
                  </a:solidFill>
                </a:rPr>
                <a:t>ROS</a:t>
              </a:r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1E4A9937-AD5A-77A0-EC60-2D7401927774}"/>
              </a:ext>
            </a:extLst>
          </p:cNvPr>
          <p:cNvSpPr/>
          <p:nvPr/>
        </p:nvSpPr>
        <p:spPr>
          <a:xfrm>
            <a:off x="4334513" y="3201775"/>
            <a:ext cx="1906145" cy="269404"/>
          </a:xfrm>
          <a:prstGeom prst="rect">
            <a:avLst/>
          </a:prstGeom>
          <a:solidFill>
            <a:srgbClr val="0D4C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800" dirty="0"/>
              <a:t>人気記事</a:t>
            </a: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BA827F4B-CB32-787E-FCD3-D4788B44A147}"/>
              </a:ext>
            </a:extLst>
          </p:cNvPr>
          <p:cNvSpPr/>
          <p:nvPr/>
        </p:nvSpPr>
        <p:spPr>
          <a:xfrm>
            <a:off x="4321113" y="6210944"/>
            <a:ext cx="1906145" cy="269404"/>
          </a:xfrm>
          <a:prstGeom prst="rect">
            <a:avLst/>
          </a:prstGeom>
          <a:solidFill>
            <a:srgbClr val="0D4C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dirty="0"/>
              <a:t>Tags</a:t>
            </a:r>
            <a:endParaRPr kumimoji="1" lang="ja-JP" altLang="en-US" sz="800" dirty="0"/>
          </a:p>
        </p:txBody>
      </p:sp>
      <p:sp>
        <p:nvSpPr>
          <p:cNvPr id="60" name="フローチャート: 代替処理 59">
            <a:extLst>
              <a:ext uri="{FF2B5EF4-FFF2-40B4-BE49-F238E27FC236}">
                <a16:creationId xmlns:a16="http://schemas.microsoft.com/office/drawing/2014/main" id="{A040E6E3-D6F2-1C14-5039-80B48FFAF1ED}"/>
              </a:ext>
            </a:extLst>
          </p:cNvPr>
          <p:cNvSpPr/>
          <p:nvPr/>
        </p:nvSpPr>
        <p:spPr>
          <a:xfrm>
            <a:off x="5075512" y="5574770"/>
            <a:ext cx="370803" cy="106000"/>
          </a:xfrm>
          <a:prstGeom prst="flowChartAlternateProcess">
            <a:avLst/>
          </a:prstGeom>
          <a:solidFill>
            <a:srgbClr val="59C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bg1"/>
                </a:solidFill>
              </a:rPr>
              <a:t>ROS</a:t>
            </a:r>
            <a:endParaRPr kumimoji="1" lang="ja-JP" altLang="en-US" sz="800" dirty="0">
              <a:solidFill>
                <a:schemeClr val="bg1"/>
              </a:solidFill>
            </a:endParaRPr>
          </a:p>
        </p:txBody>
      </p:sp>
      <p:sp>
        <p:nvSpPr>
          <p:cNvPr id="61" name="フローチャート: 代替処理 60">
            <a:extLst>
              <a:ext uri="{FF2B5EF4-FFF2-40B4-BE49-F238E27FC236}">
                <a16:creationId xmlns:a16="http://schemas.microsoft.com/office/drawing/2014/main" id="{DCBAB45D-FF95-312C-67D3-AAF9C51425F3}"/>
              </a:ext>
            </a:extLst>
          </p:cNvPr>
          <p:cNvSpPr/>
          <p:nvPr/>
        </p:nvSpPr>
        <p:spPr>
          <a:xfrm>
            <a:off x="5075512" y="3583562"/>
            <a:ext cx="370803" cy="106000"/>
          </a:xfrm>
          <a:prstGeom prst="flowChartAlternateProcess">
            <a:avLst/>
          </a:prstGeom>
          <a:solidFill>
            <a:srgbClr val="59C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bg1"/>
                </a:solidFill>
              </a:rPr>
              <a:t>ROS</a:t>
            </a:r>
            <a:endParaRPr kumimoji="1" lang="ja-JP" altLang="en-US" sz="800" dirty="0">
              <a:solidFill>
                <a:schemeClr val="bg1"/>
              </a:solidFill>
            </a:endParaRPr>
          </a:p>
        </p:txBody>
      </p: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0015585A-89DF-8D7A-F485-4C065DC3A7C9}"/>
              </a:ext>
            </a:extLst>
          </p:cNvPr>
          <p:cNvGrpSpPr/>
          <p:nvPr/>
        </p:nvGrpSpPr>
        <p:grpSpPr>
          <a:xfrm>
            <a:off x="4307842" y="789859"/>
            <a:ext cx="2308221" cy="397227"/>
            <a:chOff x="4307842" y="789859"/>
            <a:chExt cx="2308221" cy="397227"/>
          </a:xfrm>
        </p:grpSpPr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2D43EC2D-60C6-4924-6611-BCA39C23E99B}"/>
                </a:ext>
              </a:extLst>
            </p:cNvPr>
            <p:cNvGrpSpPr/>
            <p:nvPr/>
          </p:nvGrpSpPr>
          <p:grpSpPr>
            <a:xfrm>
              <a:off x="4307842" y="789859"/>
              <a:ext cx="2308221" cy="397227"/>
              <a:chOff x="4724400" y="767080"/>
              <a:chExt cx="2460623" cy="423454"/>
            </a:xfrm>
          </p:grpSpPr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158D4AF8-19F2-90C1-0EC8-FFE369D341E3}"/>
                  </a:ext>
                </a:extLst>
              </p:cNvPr>
              <p:cNvSpPr/>
              <p:nvPr/>
            </p:nvSpPr>
            <p:spPr>
              <a:xfrm>
                <a:off x="4724400" y="767080"/>
                <a:ext cx="2032000" cy="4234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四角形: 角を丸くする 8">
                <a:extLst>
                  <a:ext uri="{FF2B5EF4-FFF2-40B4-BE49-F238E27FC236}">
                    <a16:creationId xmlns:a16="http://schemas.microsoft.com/office/drawing/2014/main" id="{82C5A674-5F77-709F-3ED3-B51C56752877}"/>
                  </a:ext>
                </a:extLst>
              </p:cNvPr>
              <p:cNvSpPr/>
              <p:nvPr/>
            </p:nvSpPr>
            <p:spPr>
              <a:xfrm>
                <a:off x="4829991" y="867772"/>
                <a:ext cx="1291962" cy="21517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4F4F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D2D545F-BB7A-A668-61FA-EDFB644A3729}"/>
                  </a:ext>
                </a:extLst>
              </p:cNvPr>
              <p:cNvSpPr txBox="1"/>
              <p:nvPr/>
            </p:nvSpPr>
            <p:spPr>
              <a:xfrm>
                <a:off x="6327774" y="806083"/>
                <a:ext cx="85724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600" dirty="0">
                    <a:solidFill>
                      <a:srgbClr val="DDDDDD"/>
                    </a:solidFill>
                  </a:rPr>
                  <a:t>〇</a:t>
                </a:r>
              </a:p>
            </p:txBody>
          </p:sp>
        </p:grpSp>
        <p:sp>
          <p:nvSpPr>
            <p:cNvPr id="62" name="フローチャート: 代替処理 61">
              <a:extLst>
                <a:ext uri="{FF2B5EF4-FFF2-40B4-BE49-F238E27FC236}">
                  <a16:creationId xmlns:a16="http://schemas.microsoft.com/office/drawing/2014/main" id="{9A14ECBE-4023-AD56-0C39-433266528362}"/>
                </a:ext>
              </a:extLst>
            </p:cNvPr>
            <p:cNvSpPr/>
            <p:nvPr/>
          </p:nvSpPr>
          <p:spPr>
            <a:xfrm>
              <a:off x="5693499" y="901191"/>
              <a:ext cx="421436" cy="182618"/>
            </a:xfrm>
            <a:prstGeom prst="flowChartAlternateProcess">
              <a:avLst/>
            </a:prstGeom>
            <a:solidFill>
              <a:srgbClr val="59C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800" dirty="0">
                  <a:solidFill>
                    <a:schemeClr val="bg1"/>
                  </a:solidFill>
                </a:rPr>
                <a:t>検索</a:t>
              </a:r>
            </a:p>
          </p:txBody>
        </p:sp>
      </p:grpSp>
      <p:sp>
        <p:nvSpPr>
          <p:cNvPr id="63" name="楕円 62">
            <a:extLst>
              <a:ext uri="{FF2B5EF4-FFF2-40B4-BE49-F238E27FC236}">
                <a16:creationId xmlns:a16="http://schemas.microsoft.com/office/drawing/2014/main" id="{C0809FF9-9CDC-8CE8-7D8F-3DCC806D6AD5}"/>
              </a:ext>
            </a:extLst>
          </p:cNvPr>
          <p:cNvSpPr/>
          <p:nvPr/>
        </p:nvSpPr>
        <p:spPr>
          <a:xfrm>
            <a:off x="1734247" y="6365472"/>
            <a:ext cx="203200" cy="203200"/>
          </a:xfrm>
          <a:prstGeom prst="ellipse">
            <a:avLst/>
          </a:prstGeom>
          <a:solidFill>
            <a:srgbClr val="0D4C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1</a:t>
            </a:r>
            <a:endParaRPr kumimoji="1" lang="ja-JP" altLang="en-US" sz="800" dirty="0"/>
          </a:p>
        </p:txBody>
      </p:sp>
      <p:sp>
        <p:nvSpPr>
          <p:cNvPr id="64" name="楕円 63">
            <a:extLst>
              <a:ext uri="{FF2B5EF4-FFF2-40B4-BE49-F238E27FC236}">
                <a16:creationId xmlns:a16="http://schemas.microsoft.com/office/drawing/2014/main" id="{27E92257-A627-241A-2EA0-BF1CDDA2A3B2}"/>
              </a:ext>
            </a:extLst>
          </p:cNvPr>
          <p:cNvSpPr/>
          <p:nvPr/>
        </p:nvSpPr>
        <p:spPr>
          <a:xfrm>
            <a:off x="2013623" y="6365472"/>
            <a:ext cx="203200" cy="203200"/>
          </a:xfrm>
          <a:prstGeom prst="ellipse">
            <a:avLst/>
          </a:prstGeom>
          <a:solidFill>
            <a:srgbClr val="0D4C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1</a:t>
            </a:r>
            <a:endParaRPr kumimoji="1" lang="ja-JP" altLang="en-US" sz="800" dirty="0"/>
          </a:p>
        </p:txBody>
      </p:sp>
      <p:sp>
        <p:nvSpPr>
          <p:cNvPr id="65" name="楕円 64">
            <a:extLst>
              <a:ext uri="{FF2B5EF4-FFF2-40B4-BE49-F238E27FC236}">
                <a16:creationId xmlns:a16="http://schemas.microsoft.com/office/drawing/2014/main" id="{7A3CF29E-8170-BE39-987E-BE8B8B4C2752}"/>
              </a:ext>
            </a:extLst>
          </p:cNvPr>
          <p:cNvSpPr/>
          <p:nvPr/>
        </p:nvSpPr>
        <p:spPr>
          <a:xfrm>
            <a:off x="2311403" y="6365472"/>
            <a:ext cx="203200" cy="203200"/>
          </a:xfrm>
          <a:prstGeom prst="ellipse">
            <a:avLst/>
          </a:prstGeom>
          <a:solidFill>
            <a:srgbClr val="0D4C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1</a:t>
            </a:r>
            <a:endParaRPr kumimoji="1" lang="ja-JP" altLang="en-US" sz="800" dirty="0"/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25698529-C7E0-93F7-CE38-D523FC57F77F}"/>
              </a:ext>
            </a:extLst>
          </p:cNvPr>
          <p:cNvSpPr/>
          <p:nvPr/>
        </p:nvSpPr>
        <p:spPr>
          <a:xfrm>
            <a:off x="2902537" y="6365472"/>
            <a:ext cx="203200" cy="203200"/>
          </a:xfrm>
          <a:prstGeom prst="ellipse">
            <a:avLst/>
          </a:prstGeom>
          <a:solidFill>
            <a:srgbClr val="0D4C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1</a:t>
            </a:r>
            <a:endParaRPr kumimoji="1" lang="ja-JP" altLang="en-US" sz="800" dirty="0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313433DC-B2AD-A91B-1884-BB217078EA2D}"/>
              </a:ext>
            </a:extLst>
          </p:cNvPr>
          <p:cNvSpPr txBox="1"/>
          <p:nvPr/>
        </p:nvSpPr>
        <p:spPr>
          <a:xfrm>
            <a:off x="2536888" y="622785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C847987C-DCD5-6F94-E9F5-3A8B19D1EA92}"/>
              </a:ext>
            </a:extLst>
          </p:cNvPr>
          <p:cNvSpPr txBox="1"/>
          <p:nvPr/>
        </p:nvSpPr>
        <p:spPr>
          <a:xfrm>
            <a:off x="3107894" y="6373146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dirty="0"/>
              <a:t>次へ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2B39B5-BE3E-795C-40E7-B6A648373A2C}"/>
              </a:ext>
            </a:extLst>
          </p:cNvPr>
          <p:cNvSpPr/>
          <p:nvPr/>
        </p:nvSpPr>
        <p:spPr>
          <a:xfrm>
            <a:off x="11666" y="7908039"/>
            <a:ext cx="6858000" cy="3382438"/>
          </a:xfrm>
          <a:prstGeom prst="rect">
            <a:avLst/>
          </a:prstGeom>
          <a:solidFill>
            <a:srgbClr val="0D4C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9E61D154-017D-8A31-EBAE-04D719091475}"/>
                  </a:ext>
                </a:extLst>
              </p:cNvPr>
              <p:cNvSpPr txBox="1"/>
              <p:nvPr/>
            </p:nvSpPr>
            <p:spPr>
              <a:xfrm>
                <a:off x="266382" y="7943499"/>
                <a:ext cx="13192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b="1" i="1" dirty="0">
                    <a:solidFill>
                      <a:schemeClr val="bg1"/>
                    </a:solidFill>
                  </a:rPr>
                  <a:t>CODE</a:t>
                </a:r>
                <a:r>
                  <a:rPr kumimoji="1" lang="en-US" altLang="ja-JP" sz="2800" b="1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𝜮</m:t>
                    </m:r>
                  </m:oMath>
                </a14:m>
                <a:endParaRPr kumimoji="1" lang="en-US" altLang="ja-JP" sz="28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9E61D154-017D-8A31-EBAE-04D719091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82" y="7943499"/>
                <a:ext cx="1319272" cy="523220"/>
              </a:xfrm>
              <a:prstGeom prst="rect">
                <a:avLst/>
              </a:prstGeom>
              <a:blipFill>
                <a:blip r:embed="rId3"/>
                <a:stretch>
                  <a:fillRect l="-9722" t="-10465" b="-325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7A8CEB38-276C-B4C9-67DD-BBBB86718E12}"/>
              </a:ext>
            </a:extLst>
          </p:cNvPr>
          <p:cNvSpPr txBox="1"/>
          <p:nvPr/>
        </p:nvSpPr>
        <p:spPr>
          <a:xfrm>
            <a:off x="174697" y="8478627"/>
            <a:ext cx="1948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chemeClr val="bg1"/>
                </a:solidFill>
              </a:rPr>
              <a:t>Thank you for watching!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512894B7-AB6E-E18E-737D-DE96AC11E2FB}"/>
              </a:ext>
            </a:extLst>
          </p:cNvPr>
          <p:cNvSpPr/>
          <p:nvPr/>
        </p:nvSpPr>
        <p:spPr>
          <a:xfrm>
            <a:off x="2413003" y="8043741"/>
            <a:ext cx="1888793" cy="2888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カテゴリ</a:t>
            </a: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97DCD99C-0872-9946-F50A-08829BE8F958}"/>
              </a:ext>
            </a:extLst>
          </p:cNvPr>
          <p:cNvSpPr/>
          <p:nvPr/>
        </p:nvSpPr>
        <p:spPr>
          <a:xfrm>
            <a:off x="4797277" y="8122787"/>
            <a:ext cx="1888793" cy="2372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twitter</a:t>
            </a:r>
            <a:endParaRPr kumimoji="1" lang="ja-JP" altLang="en-US" dirty="0"/>
          </a:p>
        </p:txBody>
      </p: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1B8539E7-F595-8F23-0C2C-40AEA9B8ADD3}"/>
              </a:ext>
            </a:extLst>
          </p:cNvPr>
          <p:cNvCxnSpPr>
            <a:cxnSpLocks/>
          </p:cNvCxnSpPr>
          <p:nvPr/>
        </p:nvCxnSpPr>
        <p:spPr>
          <a:xfrm>
            <a:off x="101600" y="11026651"/>
            <a:ext cx="6744734" cy="210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EBA1AA3E-4D4F-5C81-D790-DB2DC7908E98}"/>
                  </a:ext>
                </a:extLst>
              </p:cNvPr>
              <p:cNvSpPr txBox="1"/>
              <p:nvPr/>
            </p:nvSpPr>
            <p:spPr>
              <a:xfrm>
                <a:off x="2824590" y="11051892"/>
                <a:ext cx="129875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800" dirty="0">
                    <a:solidFill>
                      <a:schemeClr val="bg1"/>
                    </a:solidFill>
                  </a:rPr>
                  <a:t>CODE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kumimoji="1" lang="ja-JP" altLang="en-US" sz="800" dirty="0">
                    <a:solidFill>
                      <a:schemeClr val="bg1"/>
                    </a:solidFill>
                  </a:rPr>
                  <a:t> </a:t>
                </a:r>
                <a:r>
                  <a:rPr kumimoji="1" lang="en-US" altLang="ja-JP" sz="800" dirty="0">
                    <a:solidFill>
                      <a:schemeClr val="bg1"/>
                    </a:solidFill>
                  </a:rPr>
                  <a:t>All rights reserved.</a:t>
                </a:r>
                <a:endParaRPr kumimoji="1" lang="ja-JP" altLang="en-US" sz="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EBA1AA3E-4D4F-5C81-D790-DB2DC7908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4590" y="11051892"/>
                <a:ext cx="1298753" cy="215444"/>
              </a:xfrm>
              <a:prstGeom prst="rect">
                <a:avLst/>
              </a:prstGeom>
              <a:blipFill>
                <a:blip r:embed="rId4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9A9350E3-C178-93C5-01A8-E1C9929D0A5C}"/>
              </a:ext>
            </a:extLst>
          </p:cNvPr>
          <p:cNvSpPr/>
          <p:nvPr/>
        </p:nvSpPr>
        <p:spPr>
          <a:xfrm>
            <a:off x="204672" y="8913299"/>
            <a:ext cx="1888793" cy="2019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メニュー一覧</a:t>
            </a: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D8C4ED38-E061-79F1-C2E1-2469B58F3719}"/>
              </a:ext>
            </a:extLst>
          </p:cNvPr>
          <p:cNvSpPr txBox="1"/>
          <p:nvPr/>
        </p:nvSpPr>
        <p:spPr>
          <a:xfrm>
            <a:off x="6456356" y="2783350"/>
            <a:ext cx="5402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満足できる制作物とかできたら、その</a:t>
            </a:r>
            <a:r>
              <a:rPr kumimoji="1" lang="en-US" altLang="ja-JP" dirty="0"/>
              <a:t>URL</a:t>
            </a:r>
            <a:r>
              <a:rPr kumimoji="1" lang="ja-JP" altLang="en-US" dirty="0"/>
              <a:t>とか貼る</a:t>
            </a:r>
          </a:p>
        </p:txBody>
      </p:sp>
    </p:spTree>
    <p:extLst>
      <p:ext uri="{BB962C8B-B14F-4D97-AF65-F5344CB8AC3E}">
        <p14:creationId xmlns:p14="http://schemas.microsoft.com/office/powerpoint/2010/main" val="1969024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05D062A-A1E5-CE00-9621-5D598D4E64DA}"/>
              </a:ext>
            </a:extLst>
          </p:cNvPr>
          <p:cNvSpPr/>
          <p:nvPr/>
        </p:nvSpPr>
        <p:spPr>
          <a:xfrm>
            <a:off x="0" y="0"/>
            <a:ext cx="3088640" cy="487680"/>
          </a:xfrm>
          <a:prstGeom prst="rect">
            <a:avLst/>
          </a:prstGeom>
          <a:solidFill>
            <a:srgbClr val="0D4C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FC5189CC-CAE1-30D3-89BD-74B7D05CCBC9}"/>
                  </a:ext>
                </a:extLst>
              </p:cNvPr>
              <p:cNvSpPr txBox="1"/>
              <p:nvPr/>
            </p:nvSpPr>
            <p:spPr>
              <a:xfrm>
                <a:off x="101600" y="-30480"/>
                <a:ext cx="129843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b="1" i="1" dirty="0">
                    <a:solidFill>
                      <a:schemeClr val="bg1"/>
                    </a:solidFill>
                  </a:rPr>
                  <a:t>CODE</a:t>
                </a:r>
                <a:r>
                  <a:rPr kumimoji="1" lang="en-US" altLang="ja-JP" sz="2800" b="1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28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𝚺</m:t>
                    </m:r>
                  </m:oMath>
                </a14:m>
                <a:endParaRPr kumimoji="1" lang="ja-JP" altLang="en-US" sz="28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FC5189CC-CAE1-30D3-89BD-74B7D05CC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00" y="-30480"/>
                <a:ext cx="1298432" cy="523220"/>
              </a:xfrm>
              <a:prstGeom prst="rect">
                <a:avLst/>
              </a:prstGeom>
              <a:blipFill>
                <a:blip r:embed="rId2"/>
                <a:stretch>
                  <a:fillRect l="-9859" t="-10465" b="-325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686856E-81F5-3DAE-2BE0-D401383A827A}"/>
              </a:ext>
            </a:extLst>
          </p:cNvPr>
          <p:cNvSpPr/>
          <p:nvPr/>
        </p:nvSpPr>
        <p:spPr>
          <a:xfrm>
            <a:off x="2499360" y="76200"/>
            <a:ext cx="447040" cy="335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3C4AC93-76C8-CBB2-4572-5A6DAC84DBC2}"/>
              </a:ext>
            </a:extLst>
          </p:cNvPr>
          <p:cNvSpPr/>
          <p:nvPr/>
        </p:nvSpPr>
        <p:spPr>
          <a:xfrm>
            <a:off x="0" y="504648"/>
            <a:ext cx="3088640" cy="11687352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414F48B-7CD5-466A-158F-713CC45ADCE2}"/>
              </a:ext>
            </a:extLst>
          </p:cNvPr>
          <p:cNvSpPr/>
          <p:nvPr/>
        </p:nvSpPr>
        <p:spPr>
          <a:xfrm>
            <a:off x="11684" y="616692"/>
            <a:ext cx="3065272" cy="19954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686685A-FC83-0E6C-03D4-6D9CF299E1A8}"/>
              </a:ext>
            </a:extLst>
          </p:cNvPr>
          <p:cNvSpPr/>
          <p:nvPr/>
        </p:nvSpPr>
        <p:spPr>
          <a:xfrm>
            <a:off x="23368" y="4925555"/>
            <a:ext cx="3065272" cy="19954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4197486-FC88-9424-C7F9-E404FA22ED93}"/>
              </a:ext>
            </a:extLst>
          </p:cNvPr>
          <p:cNvSpPr/>
          <p:nvPr/>
        </p:nvSpPr>
        <p:spPr>
          <a:xfrm>
            <a:off x="23368" y="2745278"/>
            <a:ext cx="3065272" cy="19954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CB3AA18-51E0-C3C8-E63A-A8A5FF39A7B9}"/>
              </a:ext>
            </a:extLst>
          </p:cNvPr>
          <p:cNvSpPr/>
          <p:nvPr/>
        </p:nvSpPr>
        <p:spPr>
          <a:xfrm>
            <a:off x="23368" y="7054141"/>
            <a:ext cx="3065272" cy="19954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3FE1DCF7-78DB-52A6-EBFB-066C40F671F7}"/>
              </a:ext>
            </a:extLst>
          </p:cNvPr>
          <p:cNvSpPr/>
          <p:nvPr/>
        </p:nvSpPr>
        <p:spPr>
          <a:xfrm>
            <a:off x="628689" y="9104662"/>
            <a:ext cx="279376" cy="279376"/>
          </a:xfrm>
          <a:prstGeom prst="ellipse">
            <a:avLst/>
          </a:prstGeom>
          <a:solidFill>
            <a:srgbClr val="F4F4F4"/>
          </a:solidFill>
          <a:ln>
            <a:solidFill>
              <a:srgbClr val="0D4C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solidFill>
                  <a:schemeClr val="tx1"/>
                </a:solidFill>
              </a:rPr>
              <a:t>1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495EB30-A1F4-E2D5-FD4A-5AD3251C2708}"/>
              </a:ext>
            </a:extLst>
          </p:cNvPr>
          <p:cNvSpPr txBox="1"/>
          <p:nvPr/>
        </p:nvSpPr>
        <p:spPr>
          <a:xfrm>
            <a:off x="1647813" y="899806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5775804D-C115-5F58-46AA-2EA5EE5A5F05}"/>
              </a:ext>
            </a:extLst>
          </p:cNvPr>
          <p:cNvSpPr/>
          <p:nvPr/>
        </p:nvSpPr>
        <p:spPr>
          <a:xfrm>
            <a:off x="985652" y="9104662"/>
            <a:ext cx="279376" cy="279376"/>
          </a:xfrm>
          <a:prstGeom prst="ellipse">
            <a:avLst/>
          </a:prstGeom>
          <a:solidFill>
            <a:srgbClr val="F4F4F4"/>
          </a:solidFill>
          <a:ln>
            <a:solidFill>
              <a:srgbClr val="0D4C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solidFill>
                  <a:schemeClr val="tx1"/>
                </a:solidFill>
              </a:rPr>
              <a:t>1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0808DA62-E871-C694-9B2F-E978E5EA29C8}"/>
              </a:ext>
            </a:extLst>
          </p:cNvPr>
          <p:cNvSpPr/>
          <p:nvPr/>
        </p:nvSpPr>
        <p:spPr>
          <a:xfrm>
            <a:off x="1342615" y="9104662"/>
            <a:ext cx="279376" cy="279376"/>
          </a:xfrm>
          <a:prstGeom prst="ellipse">
            <a:avLst/>
          </a:prstGeom>
          <a:solidFill>
            <a:srgbClr val="0D4C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1</a:t>
            </a:r>
            <a:endParaRPr kumimoji="1" lang="ja-JP" altLang="en-US" sz="1050" dirty="0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96AC3B18-05CD-7589-8187-9C1306CCE372}"/>
              </a:ext>
            </a:extLst>
          </p:cNvPr>
          <p:cNvSpPr/>
          <p:nvPr/>
        </p:nvSpPr>
        <p:spPr>
          <a:xfrm>
            <a:off x="2016999" y="9104662"/>
            <a:ext cx="279376" cy="279376"/>
          </a:xfrm>
          <a:prstGeom prst="ellipse">
            <a:avLst/>
          </a:prstGeom>
          <a:solidFill>
            <a:srgbClr val="F4F4F4"/>
          </a:solidFill>
          <a:ln>
            <a:solidFill>
              <a:srgbClr val="0D4C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solidFill>
                  <a:schemeClr val="tx1"/>
                </a:solidFill>
              </a:rPr>
              <a:t>1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0EE61D2A-38E3-8754-1169-DBD065A8A4E6}"/>
              </a:ext>
            </a:extLst>
          </p:cNvPr>
          <p:cNvGrpSpPr/>
          <p:nvPr/>
        </p:nvGrpSpPr>
        <p:grpSpPr>
          <a:xfrm>
            <a:off x="0" y="9568099"/>
            <a:ext cx="3088640" cy="397227"/>
            <a:chOff x="4061921" y="789859"/>
            <a:chExt cx="3088640" cy="397227"/>
          </a:xfrm>
        </p:grpSpPr>
        <p:grpSp>
          <p:nvGrpSpPr>
            <p:cNvPr id="25" name="グループ化 24">
              <a:extLst>
                <a:ext uri="{FF2B5EF4-FFF2-40B4-BE49-F238E27FC236}">
                  <a16:creationId xmlns:a16="http://schemas.microsoft.com/office/drawing/2014/main" id="{214A6D51-1A1F-BB25-B38C-940714CEB605}"/>
                </a:ext>
              </a:extLst>
            </p:cNvPr>
            <p:cNvGrpSpPr/>
            <p:nvPr/>
          </p:nvGrpSpPr>
          <p:grpSpPr>
            <a:xfrm>
              <a:off x="4061921" y="789859"/>
              <a:ext cx="3088640" cy="397227"/>
              <a:chOff x="4462243" y="767080"/>
              <a:chExt cx="3292570" cy="423454"/>
            </a:xfrm>
          </p:grpSpPr>
          <p:sp>
            <p:nvSpPr>
              <p:cNvPr id="27" name="正方形/長方形 26">
                <a:extLst>
                  <a:ext uri="{FF2B5EF4-FFF2-40B4-BE49-F238E27FC236}">
                    <a16:creationId xmlns:a16="http://schemas.microsoft.com/office/drawing/2014/main" id="{4A38F0FA-3BE2-7658-7A80-04C111FB0E0E}"/>
                  </a:ext>
                </a:extLst>
              </p:cNvPr>
              <p:cNvSpPr/>
              <p:nvPr/>
            </p:nvSpPr>
            <p:spPr>
              <a:xfrm>
                <a:off x="4462243" y="767080"/>
                <a:ext cx="3292570" cy="4234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四角形: 角を丸くする 27">
                <a:extLst>
                  <a:ext uri="{FF2B5EF4-FFF2-40B4-BE49-F238E27FC236}">
                    <a16:creationId xmlns:a16="http://schemas.microsoft.com/office/drawing/2014/main" id="{0F938AE4-E3AE-F23F-D1F7-F323056C131D}"/>
                  </a:ext>
                </a:extLst>
              </p:cNvPr>
              <p:cNvSpPr/>
              <p:nvPr/>
            </p:nvSpPr>
            <p:spPr>
              <a:xfrm>
                <a:off x="4700521" y="867772"/>
                <a:ext cx="2328626" cy="21517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4F4F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6" name="フローチャート: 代替処理 25">
              <a:extLst>
                <a:ext uri="{FF2B5EF4-FFF2-40B4-BE49-F238E27FC236}">
                  <a16:creationId xmlns:a16="http://schemas.microsoft.com/office/drawing/2014/main" id="{4D8632E0-479A-A34C-E499-81D23CD3ED6B}"/>
                </a:ext>
              </a:extLst>
            </p:cNvPr>
            <p:cNvSpPr/>
            <p:nvPr/>
          </p:nvSpPr>
          <p:spPr>
            <a:xfrm>
              <a:off x="6574083" y="893929"/>
              <a:ext cx="421436" cy="182618"/>
            </a:xfrm>
            <a:prstGeom prst="flowChartAlternateProcess">
              <a:avLst/>
            </a:prstGeom>
            <a:solidFill>
              <a:srgbClr val="59C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800" dirty="0">
                  <a:solidFill>
                    <a:schemeClr val="bg1"/>
                  </a:solidFill>
                </a:rPr>
                <a:t>検索</a:t>
              </a:r>
            </a:p>
          </p:txBody>
        </p:sp>
      </p:grp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FA3AE3E4-B347-2E7D-D69B-E9E3BED91334}"/>
              </a:ext>
            </a:extLst>
          </p:cNvPr>
          <p:cNvGrpSpPr/>
          <p:nvPr/>
        </p:nvGrpSpPr>
        <p:grpSpPr>
          <a:xfrm>
            <a:off x="0" y="10149387"/>
            <a:ext cx="3088640" cy="1810418"/>
            <a:chOff x="4334388" y="1281542"/>
            <a:chExt cx="3088640" cy="1810418"/>
          </a:xfrm>
        </p:grpSpPr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7A2EC61D-1E2B-1CD2-4ABD-56ACFFF8FFC5}"/>
                </a:ext>
              </a:extLst>
            </p:cNvPr>
            <p:cNvSpPr/>
            <p:nvPr/>
          </p:nvSpPr>
          <p:spPr>
            <a:xfrm>
              <a:off x="4334388" y="1281542"/>
              <a:ext cx="3088640" cy="18104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5F46F395-B87B-E52D-7D83-D2728AF1FEEA}"/>
                </a:ext>
              </a:extLst>
            </p:cNvPr>
            <p:cNvSpPr/>
            <p:nvPr/>
          </p:nvSpPr>
          <p:spPr>
            <a:xfrm>
              <a:off x="5712603" y="1398043"/>
              <a:ext cx="374231" cy="374231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FC4250B5-43CC-703F-99D2-A37679C2AC8A}"/>
                </a:ext>
              </a:extLst>
            </p:cNvPr>
            <p:cNvSpPr txBox="1"/>
            <p:nvPr/>
          </p:nvSpPr>
          <p:spPr>
            <a:xfrm>
              <a:off x="5442518" y="1802196"/>
              <a:ext cx="9144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800" dirty="0"/>
                <a:t>Ryosuke</a:t>
              </a:r>
              <a:endParaRPr kumimoji="1" lang="ja-JP" altLang="en-US" sz="800" dirty="0"/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BCB83651-358A-4D81-0DF6-624F191FAA02}"/>
                </a:ext>
              </a:extLst>
            </p:cNvPr>
            <p:cNvSpPr/>
            <p:nvPr/>
          </p:nvSpPr>
          <p:spPr>
            <a:xfrm>
              <a:off x="5228911" y="2137872"/>
              <a:ext cx="1322961" cy="5695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2769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643</TotalTime>
  <Words>62</Words>
  <Application>Microsoft Office PowerPoint</Application>
  <PresentationFormat>ワイド画面</PresentationFormat>
  <Paragraphs>37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楠本　崚介</dc:creator>
  <cp:lastModifiedBy>楠本　崚介</cp:lastModifiedBy>
  <cp:revision>10</cp:revision>
  <dcterms:created xsi:type="dcterms:W3CDTF">2022-12-09T03:52:48Z</dcterms:created>
  <dcterms:modified xsi:type="dcterms:W3CDTF">2022-12-21T23:50:40Z</dcterms:modified>
</cp:coreProperties>
</file>