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9" r:id="rId4"/>
    <p:sldId id="257" r:id="rId5"/>
    <p:sldId id="258" r:id="rId6"/>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C1BD"/>
    <a:srgbClr val="0D4C92"/>
    <a:srgbClr val="242C24"/>
    <a:srgbClr val="DDDDDD"/>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6" d="100"/>
          <a:sy n="46" d="100"/>
        </p:scale>
        <p:origin x="283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76CA13A-34D1-4289-A767-FBDA6F16180C}" type="datetimeFigureOut">
              <a:rPr kumimoji="1" lang="ja-JP" altLang="en-US" smtClean="0"/>
              <a:t>2022/12/30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AA4729-C875-45FF-8016-8CF7E9626015}" type="slidenum">
              <a:rPr kumimoji="1" lang="ja-JP" altLang="en-US" smtClean="0"/>
              <a:t>‹#›</a:t>
            </a:fld>
            <a:endParaRPr kumimoji="1" lang="ja-JP" altLang="en-US"/>
          </a:p>
        </p:txBody>
      </p:sp>
    </p:spTree>
    <p:extLst>
      <p:ext uri="{BB962C8B-B14F-4D97-AF65-F5344CB8AC3E}">
        <p14:creationId xmlns:p14="http://schemas.microsoft.com/office/powerpoint/2010/main" val="2380018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76CA13A-34D1-4289-A767-FBDA6F16180C}" type="datetimeFigureOut">
              <a:rPr kumimoji="1" lang="ja-JP" altLang="en-US" smtClean="0"/>
              <a:t>2022/12/30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AA4729-C875-45FF-8016-8CF7E9626015}" type="slidenum">
              <a:rPr kumimoji="1" lang="ja-JP" altLang="en-US" smtClean="0"/>
              <a:t>‹#›</a:t>
            </a:fld>
            <a:endParaRPr kumimoji="1" lang="ja-JP" altLang="en-US"/>
          </a:p>
        </p:txBody>
      </p:sp>
    </p:spTree>
    <p:extLst>
      <p:ext uri="{BB962C8B-B14F-4D97-AF65-F5344CB8AC3E}">
        <p14:creationId xmlns:p14="http://schemas.microsoft.com/office/powerpoint/2010/main" val="3751945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76CA13A-34D1-4289-A767-FBDA6F16180C}" type="datetimeFigureOut">
              <a:rPr kumimoji="1" lang="ja-JP" altLang="en-US" smtClean="0"/>
              <a:t>2022/12/30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AA4729-C875-45FF-8016-8CF7E9626015}" type="slidenum">
              <a:rPr kumimoji="1" lang="ja-JP" altLang="en-US" smtClean="0"/>
              <a:t>‹#›</a:t>
            </a:fld>
            <a:endParaRPr kumimoji="1" lang="ja-JP" altLang="en-US"/>
          </a:p>
        </p:txBody>
      </p:sp>
    </p:spTree>
    <p:extLst>
      <p:ext uri="{BB962C8B-B14F-4D97-AF65-F5344CB8AC3E}">
        <p14:creationId xmlns:p14="http://schemas.microsoft.com/office/powerpoint/2010/main" val="3142191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76CA13A-34D1-4289-A767-FBDA6F16180C}" type="datetimeFigureOut">
              <a:rPr kumimoji="1" lang="ja-JP" altLang="en-US" smtClean="0"/>
              <a:t>2022/12/30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AA4729-C875-45FF-8016-8CF7E9626015}" type="slidenum">
              <a:rPr kumimoji="1" lang="ja-JP" altLang="en-US" smtClean="0"/>
              <a:t>‹#›</a:t>
            </a:fld>
            <a:endParaRPr kumimoji="1" lang="ja-JP" altLang="en-US"/>
          </a:p>
        </p:txBody>
      </p:sp>
    </p:spTree>
    <p:extLst>
      <p:ext uri="{BB962C8B-B14F-4D97-AF65-F5344CB8AC3E}">
        <p14:creationId xmlns:p14="http://schemas.microsoft.com/office/powerpoint/2010/main" val="3011397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76CA13A-34D1-4289-A767-FBDA6F16180C}" type="datetimeFigureOut">
              <a:rPr kumimoji="1" lang="ja-JP" altLang="en-US" smtClean="0"/>
              <a:t>2022/12/30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AA4729-C875-45FF-8016-8CF7E9626015}" type="slidenum">
              <a:rPr kumimoji="1" lang="ja-JP" altLang="en-US" smtClean="0"/>
              <a:t>‹#›</a:t>
            </a:fld>
            <a:endParaRPr kumimoji="1" lang="ja-JP" altLang="en-US"/>
          </a:p>
        </p:txBody>
      </p:sp>
    </p:spTree>
    <p:extLst>
      <p:ext uri="{BB962C8B-B14F-4D97-AF65-F5344CB8AC3E}">
        <p14:creationId xmlns:p14="http://schemas.microsoft.com/office/powerpoint/2010/main" val="3766977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76CA13A-34D1-4289-A767-FBDA6F16180C}" type="datetimeFigureOut">
              <a:rPr kumimoji="1" lang="ja-JP" altLang="en-US" smtClean="0"/>
              <a:t>2022/12/30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3AA4729-C875-45FF-8016-8CF7E9626015}" type="slidenum">
              <a:rPr kumimoji="1" lang="ja-JP" altLang="en-US" smtClean="0"/>
              <a:t>‹#›</a:t>
            </a:fld>
            <a:endParaRPr kumimoji="1" lang="ja-JP" altLang="en-US"/>
          </a:p>
        </p:txBody>
      </p:sp>
    </p:spTree>
    <p:extLst>
      <p:ext uri="{BB962C8B-B14F-4D97-AF65-F5344CB8AC3E}">
        <p14:creationId xmlns:p14="http://schemas.microsoft.com/office/powerpoint/2010/main" val="2163601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472381" y="4453467"/>
            <a:ext cx="2901255" cy="655037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3471863" y="4453467"/>
            <a:ext cx="2915543" cy="655037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76CA13A-34D1-4289-A767-FBDA6F16180C}" type="datetimeFigureOut">
              <a:rPr kumimoji="1" lang="ja-JP" altLang="en-US" smtClean="0"/>
              <a:t>2022/12/30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3AA4729-C875-45FF-8016-8CF7E9626015}" type="slidenum">
              <a:rPr kumimoji="1" lang="ja-JP" altLang="en-US" smtClean="0"/>
              <a:t>‹#›</a:t>
            </a:fld>
            <a:endParaRPr kumimoji="1" lang="ja-JP" altLang="en-US"/>
          </a:p>
        </p:txBody>
      </p:sp>
    </p:spTree>
    <p:extLst>
      <p:ext uri="{BB962C8B-B14F-4D97-AF65-F5344CB8AC3E}">
        <p14:creationId xmlns:p14="http://schemas.microsoft.com/office/powerpoint/2010/main" val="4222598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76CA13A-34D1-4289-A767-FBDA6F16180C}" type="datetimeFigureOut">
              <a:rPr kumimoji="1" lang="ja-JP" altLang="en-US" smtClean="0"/>
              <a:t>2022/12/30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3AA4729-C875-45FF-8016-8CF7E9626015}" type="slidenum">
              <a:rPr kumimoji="1" lang="ja-JP" altLang="en-US" smtClean="0"/>
              <a:t>‹#›</a:t>
            </a:fld>
            <a:endParaRPr kumimoji="1" lang="ja-JP" altLang="en-US"/>
          </a:p>
        </p:txBody>
      </p:sp>
    </p:spTree>
    <p:extLst>
      <p:ext uri="{BB962C8B-B14F-4D97-AF65-F5344CB8AC3E}">
        <p14:creationId xmlns:p14="http://schemas.microsoft.com/office/powerpoint/2010/main" val="842707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6CA13A-34D1-4289-A767-FBDA6F16180C}" type="datetimeFigureOut">
              <a:rPr kumimoji="1" lang="ja-JP" altLang="en-US" smtClean="0"/>
              <a:t>2022/12/30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3AA4729-C875-45FF-8016-8CF7E9626015}" type="slidenum">
              <a:rPr kumimoji="1" lang="ja-JP" altLang="en-US" smtClean="0"/>
              <a:t>‹#›</a:t>
            </a:fld>
            <a:endParaRPr kumimoji="1" lang="ja-JP" altLang="en-US"/>
          </a:p>
        </p:txBody>
      </p:sp>
    </p:spTree>
    <p:extLst>
      <p:ext uri="{BB962C8B-B14F-4D97-AF65-F5344CB8AC3E}">
        <p14:creationId xmlns:p14="http://schemas.microsoft.com/office/powerpoint/2010/main" val="210385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76CA13A-34D1-4289-A767-FBDA6F16180C}" type="datetimeFigureOut">
              <a:rPr kumimoji="1" lang="ja-JP" altLang="en-US" smtClean="0"/>
              <a:t>2022/12/30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3AA4729-C875-45FF-8016-8CF7E9626015}" type="slidenum">
              <a:rPr kumimoji="1" lang="ja-JP" altLang="en-US" smtClean="0"/>
              <a:t>‹#›</a:t>
            </a:fld>
            <a:endParaRPr kumimoji="1" lang="ja-JP" altLang="en-US"/>
          </a:p>
        </p:txBody>
      </p:sp>
    </p:spTree>
    <p:extLst>
      <p:ext uri="{BB962C8B-B14F-4D97-AF65-F5344CB8AC3E}">
        <p14:creationId xmlns:p14="http://schemas.microsoft.com/office/powerpoint/2010/main" val="2272997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76CA13A-34D1-4289-A767-FBDA6F16180C}" type="datetimeFigureOut">
              <a:rPr kumimoji="1" lang="ja-JP" altLang="en-US" smtClean="0"/>
              <a:t>2022/12/30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3AA4729-C875-45FF-8016-8CF7E9626015}" type="slidenum">
              <a:rPr kumimoji="1" lang="ja-JP" altLang="en-US" smtClean="0"/>
              <a:t>‹#›</a:t>
            </a:fld>
            <a:endParaRPr kumimoji="1" lang="ja-JP" altLang="en-US"/>
          </a:p>
        </p:txBody>
      </p:sp>
    </p:spTree>
    <p:extLst>
      <p:ext uri="{BB962C8B-B14F-4D97-AF65-F5344CB8AC3E}">
        <p14:creationId xmlns:p14="http://schemas.microsoft.com/office/powerpoint/2010/main" val="2801622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076CA13A-34D1-4289-A767-FBDA6F16180C}" type="datetimeFigureOut">
              <a:rPr kumimoji="1" lang="ja-JP" altLang="en-US" smtClean="0"/>
              <a:t>2022/12/30</a:t>
            </a:fld>
            <a:endParaRPr kumimoji="1" lang="ja-JP" altLang="en-US"/>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B3AA4729-C875-45FF-8016-8CF7E9626015}" type="slidenum">
              <a:rPr kumimoji="1" lang="ja-JP" altLang="en-US" smtClean="0"/>
              <a:t>‹#›</a:t>
            </a:fld>
            <a:endParaRPr kumimoji="1" lang="ja-JP" altLang="en-US"/>
          </a:p>
        </p:txBody>
      </p:sp>
    </p:spTree>
    <p:extLst>
      <p:ext uri="{BB962C8B-B14F-4D97-AF65-F5344CB8AC3E}">
        <p14:creationId xmlns:p14="http://schemas.microsoft.com/office/powerpoint/2010/main" val="25155523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6670126-BE8F-0451-3C1A-7A16A5873C3F}"/>
              </a:ext>
            </a:extLst>
          </p:cNvPr>
          <p:cNvSpPr/>
          <p:nvPr/>
        </p:nvSpPr>
        <p:spPr>
          <a:xfrm>
            <a:off x="0" y="0"/>
            <a:ext cx="6858000" cy="487680"/>
          </a:xfrm>
          <a:prstGeom prst="rect">
            <a:avLst/>
          </a:prstGeom>
          <a:solidFill>
            <a:srgbClr val="0D4C92"/>
          </a:solidFill>
          <a:ln/>
          <a:effectLst>
            <a:outerShdw blurRad="50800" dist="38100" dir="5400000" algn="t"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8F6C086-7105-63C9-F3B9-51D64D9CBFBC}"/>
                  </a:ext>
                </a:extLst>
              </p:cNvPr>
              <p:cNvSpPr txBox="1"/>
              <p:nvPr/>
            </p:nvSpPr>
            <p:spPr>
              <a:xfrm>
                <a:off x="101600" y="-30480"/>
                <a:ext cx="1298432" cy="523220"/>
              </a:xfrm>
              <a:prstGeom prst="rect">
                <a:avLst/>
              </a:prstGeom>
              <a:noFill/>
            </p:spPr>
            <p:txBody>
              <a:bodyPr wrap="none" rtlCol="0">
                <a:spAutoFit/>
              </a:bodyPr>
              <a:lstStyle/>
              <a:p>
                <a:r>
                  <a:rPr kumimoji="1" lang="en-US" altLang="ja-JP" sz="2800" b="1" i="1" dirty="0">
                    <a:solidFill>
                      <a:schemeClr val="bg1"/>
                    </a:solidFill>
                  </a:rPr>
                  <a:t>CODE</a:t>
                </a:r>
                <a:r>
                  <a:rPr kumimoji="1" lang="en-US" altLang="ja-JP" sz="2800" b="1" dirty="0">
                    <a:solidFill>
                      <a:schemeClr val="bg1"/>
                    </a:solidFill>
                  </a:rPr>
                  <a:t> </a:t>
                </a:r>
                <a14:m>
                  <m:oMath xmlns:m="http://schemas.openxmlformats.org/officeDocument/2006/math">
                    <m:r>
                      <a:rPr kumimoji="1" lang="en-US" altLang="ja-JP" sz="2800" b="1" i="0" smtClean="0">
                        <a:solidFill>
                          <a:schemeClr val="bg1"/>
                        </a:solidFill>
                        <a:latin typeface="Cambria Math" panose="02040503050406030204" pitchFamily="18" charset="0"/>
                      </a:rPr>
                      <m:t>𝚺</m:t>
                    </m:r>
                  </m:oMath>
                </a14:m>
                <a:endParaRPr kumimoji="1" lang="ja-JP" altLang="en-US" sz="2800" b="1" dirty="0">
                  <a:solidFill>
                    <a:schemeClr val="bg1"/>
                  </a:solidFill>
                </a:endParaRPr>
              </a:p>
            </p:txBody>
          </p:sp>
        </mc:Choice>
        <mc:Fallback xmlns="">
          <p:sp>
            <p:nvSpPr>
              <p:cNvPr id="3" name="テキスト ボックス 2">
                <a:extLst>
                  <a:ext uri="{FF2B5EF4-FFF2-40B4-BE49-F238E27FC236}">
                    <a16:creationId xmlns:a16="http://schemas.microsoft.com/office/drawing/2014/main" id="{38F6C086-7105-63C9-F3B9-51D64D9CBFBC}"/>
                  </a:ext>
                </a:extLst>
              </p:cNvPr>
              <p:cNvSpPr txBox="1">
                <a:spLocks noRot="1" noChangeAspect="1" noMove="1" noResize="1" noEditPoints="1" noAdjustHandles="1" noChangeArrowheads="1" noChangeShapeType="1" noTextEdit="1"/>
              </p:cNvSpPr>
              <p:nvPr/>
            </p:nvSpPr>
            <p:spPr>
              <a:xfrm>
                <a:off x="101600" y="-30480"/>
                <a:ext cx="1298432" cy="523220"/>
              </a:xfrm>
              <a:prstGeom prst="rect">
                <a:avLst/>
              </a:prstGeom>
              <a:blipFill>
                <a:blip r:embed="rId2"/>
                <a:stretch>
                  <a:fillRect l="-9859" t="-10465" b="-3255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CE6CBDD2-D767-CC48-EDE0-9CAC199942D1}"/>
              </a:ext>
            </a:extLst>
          </p:cNvPr>
          <p:cNvSpPr txBox="1"/>
          <p:nvPr/>
        </p:nvSpPr>
        <p:spPr>
          <a:xfrm>
            <a:off x="5618836" y="111016"/>
            <a:ext cx="646331" cy="276999"/>
          </a:xfrm>
          <a:prstGeom prst="rect">
            <a:avLst/>
          </a:prstGeom>
          <a:noFill/>
        </p:spPr>
        <p:txBody>
          <a:bodyPr wrap="none" rtlCol="0">
            <a:spAutoFit/>
          </a:bodyPr>
          <a:lstStyle/>
          <a:p>
            <a:r>
              <a:rPr kumimoji="1" lang="ja-JP" altLang="en-US" sz="1200" dirty="0">
                <a:solidFill>
                  <a:schemeClr val="bg1"/>
                </a:solidFill>
              </a:rPr>
              <a:t>その他</a:t>
            </a:r>
          </a:p>
        </p:txBody>
      </p:sp>
      <p:sp>
        <p:nvSpPr>
          <p:cNvPr id="5" name="テキスト ボックス 4">
            <a:extLst>
              <a:ext uri="{FF2B5EF4-FFF2-40B4-BE49-F238E27FC236}">
                <a16:creationId xmlns:a16="http://schemas.microsoft.com/office/drawing/2014/main" id="{0B7FD6DE-BD1F-9830-6E44-5DE50994D044}"/>
              </a:ext>
            </a:extLst>
          </p:cNvPr>
          <p:cNvSpPr txBox="1"/>
          <p:nvPr/>
        </p:nvSpPr>
        <p:spPr>
          <a:xfrm>
            <a:off x="5179164" y="91292"/>
            <a:ext cx="439672" cy="276999"/>
          </a:xfrm>
          <a:prstGeom prst="rect">
            <a:avLst/>
          </a:prstGeom>
          <a:noFill/>
        </p:spPr>
        <p:txBody>
          <a:bodyPr wrap="none" rtlCol="0">
            <a:spAutoFit/>
          </a:bodyPr>
          <a:lstStyle/>
          <a:p>
            <a:r>
              <a:rPr kumimoji="1" lang="en-US" altLang="ja-JP" sz="1200" dirty="0">
                <a:solidFill>
                  <a:schemeClr val="bg1"/>
                </a:solidFill>
              </a:rPr>
              <a:t>ROS</a:t>
            </a:r>
            <a:endParaRPr kumimoji="1" lang="ja-JP" altLang="en-US" sz="1200" dirty="0">
              <a:solidFill>
                <a:schemeClr val="bg1"/>
              </a:solidFill>
            </a:endParaRPr>
          </a:p>
        </p:txBody>
      </p:sp>
      <p:sp>
        <p:nvSpPr>
          <p:cNvPr id="6" name="テキスト ボックス 5">
            <a:extLst>
              <a:ext uri="{FF2B5EF4-FFF2-40B4-BE49-F238E27FC236}">
                <a16:creationId xmlns:a16="http://schemas.microsoft.com/office/drawing/2014/main" id="{E2948899-3D0B-9F6A-FE87-44C444DC7DEF}"/>
              </a:ext>
            </a:extLst>
          </p:cNvPr>
          <p:cNvSpPr txBox="1"/>
          <p:nvPr/>
        </p:nvSpPr>
        <p:spPr>
          <a:xfrm>
            <a:off x="4613763" y="100460"/>
            <a:ext cx="622158" cy="276999"/>
          </a:xfrm>
          <a:prstGeom prst="rect">
            <a:avLst/>
          </a:prstGeom>
          <a:noFill/>
        </p:spPr>
        <p:txBody>
          <a:bodyPr wrap="none" rtlCol="0">
            <a:spAutoFit/>
          </a:bodyPr>
          <a:lstStyle/>
          <a:p>
            <a:r>
              <a:rPr kumimoji="1" lang="en-US" altLang="ja-JP" sz="1200" dirty="0">
                <a:solidFill>
                  <a:schemeClr val="bg1"/>
                </a:solidFill>
              </a:rPr>
              <a:t>Docker</a:t>
            </a:r>
            <a:endParaRPr kumimoji="1" lang="ja-JP" altLang="en-US" sz="1200" dirty="0">
              <a:solidFill>
                <a:schemeClr val="bg1"/>
              </a:solidFill>
            </a:endParaRPr>
          </a:p>
        </p:txBody>
      </p:sp>
      <p:sp>
        <p:nvSpPr>
          <p:cNvPr id="7" name="正方形/長方形 6">
            <a:extLst>
              <a:ext uri="{FF2B5EF4-FFF2-40B4-BE49-F238E27FC236}">
                <a16:creationId xmlns:a16="http://schemas.microsoft.com/office/drawing/2014/main" id="{758B157F-A520-FF37-9DD8-86BAE601D1F7}"/>
              </a:ext>
            </a:extLst>
          </p:cNvPr>
          <p:cNvSpPr/>
          <p:nvPr/>
        </p:nvSpPr>
        <p:spPr>
          <a:xfrm>
            <a:off x="0" y="504648"/>
            <a:ext cx="6858000" cy="10292275"/>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E67575B4-B83B-9F41-4D6F-2AF902736D46}"/>
              </a:ext>
            </a:extLst>
          </p:cNvPr>
          <p:cNvSpPr/>
          <p:nvPr/>
        </p:nvSpPr>
        <p:spPr>
          <a:xfrm>
            <a:off x="743065" y="777559"/>
            <a:ext cx="3465725" cy="7446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DD324014-8986-F050-A281-2729BD9C54C4}"/>
              </a:ext>
            </a:extLst>
          </p:cNvPr>
          <p:cNvSpPr/>
          <p:nvPr/>
        </p:nvSpPr>
        <p:spPr>
          <a:xfrm>
            <a:off x="758305" y="3586474"/>
            <a:ext cx="1654698" cy="1259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35ECBA33-9BC0-81F6-9533-BF3D4693BF76}"/>
              </a:ext>
            </a:extLst>
          </p:cNvPr>
          <p:cNvSpPr/>
          <p:nvPr/>
        </p:nvSpPr>
        <p:spPr>
          <a:xfrm>
            <a:off x="2496814" y="3586474"/>
            <a:ext cx="1654698" cy="1259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4" name="グループ化 83">
            <a:extLst>
              <a:ext uri="{FF2B5EF4-FFF2-40B4-BE49-F238E27FC236}">
                <a16:creationId xmlns:a16="http://schemas.microsoft.com/office/drawing/2014/main" id="{03134FD0-51FD-9623-D1C5-D27212A79004}"/>
              </a:ext>
            </a:extLst>
          </p:cNvPr>
          <p:cNvGrpSpPr/>
          <p:nvPr/>
        </p:nvGrpSpPr>
        <p:grpSpPr>
          <a:xfrm>
            <a:off x="4334388" y="1281542"/>
            <a:ext cx="1879598" cy="1810418"/>
            <a:chOff x="4334388" y="1281542"/>
            <a:chExt cx="1879598" cy="1810418"/>
          </a:xfrm>
        </p:grpSpPr>
        <p:sp>
          <p:nvSpPr>
            <p:cNvPr id="13" name="正方形/長方形 12">
              <a:extLst>
                <a:ext uri="{FF2B5EF4-FFF2-40B4-BE49-F238E27FC236}">
                  <a16:creationId xmlns:a16="http://schemas.microsoft.com/office/drawing/2014/main" id="{34AA4D58-66D4-5C8F-BA16-1EFEE01F6613}"/>
                </a:ext>
              </a:extLst>
            </p:cNvPr>
            <p:cNvSpPr/>
            <p:nvPr/>
          </p:nvSpPr>
          <p:spPr>
            <a:xfrm>
              <a:off x="4334388" y="1281542"/>
              <a:ext cx="1879598" cy="1810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1BD7ABB6-F626-5BF7-0A2E-1277EE2BA7B0}"/>
                </a:ext>
              </a:extLst>
            </p:cNvPr>
            <p:cNvSpPr/>
            <p:nvPr/>
          </p:nvSpPr>
          <p:spPr>
            <a:xfrm>
              <a:off x="5033011" y="1375089"/>
              <a:ext cx="374231" cy="374231"/>
            </a:xfrm>
            <a:prstGeom prst="ellipse">
              <a:avLst/>
            </a:prstGeom>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1159323E-F89E-CD00-4C17-DBB3867D0243}"/>
                </a:ext>
              </a:extLst>
            </p:cNvPr>
            <p:cNvSpPr txBox="1"/>
            <p:nvPr/>
          </p:nvSpPr>
          <p:spPr>
            <a:xfrm>
              <a:off x="4781039" y="1855454"/>
              <a:ext cx="914400" cy="215444"/>
            </a:xfrm>
            <a:prstGeom prst="rect">
              <a:avLst/>
            </a:prstGeom>
            <a:noFill/>
          </p:spPr>
          <p:txBody>
            <a:bodyPr wrap="square" rtlCol="0">
              <a:spAutoFit/>
            </a:bodyPr>
            <a:lstStyle/>
            <a:p>
              <a:pPr algn="ctr"/>
              <a:r>
                <a:rPr kumimoji="1" lang="en-US" altLang="ja-JP" sz="800" dirty="0"/>
                <a:t>Ryosuke</a:t>
              </a:r>
              <a:endParaRPr kumimoji="1" lang="ja-JP" altLang="en-US" sz="800" dirty="0"/>
            </a:p>
          </p:txBody>
        </p:sp>
        <p:sp>
          <p:nvSpPr>
            <p:cNvPr id="24" name="正方形/長方形 23">
              <a:extLst>
                <a:ext uri="{FF2B5EF4-FFF2-40B4-BE49-F238E27FC236}">
                  <a16:creationId xmlns:a16="http://schemas.microsoft.com/office/drawing/2014/main" id="{177EC116-140B-8FD2-6715-890F6F92151F}"/>
                </a:ext>
              </a:extLst>
            </p:cNvPr>
            <p:cNvSpPr/>
            <p:nvPr/>
          </p:nvSpPr>
          <p:spPr>
            <a:xfrm>
              <a:off x="4576758" y="2263006"/>
              <a:ext cx="1322961" cy="569591"/>
            </a:xfrm>
            <a:prstGeom prst="rect">
              <a:avLst/>
            </a:prstGeom>
            <a:solidFill>
              <a:srgbClr val="0D4C92"/>
            </a:solidFill>
            <a:ln>
              <a:solidFill>
                <a:srgbClr val="59C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正方形/長方形 24">
            <a:extLst>
              <a:ext uri="{FF2B5EF4-FFF2-40B4-BE49-F238E27FC236}">
                <a16:creationId xmlns:a16="http://schemas.microsoft.com/office/drawing/2014/main" id="{12703A07-F41F-5858-0F34-CED665449742}"/>
              </a:ext>
            </a:extLst>
          </p:cNvPr>
          <p:cNvSpPr/>
          <p:nvPr/>
        </p:nvSpPr>
        <p:spPr>
          <a:xfrm>
            <a:off x="4334388" y="3205853"/>
            <a:ext cx="1879598" cy="28911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a:extLst>
              <a:ext uri="{FF2B5EF4-FFF2-40B4-BE49-F238E27FC236}">
                <a16:creationId xmlns:a16="http://schemas.microsoft.com/office/drawing/2014/main" id="{8693931C-246D-F493-75B3-A701E3ED01EE}"/>
              </a:ext>
            </a:extLst>
          </p:cNvPr>
          <p:cNvGrpSpPr/>
          <p:nvPr/>
        </p:nvGrpSpPr>
        <p:grpSpPr>
          <a:xfrm>
            <a:off x="4460177" y="3575031"/>
            <a:ext cx="1654758" cy="393224"/>
            <a:chOff x="4460177" y="4195743"/>
            <a:chExt cx="1654758" cy="393224"/>
          </a:xfrm>
        </p:grpSpPr>
        <p:sp>
          <p:nvSpPr>
            <p:cNvPr id="27" name="正方形/長方形 26">
              <a:extLst>
                <a:ext uri="{FF2B5EF4-FFF2-40B4-BE49-F238E27FC236}">
                  <a16:creationId xmlns:a16="http://schemas.microsoft.com/office/drawing/2014/main" id="{1AEE9125-F420-D984-20DC-F3B7E8A01B10}"/>
                </a:ext>
              </a:extLst>
            </p:cNvPr>
            <p:cNvSpPr/>
            <p:nvPr/>
          </p:nvSpPr>
          <p:spPr>
            <a:xfrm>
              <a:off x="4460237" y="4195743"/>
              <a:ext cx="1654698" cy="39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992FEA25-E9CF-0C85-5DFC-9C3C77835B3C}"/>
                </a:ext>
              </a:extLst>
            </p:cNvPr>
            <p:cNvSpPr/>
            <p:nvPr/>
          </p:nvSpPr>
          <p:spPr>
            <a:xfrm>
              <a:off x="4460177" y="4200543"/>
              <a:ext cx="572834" cy="3882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E2F035ED-01C6-AB29-2429-3407E29ADB4F}"/>
                </a:ext>
              </a:extLst>
            </p:cNvPr>
            <p:cNvSpPr/>
            <p:nvPr/>
          </p:nvSpPr>
          <p:spPr>
            <a:xfrm>
              <a:off x="5046001" y="4326335"/>
              <a:ext cx="1068933" cy="2580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a:extLst>
              <a:ext uri="{FF2B5EF4-FFF2-40B4-BE49-F238E27FC236}">
                <a16:creationId xmlns:a16="http://schemas.microsoft.com/office/drawing/2014/main" id="{F64E8442-4BC0-92F6-D842-2680F20F1DFE}"/>
              </a:ext>
            </a:extLst>
          </p:cNvPr>
          <p:cNvGrpSpPr/>
          <p:nvPr/>
        </p:nvGrpSpPr>
        <p:grpSpPr>
          <a:xfrm>
            <a:off x="4467361" y="4067307"/>
            <a:ext cx="1654758" cy="393224"/>
            <a:chOff x="4460177" y="4195743"/>
            <a:chExt cx="1654758" cy="393224"/>
          </a:xfrm>
        </p:grpSpPr>
        <p:sp>
          <p:nvSpPr>
            <p:cNvPr id="34" name="正方形/長方形 33">
              <a:extLst>
                <a:ext uri="{FF2B5EF4-FFF2-40B4-BE49-F238E27FC236}">
                  <a16:creationId xmlns:a16="http://schemas.microsoft.com/office/drawing/2014/main" id="{A6B6D4E4-D070-F74E-0FED-7F4BA378EEFA}"/>
                </a:ext>
              </a:extLst>
            </p:cNvPr>
            <p:cNvSpPr/>
            <p:nvPr/>
          </p:nvSpPr>
          <p:spPr>
            <a:xfrm>
              <a:off x="4460237" y="4195743"/>
              <a:ext cx="1654698" cy="39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8FB11882-0978-9487-8839-CFA4C1B39459}"/>
                </a:ext>
              </a:extLst>
            </p:cNvPr>
            <p:cNvSpPr/>
            <p:nvPr/>
          </p:nvSpPr>
          <p:spPr>
            <a:xfrm>
              <a:off x="4460177" y="4200543"/>
              <a:ext cx="572834" cy="3882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15B29BAF-D1F1-03BB-45EE-217A4BAF35C2}"/>
                </a:ext>
              </a:extLst>
            </p:cNvPr>
            <p:cNvSpPr/>
            <p:nvPr/>
          </p:nvSpPr>
          <p:spPr>
            <a:xfrm>
              <a:off x="5046001" y="4326335"/>
              <a:ext cx="1068933" cy="2580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a:extLst>
              <a:ext uri="{FF2B5EF4-FFF2-40B4-BE49-F238E27FC236}">
                <a16:creationId xmlns:a16="http://schemas.microsoft.com/office/drawing/2014/main" id="{EFB7BB35-AADB-C105-A2FD-5593EDC5B7EA}"/>
              </a:ext>
            </a:extLst>
          </p:cNvPr>
          <p:cNvGrpSpPr/>
          <p:nvPr/>
        </p:nvGrpSpPr>
        <p:grpSpPr>
          <a:xfrm>
            <a:off x="4467361" y="4558805"/>
            <a:ext cx="1654758" cy="393224"/>
            <a:chOff x="4460177" y="4195743"/>
            <a:chExt cx="1654758" cy="393224"/>
          </a:xfrm>
        </p:grpSpPr>
        <p:sp>
          <p:nvSpPr>
            <p:cNvPr id="38" name="正方形/長方形 37">
              <a:extLst>
                <a:ext uri="{FF2B5EF4-FFF2-40B4-BE49-F238E27FC236}">
                  <a16:creationId xmlns:a16="http://schemas.microsoft.com/office/drawing/2014/main" id="{DB4EDC11-BB06-7C87-952B-8012F7980ADD}"/>
                </a:ext>
              </a:extLst>
            </p:cNvPr>
            <p:cNvSpPr/>
            <p:nvPr/>
          </p:nvSpPr>
          <p:spPr>
            <a:xfrm>
              <a:off x="4460237" y="4195743"/>
              <a:ext cx="1654698" cy="39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FD632229-1925-1897-24FC-4498EC373188}"/>
                </a:ext>
              </a:extLst>
            </p:cNvPr>
            <p:cNvSpPr/>
            <p:nvPr/>
          </p:nvSpPr>
          <p:spPr>
            <a:xfrm>
              <a:off x="4460177" y="4200543"/>
              <a:ext cx="572834" cy="3882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7BA33478-1085-3A09-43ED-B030DB4B2255}"/>
                </a:ext>
              </a:extLst>
            </p:cNvPr>
            <p:cNvSpPr/>
            <p:nvPr/>
          </p:nvSpPr>
          <p:spPr>
            <a:xfrm>
              <a:off x="5046001" y="4326335"/>
              <a:ext cx="1068933" cy="2580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C576C7D4-FD7D-D28E-143D-8602438AB7BF}"/>
              </a:ext>
            </a:extLst>
          </p:cNvPr>
          <p:cNvGrpSpPr/>
          <p:nvPr/>
        </p:nvGrpSpPr>
        <p:grpSpPr>
          <a:xfrm>
            <a:off x="4467331" y="5062214"/>
            <a:ext cx="1654758" cy="393224"/>
            <a:chOff x="4460177" y="4195743"/>
            <a:chExt cx="1654758" cy="393224"/>
          </a:xfrm>
        </p:grpSpPr>
        <p:sp>
          <p:nvSpPr>
            <p:cNvPr id="42" name="正方形/長方形 41">
              <a:extLst>
                <a:ext uri="{FF2B5EF4-FFF2-40B4-BE49-F238E27FC236}">
                  <a16:creationId xmlns:a16="http://schemas.microsoft.com/office/drawing/2014/main" id="{EA229787-0631-C722-FA85-8D18E1D42ED6}"/>
                </a:ext>
              </a:extLst>
            </p:cNvPr>
            <p:cNvSpPr/>
            <p:nvPr/>
          </p:nvSpPr>
          <p:spPr>
            <a:xfrm>
              <a:off x="4460237" y="4195743"/>
              <a:ext cx="1654698" cy="39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488E1668-C7ED-B588-9090-DD614B0A82D4}"/>
                </a:ext>
              </a:extLst>
            </p:cNvPr>
            <p:cNvSpPr/>
            <p:nvPr/>
          </p:nvSpPr>
          <p:spPr>
            <a:xfrm>
              <a:off x="4460177" y="4200543"/>
              <a:ext cx="572834" cy="3882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CA1F9547-241E-BA44-9977-4122D4E250A5}"/>
                </a:ext>
              </a:extLst>
            </p:cNvPr>
            <p:cNvSpPr/>
            <p:nvPr/>
          </p:nvSpPr>
          <p:spPr>
            <a:xfrm>
              <a:off x="5046001" y="4326335"/>
              <a:ext cx="1068933" cy="2580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970BED0D-928E-011C-4E09-E293B6B0EF54}"/>
              </a:ext>
            </a:extLst>
          </p:cNvPr>
          <p:cNvGrpSpPr/>
          <p:nvPr/>
        </p:nvGrpSpPr>
        <p:grpSpPr>
          <a:xfrm>
            <a:off x="4467331" y="5561072"/>
            <a:ext cx="1654758" cy="393224"/>
            <a:chOff x="4460177" y="4195743"/>
            <a:chExt cx="1654758" cy="393224"/>
          </a:xfrm>
        </p:grpSpPr>
        <p:sp>
          <p:nvSpPr>
            <p:cNvPr id="46" name="正方形/長方形 45">
              <a:extLst>
                <a:ext uri="{FF2B5EF4-FFF2-40B4-BE49-F238E27FC236}">
                  <a16:creationId xmlns:a16="http://schemas.microsoft.com/office/drawing/2014/main" id="{D43887BC-35CC-B6AE-DDC6-68967F7B0AA0}"/>
                </a:ext>
              </a:extLst>
            </p:cNvPr>
            <p:cNvSpPr/>
            <p:nvPr/>
          </p:nvSpPr>
          <p:spPr>
            <a:xfrm>
              <a:off x="4460237" y="4195743"/>
              <a:ext cx="1654698" cy="39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B49724EC-95F8-75B9-84C4-5BF169F20546}"/>
                </a:ext>
              </a:extLst>
            </p:cNvPr>
            <p:cNvSpPr/>
            <p:nvPr/>
          </p:nvSpPr>
          <p:spPr>
            <a:xfrm>
              <a:off x="4460177" y="4200543"/>
              <a:ext cx="572834" cy="3882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708ECFC9-2265-4ABA-F4A2-CB6DCE5EBB94}"/>
                </a:ext>
              </a:extLst>
            </p:cNvPr>
            <p:cNvSpPr/>
            <p:nvPr/>
          </p:nvSpPr>
          <p:spPr>
            <a:xfrm>
              <a:off x="5046001" y="4326335"/>
              <a:ext cx="1068933" cy="2580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9" name="正方形/長方形 48">
            <a:extLst>
              <a:ext uri="{FF2B5EF4-FFF2-40B4-BE49-F238E27FC236}">
                <a16:creationId xmlns:a16="http://schemas.microsoft.com/office/drawing/2014/main" id="{606C3B6A-B1FE-44C0-587F-D038DF776231}"/>
              </a:ext>
            </a:extLst>
          </p:cNvPr>
          <p:cNvSpPr/>
          <p:nvPr/>
        </p:nvSpPr>
        <p:spPr>
          <a:xfrm>
            <a:off x="758305" y="5008874"/>
            <a:ext cx="1654698" cy="1259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a:extLst>
              <a:ext uri="{FF2B5EF4-FFF2-40B4-BE49-F238E27FC236}">
                <a16:creationId xmlns:a16="http://schemas.microsoft.com/office/drawing/2014/main" id="{3FDF6D2C-79FC-3C15-D165-6B802AEA6758}"/>
              </a:ext>
            </a:extLst>
          </p:cNvPr>
          <p:cNvSpPr/>
          <p:nvPr/>
        </p:nvSpPr>
        <p:spPr>
          <a:xfrm>
            <a:off x="2496814" y="5008874"/>
            <a:ext cx="1654698" cy="1259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72062F5E-3D5A-78DF-EEDA-74A68C6DDEB1}"/>
              </a:ext>
            </a:extLst>
          </p:cNvPr>
          <p:cNvSpPr/>
          <p:nvPr/>
        </p:nvSpPr>
        <p:spPr>
          <a:xfrm>
            <a:off x="4334387" y="6208843"/>
            <a:ext cx="1879598" cy="1350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ボックス 51">
            <a:extLst>
              <a:ext uri="{FF2B5EF4-FFF2-40B4-BE49-F238E27FC236}">
                <a16:creationId xmlns:a16="http://schemas.microsoft.com/office/drawing/2014/main" id="{5B159B74-21DB-D456-7E2F-4AC73593E0C5}"/>
              </a:ext>
            </a:extLst>
          </p:cNvPr>
          <p:cNvSpPr txBox="1"/>
          <p:nvPr/>
        </p:nvSpPr>
        <p:spPr>
          <a:xfrm>
            <a:off x="4613763" y="6226973"/>
            <a:ext cx="1207299" cy="276999"/>
          </a:xfrm>
          <a:prstGeom prst="rect">
            <a:avLst/>
          </a:prstGeom>
          <a:noFill/>
        </p:spPr>
        <p:txBody>
          <a:bodyPr wrap="square" rtlCol="0">
            <a:spAutoFit/>
          </a:bodyPr>
          <a:lstStyle/>
          <a:p>
            <a:pPr algn="ctr"/>
            <a:r>
              <a:rPr kumimoji="1" lang="en-US" altLang="ja-JP" sz="1200" dirty="0"/>
              <a:t>Tags</a:t>
            </a:r>
            <a:endParaRPr kumimoji="1" lang="ja-JP" altLang="en-US" sz="1200" dirty="0"/>
          </a:p>
        </p:txBody>
      </p:sp>
      <p:grpSp>
        <p:nvGrpSpPr>
          <p:cNvPr id="58" name="グループ化 57">
            <a:extLst>
              <a:ext uri="{FF2B5EF4-FFF2-40B4-BE49-F238E27FC236}">
                <a16:creationId xmlns:a16="http://schemas.microsoft.com/office/drawing/2014/main" id="{C46111DE-D569-FCF3-D7AD-AEDDFBEFB30C}"/>
              </a:ext>
            </a:extLst>
          </p:cNvPr>
          <p:cNvGrpSpPr/>
          <p:nvPr/>
        </p:nvGrpSpPr>
        <p:grpSpPr>
          <a:xfrm>
            <a:off x="4407540" y="6608517"/>
            <a:ext cx="1656761" cy="126422"/>
            <a:chOff x="4352406" y="6306310"/>
            <a:chExt cx="1656761" cy="126422"/>
          </a:xfrm>
        </p:grpSpPr>
        <p:sp>
          <p:nvSpPr>
            <p:cNvPr id="53" name="フローチャート: 代替処理 52">
              <a:extLst>
                <a:ext uri="{FF2B5EF4-FFF2-40B4-BE49-F238E27FC236}">
                  <a16:creationId xmlns:a16="http://schemas.microsoft.com/office/drawing/2014/main" id="{1BDAE51B-3375-B864-3A4D-8274207038CC}"/>
                </a:ext>
              </a:extLst>
            </p:cNvPr>
            <p:cNvSpPr/>
            <p:nvPr/>
          </p:nvSpPr>
          <p:spPr>
            <a:xfrm>
              <a:off x="4352406" y="6306310"/>
              <a:ext cx="370803" cy="126422"/>
            </a:xfrm>
            <a:prstGeom prst="flowChartAlternateProcess">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ROS</a:t>
              </a:r>
              <a:endParaRPr kumimoji="1" lang="ja-JP" altLang="en-US" sz="800" dirty="0">
                <a:solidFill>
                  <a:schemeClr val="tx1"/>
                </a:solidFill>
              </a:endParaRPr>
            </a:p>
          </p:txBody>
        </p:sp>
        <p:sp>
          <p:nvSpPr>
            <p:cNvPr id="54" name="フローチャート: 代替処理 53">
              <a:extLst>
                <a:ext uri="{FF2B5EF4-FFF2-40B4-BE49-F238E27FC236}">
                  <a16:creationId xmlns:a16="http://schemas.microsoft.com/office/drawing/2014/main" id="{C0786407-F6DA-2B81-6843-936A8404973A}"/>
                </a:ext>
              </a:extLst>
            </p:cNvPr>
            <p:cNvSpPr/>
            <p:nvPr/>
          </p:nvSpPr>
          <p:spPr>
            <a:xfrm>
              <a:off x="4774259" y="6306310"/>
              <a:ext cx="370803" cy="126422"/>
            </a:xfrm>
            <a:prstGeom prst="flowChartAlternateProcess">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ROS</a:t>
              </a:r>
              <a:endParaRPr kumimoji="1" lang="ja-JP" altLang="en-US" sz="800" dirty="0">
                <a:solidFill>
                  <a:schemeClr val="tx1"/>
                </a:solidFill>
              </a:endParaRPr>
            </a:p>
          </p:txBody>
        </p:sp>
        <p:sp>
          <p:nvSpPr>
            <p:cNvPr id="55" name="フローチャート: 代替処理 54">
              <a:extLst>
                <a:ext uri="{FF2B5EF4-FFF2-40B4-BE49-F238E27FC236}">
                  <a16:creationId xmlns:a16="http://schemas.microsoft.com/office/drawing/2014/main" id="{DB37DEA8-1AC2-8494-C4A8-4B67DF416FAF}"/>
                </a:ext>
              </a:extLst>
            </p:cNvPr>
            <p:cNvSpPr/>
            <p:nvPr/>
          </p:nvSpPr>
          <p:spPr>
            <a:xfrm>
              <a:off x="5196112" y="6306310"/>
              <a:ext cx="370803" cy="126422"/>
            </a:xfrm>
            <a:prstGeom prst="flowChartAlternateProcess">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ROS</a:t>
              </a:r>
              <a:endParaRPr kumimoji="1" lang="ja-JP" altLang="en-US" sz="800" dirty="0">
                <a:solidFill>
                  <a:schemeClr val="tx1"/>
                </a:solidFill>
              </a:endParaRPr>
            </a:p>
          </p:txBody>
        </p:sp>
        <p:sp>
          <p:nvSpPr>
            <p:cNvPr id="56" name="フローチャート: 代替処理 55">
              <a:extLst>
                <a:ext uri="{FF2B5EF4-FFF2-40B4-BE49-F238E27FC236}">
                  <a16:creationId xmlns:a16="http://schemas.microsoft.com/office/drawing/2014/main" id="{7DD728B6-A451-F66C-89AA-2B9620E0BE6B}"/>
                </a:ext>
              </a:extLst>
            </p:cNvPr>
            <p:cNvSpPr/>
            <p:nvPr/>
          </p:nvSpPr>
          <p:spPr>
            <a:xfrm>
              <a:off x="5638364" y="6306310"/>
              <a:ext cx="370803" cy="126422"/>
            </a:xfrm>
            <a:prstGeom prst="flowChartAlternateProcess">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ROS</a:t>
              </a:r>
              <a:endParaRPr kumimoji="1" lang="ja-JP" altLang="en-US" sz="800" dirty="0">
                <a:solidFill>
                  <a:schemeClr val="tx1"/>
                </a:solidFill>
              </a:endParaRPr>
            </a:p>
          </p:txBody>
        </p:sp>
      </p:grpSp>
      <p:sp>
        <p:nvSpPr>
          <p:cNvPr id="57" name="正方形/長方形 56">
            <a:extLst>
              <a:ext uri="{FF2B5EF4-FFF2-40B4-BE49-F238E27FC236}">
                <a16:creationId xmlns:a16="http://schemas.microsoft.com/office/drawing/2014/main" id="{1E4A9937-AD5A-77A0-EC60-2D7401927774}"/>
              </a:ext>
            </a:extLst>
          </p:cNvPr>
          <p:cNvSpPr/>
          <p:nvPr/>
        </p:nvSpPr>
        <p:spPr>
          <a:xfrm>
            <a:off x="4334513" y="3201775"/>
            <a:ext cx="1906145" cy="269404"/>
          </a:xfrm>
          <a:prstGeom prst="rect">
            <a:avLst/>
          </a:prstGeom>
          <a:solidFill>
            <a:srgbClr val="0D4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t>人気記事</a:t>
            </a:r>
          </a:p>
        </p:txBody>
      </p:sp>
      <p:sp>
        <p:nvSpPr>
          <p:cNvPr id="59" name="正方形/長方形 58">
            <a:extLst>
              <a:ext uri="{FF2B5EF4-FFF2-40B4-BE49-F238E27FC236}">
                <a16:creationId xmlns:a16="http://schemas.microsoft.com/office/drawing/2014/main" id="{BA827F4B-CB32-787E-FCD3-D4788B44A147}"/>
              </a:ext>
            </a:extLst>
          </p:cNvPr>
          <p:cNvSpPr/>
          <p:nvPr/>
        </p:nvSpPr>
        <p:spPr>
          <a:xfrm>
            <a:off x="4321113" y="6210944"/>
            <a:ext cx="1906145" cy="269404"/>
          </a:xfrm>
          <a:prstGeom prst="rect">
            <a:avLst/>
          </a:prstGeom>
          <a:solidFill>
            <a:srgbClr val="0D4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800" dirty="0"/>
              <a:t>Tags</a:t>
            </a:r>
            <a:endParaRPr kumimoji="1" lang="ja-JP" altLang="en-US" sz="800" dirty="0"/>
          </a:p>
        </p:txBody>
      </p:sp>
      <p:sp>
        <p:nvSpPr>
          <p:cNvPr id="60" name="フローチャート: 代替処理 59">
            <a:extLst>
              <a:ext uri="{FF2B5EF4-FFF2-40B4-BE49-F238E27FC236}">
                <a16:creationId xmlns:a16="http://schemas.microsoft.com/office/drawing/2014/main" id="{A040E6E3-D6F2-1C14-5039-80B48FFAF1ED}"/>
              </a:ext>
            </a:extLst>
          </p:cNvPr>
          <p:cNvSpPr/>
          <p:nvPr/>
        </p:nvSpPr>
        <p:spPr>
          <a:xfrm>
            <a:off x="5075512" y="5574770"/>
            <a:ext cx="370803" cy="106000"/>
          </a:xfrm>
          <a:prstGeom prst="flowChartAlternateProcess">
            <a:avLst/>
          </a:prstGeom>
          <a:solidFill>
            <a:srgbClr val="59C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bg1"/>
                </a:solidFill>
              </a:rPr>
              <a:t>ROS</a:t>
            </a:r>
            <a:endParaRPr kumimoji="1" lang="ja-JP" altLang="en-US" sz="800" dirty="0">
              <a:solidFill>
                <a:schemeClr val="bg1"/>
              </a:solidFill>
            </a:endParaRPr>
          </a:p>
        </p:txBody>
      </p:sp>
      <p:sp>
        <p:nvSpPr>
          <p:cNvPr id="61" name="フローチャート: 代替処理 60">
            <a:extLst>
              <a:ext uri="{FF2B5EF4-FFF2-40B4-BE49-F238E27FC236}">
                <a16:creationId xmlns:a16="http://schemas.microsoft.com/office/drawing/2014/main" id="{DCBAB45D-FF95-312C-67D3-AAF9C51425F3}"/>
              </a:ext>
            </a:extLst>
          </p:cNvPr>
          <p:cNvSpPr/>
          <p:nvPr/>
        </p:nvSpPr>
        <p:spPr>
          <a:xfrm>
            <a:off x="5075512" y="3583562"/>
            <a:ext cx="370803" cy="106000"/>
          </a:xfrm>
          <a:prstGeom prst="flowChartAlternateProcess">
            <a:avLst/>
          </a:prstGeom>
          <a:solidFill>
            <a:srgbClr val="59C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bg1"/>
                </a:solidFill>
              </a:rPr>
              <a:t>ROS</a:t>
            </a:r>
            <a:endParaRPr kumimoji="1" lang="ja-JP" altLang="en-US" sz="800" dirty="0">
              <a:solidFill>
                <a:schemeClr val="bg1"/>
              </a:solidFill>
            </a:endParaRPr>
          </a:p>
        </p:txBody>
      </p:sp>
      <p:grpSp>
        <p:nvGrpSpPr>
          <p:cNvPr id="83" name="グループ化 82">
            <a:extLst>
              <a:ext uri="{FF2B5EF4-FFF2-40B4-BE49-F238E27FC236}">
                <a16:creationId xmlns:a16="http://schemas.microsoft.com/office/drawing/2014/main" id="{0015585A-89DF-8D7A-F485-4C065DC3A7C9}"/>
              </a:ext>
            </a:extLst>
          </p:cNvPr>
          <p:cNvGrpSpPr/>
          <p:nvPr/>
        </p:nvGrpSpPr>
        <p:grpSpPr>
          <a:xfrm>
            <a:off x="4307842" y="789859"/>
            <a:ext cx="2308221" cy="397227"/>
            <a:chOff x="4307842" y="789859"/>
            <a:chExt cx="2308221" cy="397227"/>
          </a:xfrm>
        </p:grpSpPr>
        <p:grpSp>
          <p:nvGrpSpPr>
            <p:cNvPr id="12" name="グループ化 11">
              <a:extLst>
                <a:ext uri="{FF2B5EF4-FFF2-40B4-BE49-F238E27FC236}">
                  <a16:creationId xmlns:a16="http://schemas.microsoft.com/office/drawing/2014/main" id="{2D43EC2D-60C6-4924-6611-BCA39C23E99B}"/>
                </a:ext>
              </a:extLst>
            </p:cNvPr>
            <p:cNvGrpSpPr/>
            <p:nvPr/>
          </p:nvGrpSpPr>
          <p:grpSpPr>
            <a:xfrm>
              <a:off x="4307842" y="789859"/>
              <a:ext cx="2308221" cy="397227"/>
              <a:chOff x="4724400" y="767080"/>
              <a:chExt cx="2460623" cy="423454"/>
            </a:xfrm>
          </p:grpSpPr>
          <p:sp>
            <p:nvSpPr>
              <p:cNvPr id="8" name="正方形/長方形 7">
                <a:extLst>
                  <a:ext uri="{FF2B5EF4-FFF2-40B4-BE49-F238E27FC236}">
                    <a16:creationId xmlns:a16="http://schemas.microsoft.com/office/drawing/2014/main" id="{158D4AF8-19F2-90C1-0EC8-FFE369D341E3}"/>
                  </a:ext>
                </a:extLst>
              </p:cNvPr>
              <p:cNvSpPr/>
              <p:nvPr/>
            </p:nvSpPr>
            <p:spPr>
              <a:xfrm>
                <a:off x="4724400" y="767080"/>
                <a:ext cx="2032000" cy="4234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82C5A674-5F77-709F-3ED3-B51C56752877}"/>
                  </a:ext>
                </a:extLst>
              </p:cNvPr>
              <p:cNvSpPr/>
              <p:nvPr/>
            </p:nvSpPr>
            <p:spPr>
              <a:xfrm>
                <a:off x="4829991" y="867772"/>
                <a:ext cx="1291962" cy="215174"/>
              </a:xfrm>
              <a:prstGeom prst="roundRect">
                <a:avLst/>
              </a:prstGeom>
              <a:solidFill>
                <a:schemeClr val="bg1"/>
              </a:solidFill>
              <a:ln>
                <a:solidFill>
                  <a:srgbClr val="F4F4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2D545F-BB7A-A668-61FA-EDFB644A3729}"/>
                  </a:ext>
                </a:extLst>
              </p:cNvPr>
              <p:cNvSpPr txBox="1"/>
              <p:nvPr/>
            </p:nvSpPr>
            <p:spPr>
              <a:xfrm>
                <a:off x="6327774" y="806083"/>
                <a:ext cx="857249" cy="338554"/>
              </a:xfrm>
              <a:prstGeom prst="rect">
                <a:avLst/>
              </a:prstGeom>
              <a:noFill/>
            </p:spPr>
            <p:txBody>
              <a:bodyPr wrap="square" rtlCol="0">
                <a:spAutoFit/>
              </a:bodyPr>
              <a:lstStyle/>
              <a:p>
                <a:r>
                  <a:rPr kumimoji="1" lang="ja-JP" altLang="en-US" sz="1600" dirty="0">
                    <a:solidFill>
                      <a:srgbClr val="DDDDDD"/>
                    </a:solidFill>
                  </a:rPr>
                  <a:t>〇</a:t>
                </a:r>
              </a:p>
            </p:txBody>
          </p:sp>
        </p:grpSp>
        <p:sp>
          <p:nvSpPr>
            <p:cNvPr id="62" name="フローチャート: 代替処理 61">
              <a:extLst>
                <a:ext uri="{FF2B5EF4-FFF2-40B4-BE49-F238E27FC236}">
                  <a16:creationId xmlns:a16="http://schemas.microsoft.com/office/drawing/2014/main" id="{9A14ECBE-4023-AD56-0C39-433266528362}"/>
                </a:ext>
              </a:extLst>
            </p:cNvPr>
            <p:cNvSpPr/>
            <p:nvPr/>
          </p:nvSpPr>
          <p:spPr>
            <a:xfrm>
              <a:off x="5693499" y="901191"/>
              <a:ext cx="421436" cy="182618"/>
            </a:xfrm>
            <a:prstGeom prst="flowChartAlternateProcess">
              <a:avLst/>
            </a:prstGeom>
            <a:solidFill>
              <a:srgbClr val="59C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rPr>
                <a:t>検索</a:t>
              </a:r>
            </a:p>
          </p:txBody>
        </p:sp>
      </p:grpSp>
      <p:sp>
        <p:nvSpPr>
          <p:cNvPr id="63" name="楕円 62">
            <a:extLst>
              <a:ext uri="{FF2B5EF4-FFF2-40B4-BE49-F238E27FC236}">
                <a16:creationId xmlns:a16="http://schemas.microsoft.com/office/drawing/2014/main" id="{C0809FF9-9CDC-8CE8-7D8F-3DCC806D6AD5}"/>
              </a:ext>
            </a:extLst>
          </p:cNvPr>
          <p:cNvSpPr/>
          <p:nvPr/>
        </p:nvSpPr>
        <p:spPr>
          <a:xfrm>
            <a:off x="1734247" y="6365472"/>
            <a:ext cx="203200" cy="203200"/>
          </a:xfrm>
          <a:prstGeom prst="ellipse">
            <a:avLst/>
          </a:prstGeom>
          <a:solidFill>
            <a:srgbClr val="0D4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t>1</a:t>
            </a:r>
            <a:endParaRPr kumimoji="1" lang="ja-JP" altLang="en-US" sz="800" dirty="0"/>
          </a:p>
        </p:txBody>
      </p:sp>
      <p:sp>
        <p:nvSpPr>
          <p:cNvPr id="64" name="楕円 63">
            <a:extLst>
              <a:ext uri="{FF2B5EF4-FFF2-40B4-BE49-F238E27FC236}">
                <a16:creationId xmlns:a16="http://schemas.microsoft.com/office/drawing/2014/main" id="{27E92257-A627-241A-2EA0-BF1CDDA2A3B2}"/>
              </a:ext>
            </a:extLst>
          </p:cNvPr>
          <p:cNvSpPr/>
          <p:nvPr/>
        </p:nvSpPr>
        <p:spPr>
          <a:xfrm>
            <a:off x="2013623" y="6365472"/>
            <a:ext cx="203200" cy="203200"/>
          </a:xfrm>
          <a:prstGeom prst="ellipse">
            <a:avLst/>
          </a:prstGeom>
          <a:solidFill>
            <a:srgbClr val="0D4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t>1</a:t>
            </a:r>
            <a:endParaRPr kumimoji="1" lang="ja-JP" altLang="en-US" sz="800" dirty="0"/>
          </a:p>
        </p:txBody>
      </p:sp>
      <p:sp>
        <p:nvSpPr>
          <p:cNvPr id="65" name="楕円 64">
            <a:extLst>
              <a:ext uri="{FF2B5EF4-FFF2-40B4-BE49-F238E27FC236}">
                <a16:creationId xmlns:a16="http://schemas.microsoft.com/office/drawing/2014/main" id="{7A3CF29E-8170-BE39-987E-BE8B8B4C2752}"/>
              </a:ext>
            </a:extLst>
          </p:cNvPr>
          <p:cNvSpPr/>
          <p:nvPr/>
        </p:nvSpPr>
        <p:spPr>
          <a:xfrm>
            <a:off x="2311403" y="6365472"/>
            <a:ext cx="203200" cy="203200"/>
          </a:xfrm>
          <a:prstGeom prst="ellipse">
            <a:avLst/>
          </a:prstGeom>
          <a:solidFill>
            <a:srgbClr val="0D4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t>1</a:t>
            </a:r>
            <a:endParaRPr kumimoji="1" lang="ja-JP" altLang="en-US" sz="800" dirty="0"/>
          </a:p>
        </p:txBody>
      </p:sp>
      <p:sp>
        <p:nvSpPr>
          <p:cNvPr id="67" name="楕円 66">
            <a:extLst>
              <a:ext uri="{FF2B5EF4-FFF2-40B4-BE49-F238E27FC236}">
                <a16:creationId xmlns:a16="http://schemas.microsoft.com/office/drawing/2014/main" id="{25698529-C7E0-93F7-CE38-D523FC57F77F}"/>
              </a:ext>
            </a:extLst>
          </p:cNvPr>
          <p:cNvSpPr/>
          <p:nvPr/>
        </p:nvSpPr>
        <p:spPr>
          <a:xfrm>
            <a:off x="2902537" y="6365472"/>
            <a:ext cx="203200" cy="203200"/>
          </a:xfrm>
          <a:prstGeom prst="ellipse">
            <a:avLst/>
          </a:prstGeom>
          <a:solidFill>
            <a:srgbClr val="0D4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t>1</a:t>
            </a:r>
            <a:endParaRPr kumimoji="1" lang="ja-JP" altLang="en-US" sz="800" dirty="0"/>
          </a:p>
        </p:txBody>
      </p:sp>
      <p:sp>
        <p:nvSpPr>
          <p:cNvPr id="68" name="テキスト ボックス 67">
            <a:extLst>
              <a:ext uri="{FF2B5EF4-FFF2-40B4-BE49-F238E27FC236}">
                <a16:creationId xmlns:a16="http://schemas.microsoft.com/office/drawing/2014/main" id="{313433DC-B2AD-A91B-1884-BB217078EA2D}"/>
              </a:ext>
            </a:extLst>
          </p:cNvPr>
          <p:cNvSpPr txBox="1"/>
          <p:nvPr/>
        </p:nvSpPr>
        <p:spPr>
          <a:xfrm>
            <a:off x="2536888" y="6227856"/>
            <a:ext cx="343364" cy="369332"/>
          </a:xfrm>
          <a:prstGeom prst="rect">
            <a:avLst/>
          </a:prstGeom>
          <a:noFill/>
        </p:spPr>
        <p:txBody>
          <a:bodyPr wrap="none" rtlCol="0">
            <a:spAutoFit/>
          </a:bodyPr>
          <a:lstStyle/>
          <a:p>
            <a:r>
              <a:rPr kumimoji="1" lang="en-US" altLang="ja-JP" dirty="0"/>
              <a:t>…</a:t>
            </a:r>
            <a:endParaRPr kumimoji="1" lang="ja-JP" altLang="en-US" dirty="0"/>
          </a:p>
        </p:txBody>
      </p:sp>
      <p:sp>
        <p:nvSpPr>
          <p:cNvPr id="69" name="テキスト ボックス 68">
            <a:extLst>
              <a:ext uri="{FF2B5EF4-FFF2-40B4-BE49-F238E27FC236}">
                <a16:creationId xmlns:a16="http://schemas.microsoft.com/office/drawing/2014/main" id="{C847987C-DCD5-6F94-E9F5-3A8B19D1EA92}"/>
              </a:ext>
            </a:extLst>
          </p:cNvPr>
          <p:cNvSpPr txBox="1"/>
          <p:nvPr/>
        </p:nvSpPr>
        <p:spPr>
          <a:xfrm>
            <a:off x="3107894" y="6373146"/>
            <a:ext cx="389850" cy="215444"/>
          </a:xfrm>
          <a:prstGeom prst="rect">
            <a:avLst/>
          </a:prstGeom>
          <a:noFill/>
        </p:spPr>
        <p:txBody>
          <a:bodyPr wrap="none" rtlCol="0">
            <a:spAutoFit/>
          </a:bodyPr>
          <a:lstStyle/>
          <a:p>
            <a:r>
              <a:rPr kumimoji="1" lang="ja-JP" altLang="en-US" sz="800" dirty="0"/>
              <a:t>次へ</a:t>
            </a:r>
          </a:p>
        </p:txBody>
      </p:sp>
      <p:sp>
        <p:nvSpPr>
          <p:cNvPr id="70" name="正方形/長方形 69">
            <a:extLst>
              <a:ext uri="{FF2B5EF4-FFF2-40B4-BE49-F238E27FC236}">
                <a16:creationId xmlns:a16="http://schemas.microsoft.com/office/drawing/2014/main" id="{F42B39B5-BE3E-795C-40E7-B6A648373A2C}"/>
              </a:ext>
            </a:extLst>
          </p:cNvPr>
          <p:cNvSpPr/>
          <p:nvPr/>
        </p:nvSpPr>
        <p:spPr>
          <a:xfrm>
            <a:off x="11666" y="7908039"/>
            <a:ext cx="6858000" cy="3382438"/>
          </a:xfrm>
          <a:prstGeom prst="rect">
            <a:avLst/>
          </a:prstGeom>
          <a:solidFill>
            <a:srgbClr val="0D4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9E61D154-017D-8A31-EBAE-04D719091475}"/>
                  </a:ext>
                </a:extLst>
              </p:cNvPr>
              <p:cNvSpPr txBox="1"/>
              <p:nvPr/>
            </p:nvSpPr>
            <p:spPr>
              <a:xfrm>
                <a:off x="266382" y="7943499"/>
                <a:ext cx="1319272" cy="523220"/>
              </a:xfrm>
              <a:prstGeom prst="rect">
                <a:avLst/>
              </a:prstGeom>
              <a:noFill/>
            </p:spPr>
            <p:txBody>
              <a:bodyPr wrap="none" rtlCol="0">
                <a:spAutoFit/>
              </a:bodyPr>
              <a:lstStyle/>
              <a:p>
                <a:r>
                  <a:rPr kumimoji="1" lang="en-US" altLang="ja-JP" sz="2800" b="1" i="1" dirty="0">
                    <a:solidFill>
                      <a:schemeClr val="bg1"/>
                    </a:solidFill>
                  </a:rPr>
                  <a:t>CODE</a:t>
                </a:r>
                <a:r>
                  <a:rPr kumimoji="1" lang="en-US" altLang="ja-JP" sz="2800" b="1" dirty="0">
                    <a:solidFill>
                      <a:schemeClr val="bg1"/>
                    </a:solidFill>
                  </a:rPr>
                  <a:t> </a:t>
                </a:r>
                <a14:m>
                  <m:oMath xmlns:m="http://schemas.openxmlformats.org/officeDocument/2006/math">
                    <m:r>
                      <a:rPr kumimoji="1" lang="en-US" altLang="ja-JP" sz="2800" b="1" i="1" smtClean="0">
                        <a:solidFill>
                          <a:schemeClr val="bg1"/>
                        </a:solidFill>
                        <a:latin typeface="Cambria Math" panose="02040503050406030204" pitchFamily="18" charset="0"/>
                      </a:rPr>
                      <m:t>𝜮</m:t>
                    </m:r>
                  </m:oMath>
                </a14:m>
                <a:endParaRPr kumimoji="1" lang="en-US" altLang="ja-JP" sz="2800" b="1" dirty="0">
                  <a:solidFill>
                    <a:schemeClr val="bg1"/>
                  </a:solidFill>
                </a:endParaRPr>
              </a:p>
            </p:txBody>
          </p:sp>
        </mc:Choice>
        <mc:Fallback xmlns="">
          <p:sp>
            <p:nvSpPr>
              <p:cNvPr id="71" name="テキスト ボックス 70">
                <a:extLst>
                  <a:ext uri="{FF2B5EF4-FFF2-40B4-BE49-F238E27FC236}">
                    <a16:creationId xmlns:a16="http://schemas.microsoft.com/office/drawing/2014/main" id="{9E61D154-017D-8A31-EBAE-04D719091475}"/>
                  </a:ext>
                </a:extLst>
              </p:cNvPr>
              <p:cNvSpPr txBox="1">
                <a:spLocks noRot="1" noChangeAspect="1" noMove="1" noResize="1" noEditPoints="1" noAdjustHandles="1" noChangeArrowheads="1" noChangeShapeType="1" noTextEdit="1"/>
              </p:cNvSpPr>
              <p:nvPr/>
            </p:nvSpPr>
            <p:spPr>
              <a:xfrm>
                <a:off x="266382" y="7943499"/>
                <a:ext cx="1319272" cy="523220"/>
              </a:xfrm>
              <a:prstGeom prst="rect">
                <a:avLst/>
              </a:prstGeom>
              <a:blipFill>
                <a:blip r:embed="rId3"/>
                <a:stretch>
                  <a:fillRect l="-9722" t="-10465" b="-32558"/>
                </a:stretch>
              </a:blipFill>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7A8CEB38-276C-B4C9-67DD-BBBB86718E12}"/>
              </a:ext>
            </a:extLst>
          </p:cNvPr>
          <p:cNvSpPr txBox="1"/>
          <p:nvPr/>
        </p:nvSpPr>
        <p:spPr>
          <a:xfrm>
            <a:off x="174697" y="8478627"/>
            <a:ext cx="1948744" cy="307777"/>
          </a:xfrm>
          <a:prstGeom prst="rect">
            <a:avLst/>
          </a:prstGeom>
          <a:noFill/>
        </p:spPr>
        <p:txBody>
          <a:bodyPr wrap="square" rtlCol="0">
            <a:spAutoFit/>
          </a:bodyPr>
          <a:lstStyle/>
          <a:p>
            <a:r>
              <a:rPr kumimoji="1" lang="en-US" altLang="ja-JP" sz="1400" dirty="0">
                <a:solidFill>
                  <a:schemeClr val="bg1"/>
                </a:solidFill>
              </a:rPr>
              <a:t>Thank you for watching!</a:t>
            </a:r>
            <a:endParaRPr kumimoji="1" lang="ja-JP" altLang="en-US" sz="1400" dirty="0">
              <a:solidFill>
                <a:schemeClr val="bg1"/>
              </a:solidFill>
            </a:endParaRPr>
          </a:p>
        </p:txBody>
      </p:sp>
      <p:sp>
        <p:nvSpPr>
          <p:cNvPr id="73" name="正方形/長方形 72">
            <a:extLst>
              <a:ext uri="{FF2B5EF4-FFF2-40B4-BE49-F238E27FC236}">
                <a16:creationId xmlns:a16="http://schemas.microsoft.com/office/drawing/2014/main" id="{512894B7-AB6E-E18E-737D-DE96AC11E2FB}"/>
              </a:ext>
            </a:extLst>
          </p:cNvPr>
          <p:cNvSpPr/>
          <p:nvPr/>
        </p:nvSpPr>
        <p:spPr>
          <a:xfrm>
            <a:off x="2413003" y="8043741"/>
            <a:ext cx="1888793" cy="28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カテゴリ</a:t>
            </a:r>
          </a:p>
        </p:txBody>
      </p:sp>
      <p:sp>
        <p:nvSpPr>
          <p:cNvPr id="74" name="正方形/長方形 73">
            <a:extLst>
              <a:ext uri="{FF2B5EF4-FFF2-40B4-BE49-F238E27FC236}">
                <a16:creationId xmlns:a16="http://schemas.microsoft.com/office/drawing/2014/main" id="{97DCD99C-0872-9946-F50A-08829BE8F958}"/>
              </a:ext>
            </a:extLst>
          </p:cNvPr>
          <p:cNvSpPr/>
          <p:nvPr/>
        </p:nvSpPr>
        <p:spPr>
          <a:xfrm>
            <a:off x="4797277" y="8122787"/>
            <a:ext cx="1888793" cy="2372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twitter</a:t>
            </a:r>
            <a:endParaRPr kumimoji="1" lang="ja-JP" altLang="en-US" dirty="0"/>
          </a:p>
        </p:txBody>
      </p:sp>
      <p:cxnSp>
        <p:nvCxnSpPr>
          <p:cNvPr id="76" name="直線コネクタ 75">
            <a:extLst>
              <a:ext uri="{FF2B5EF4-FFF2-40B4-BE49-F238E27FC236}">
                <a16:creationId xmlns:a16="http://schemas.microsoft.com/office/drawing/2014/main" id="{1B8539E7-F595-8F23-0C2C-40AEA9B8ADD3}"/>
              </a:ext>
            </a:extLst>
          </p:cNvPr>
          <p:cNvCxnSpPr>
            <a:cxnSpLocks/>
          </p:cNvCxnSpPr>
          <p:nvPr/>
        </p:nvCxnSpPr>
        <p:spPr>
          <a:xfrm>
            <a:off x="101600" y="11026651"/>
            <a:ext cx="6744734" cy="210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A1AA3E-4D4F-5C81-D790-DB2DC7908E98}"/>
                  </a:ext>
                </a:extLst>
              </p:cNvPr>
              <p:cNvSpPr txBox="1"/>
              <p:nvPr/>
            </p:nvSpPr>
            <p:spPr>
              <a:xfrm>
                <a:off x="2824590" y="11051892"/>
                <a:ext cx="1298753" cy="215444"/>
              </a:xfrm>
              <a:prstGeom prst="rect">
                <a:avLst/>
              </a:prstGeom>
              <a:noFill/>
            </p:spPr>
            <p:txBody>
              <a:bodyPr wrap="none" rtlCol="0">
                <a:spAutoFit/>
              </a:bodyPr>
              <a:lstStyle/>
              <a:p>
                <a:r>
                  <a:rPr kumimoji="1" lang="en-US" altLang="ja-JP" sz="800" dirty="0">
                    <a:solidFill>
                      <a:schemeClr val="bg1"/>
                    </a:solidFill>
                  </a:rPr>
                  <a:t>CODE </a:t>
                </a:r>
                <a14:m>
                  <m:oMath xmlns:m="http://schemas.openxmlformats.org/officeDocument/2006/math">
                    <m:r>
                      <m:rPr>
                        <m:sty m:val="p"/>
                      </m:rPr>
                      <a:rPr kumimoji="1" lang="en-US" altLang="ja-JP" sz="800" b="0" i="0" smtClean="0">
                        <a:solidFill>
                          <a:schemeClr val="bg1"/>
                        </a:solidFill>
                        <a:latin typeface="Cambria Math" panose="02040503050406030204" pitchFamily="18" charset="0"/>
                      </a:rPr>
                      <m:t>Σ</m:t>
                    </m:r>
                  </m:oMath>
                </a14:m>
                <a:r>
                  <a:rPr kumimoji="1" lang="ja-JP" altLang="en-US" sz="800" dirty="0">
                    <a:solidFill>
                      <a:schemeClr val="bg1"/>
                    </a:solidFill>
                  </a:rPr>
                  <a:t> </a:t>
                </a:r>
                <a:r>
                  <a:rPr kumimoji="1" lang="en-US" altLang="ja-JP" sz="800" dirty="0">
                    <a:solidFill>
                      <a:schemeClr val="bg1"/>
                    </a:solidFill>
                  </a:rPr>
                  <a:t>All rights reserved.</a:t>
                </a:r>
                <a:endParaRPr kumimoji="1" lang="ja-JP" altLang="en-US" sz="800" dirty="0">
                  <a:solidFill>
                    <a:schemeClr val="bg1"/>
                  </a:solidFill>
                </a:endParaRPr>
              </a:p>
            </p:txBody>
          </p:sp>
        </mc:Choice>
        <mc:Fallback xmlns="">
          <p:sp>
            <p:nvSpPr>
              <p:cNvPr id="80" name="テキスト ボックス 79">
                <a:extLst>
                  <a:ext uri="{FF2B5EF4-FFF2-40B4-BE49-F238E27FC236}">
                    <a16:creationId xmlns:a16="http://schemas.microsoft.com/office/drawing/2014/main" id="{EBA1AA3E-4D4F-5C81-D790-DB2DC7908E98}"/>
                  </a:ext>
                </a:extLst>
              </p:cNvPr>
              <p:cNvSpPr txBox="1">
                <a:spLocks noRot="1" noChangeAspect="1" noMove="1" noResize="1" noEditPoints="1" noAdjustHandles="1" noChangeArrowheads="1" noChangeShapeType="1" noTextEdit="1"/>
              </p:cNvSpPr>
              <p:nvPr/>
            </p:nvSpPr>
            <p:spPr>
              <a:xfrm>
                <a:off x="2824590" y="11051892"/>
                <a:ext cx="1298753" cy="215444"/>
              </a:xfrm>
              <a:prstGeom prst="rect">
                <a:avLst/>
              </a:prstGeom>
              <a:blipFill>
                <a:blip r:embed="rId4"/>
                <a:stretch>
                  <a:fillRect b="-11429"/>
                </a:stretch>
              </a:blipFill>
            </p:spPr>
            <p:txBody>
              <a:bodyPr/>
              <a:lstStyle/>
              <a:p>
                <a:r>
                  <a:rPr lang="ja-JP" altLang="en-US">
                    <a:noFill/>
                  </a:rPr>
                  <a:t> </a:t>
                </a:r>
              </a:p>
            </p:txBody>
          </p:sp>
        </mc:Fallback>
      </mc:AlternateContent>
      <p:sp>
        <p:nvSpPr>
          <p:cNvPr id="81" name="正方形/長方形 80">
            <a:extLst>
              <a:ext uri="{FF2B5EF4-FFF2-40B4-BE49-F238E27FC236}">
                <a16:creationId xmlns:a16="http://schemas.microsoft.com/office/drawing/2014/main" id="{9A9350E3-C178-93C5-01A8-E1C9929D0A5C}"/>
              </a:ext>
            </a:extLst>
          </p:cNvPr>
          <p:cNvSpPr/>
          <p:nvPr/>
        </p:nvSpPr>
        <p:spPr>
          <a:xfrm>
            <a:off x="204672" y="8913299"/>
            <a:ext cx="1888793" cy="2019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メニュー一覧</a:t>
            </a:r>
          </a:p>
        </p:txBody>
      </p:sp>
      <p:sp>
        <p:nvSpPr>
          <p:cNvPr id="82" name="テキスト ボックス 81">
            <a:extLst>
              <a:ext uri="{FF2B5EF4-FFF2-40B4-BE49-F238E27FC236}">
                <a16:creationId xmlns:a16="http://schemas.microsoft.com/office/drawing/2014/main" id="{D8C4ED38-E061-79F1-C2E1-2469B58F3719}"/>
              </a:ext>
            </a:extLst>
          </p:cNvPr>
          <p:cNvSpPr txBox="1"/>
          <p:nvPr/>
        </p:nvSpPr>
        <p:spPr>
          <a:xfrm>
            <a:off x="6456356" y="2783350"/>
            <a:ext cx="5402441" cy="369332"/>
          </a:xfrm>
          <a:prstGeom prst="rect">
            <a:avLst/>
          </a:prstGeom>
          <a:noFill/>
        </p:spPr>
        <p:txBody>
          <a:bodyPr wrap="none" rtlCol="0">
            <a:spAutoFit/>
          </a:bodyPr>
          <a:lstStyle/>
          <a:p>
            <a:r>
              <a:rPr kumimoji="1" lang="ja-JP" altLang="en-US" dirty="0"/>
              <a:t>満足できる制作物とかできたら、その</a:t>
            </a:r>
            <a:r>
              <a:rPr kumimoji="1" lang="en-US" altLang="ja-JP" dirty="0"/>
              <a:t>URL</a:t>
            </a:r>
            <a:r>
              <a:rPr kumimoji="1" lang="ja-JP" altLang="en-US" dirty="0"/>
              <a:t>とか貼る</a:t>
            </a:r>
          </a:p>
        </p:txBody>
      </p:sp>
      <p:sp>
        <p:nvSpPr>
          <p:cNvPr id="10" name="吹き出し: 四角形 9">
            <a:extLst>
              <a:ext uri="{FF2B5EF4-FFF2-40B4-BE49-F238E27FC236}">
                <a16:creationId xmlns:a16="http://schemas.microsoft.com/office/drawing/2014/main" id="{0C0084A6-6659-DF32-3D55-CC5409C68786}"/>
              </a:ext>
            </a:extLst>
          </p:cNvPr>
          <p:cNvSpPr/>
          <p:nvPr/>
        </p:nvSpPr>
        <p:spPr>
          <a:xfrm>
            <a:off x="6846334" y="5450851"/>
            <a:ext cx="2836146" cy="817869"/>
          </a:xfrm>
          <a:prstGeom prst="wedgeRectCallout">
            <a:avLst>
              <a:gd name="adj1" fmla="val -72777"/>
              <a:gd name="adj2" fmla="val 326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この間に新着記事</a:t>
            </a:r>
          </a:p>
        </p:txBody>
      </p:sp>
      <p:sp>
        <p:nvSpPr>
          <p:cNvPr id="20" name="テキスト ボックス 19">
            <a:extLst>
              <a:ext uri="{FF2B5EF4-FFF2-40B4-BE49-F238E27FC236}">
                <a16:creationId xmlns:a16="http://schemas.microsoft.com/office/drawing/2014/main" id="{01AC5CE2-EC89-E3AC-8EDF-14D551F54185}"/>
              </a:ext>
            </a:extLst>
          </p:cNvPr>
          <p:cNvSpPr txBox="1"/>
          <p:nvPr/>
        </p:nvSpPr>
        <p:spPr>
          <a:xfrm>
            <a:off x="758305" y="1052371"/>
            <a:ext cx="2071401" cy="261610"/>
          </a:xfrm>
          <a:prstGeom prst="rect">
            <a:avLst/>
          </a:prstGeom>
          <a:noFill/>
        </p:spPr>
        <p:txBody>
          <a:bodyPr wrap="none" rtlCol="0">
            <a:spAutoFit/>
          </a:bodyPr>
          <a:lstStyle/>
          <a:p>
            <a:r>
              <a:rPr kumimoji="1" lang="en-US" altLang="ja-JP" sz="1100" b="1" dirty="0"/>
              <a:t>C++</a:t>
            </a:r>
            <a:r>
              <a:rPr kumimoji="1" lang="ja-JP" altLang="en-US" sz="1100" b="1" dirty="0"/>
              <a:t>で</a:t>
            </a:r>
            <a:r>
              <a:rPr kumimoji="1" lang="en-US" altLang="ja-JP" sz="1100" b="1" dirty="0"/>
              <a:t>Hello World</a:t>
            </a:r>
            <a:r>
              <a:rPr kumimoji="1" lang="ja-JP" altLang="en-US" sz="1100" b="1" dirty="0"/>
              <a:t>を表示させる</a:t>
            </a:r>
          </a:p>
        </p:txBody>
      </p:sp>
      <p:sp>
        <p:nvSpPr>
          <p:cNvPr id="21" name="テキスト ボックス 20">
            <a:extLst>
              <a:ext uri="{FF2B5EF4-FFF2-40B4-BE49-F238E27FC236}">
                <a16:creationId xmlns:a16="http://schemas.microsoft.com/office/drawing/2014/main" id="{4EFD7259-E3B3-7A8C-FB56-8D733434339B}"/>
              </a:ext>
            </a:extLst>
          </p:cNvPr>
          <p:cNvSpPr txBox="1"/>
          <p:nvPr/>
        </p:nvSpPr>
        <p:spPr>
          <a:xfrm>
            <a:off x="607288" y="827539"/>
            <a:ext cx="1178561" cy="261610"/>
          </a:xfrm>
          <a:prstGeom prst="rect">
            <a:avLst/>
          </a:prstGeom>
          <a:noFill/>
        </p:spPr>
        <p:txBody>
          <a:bodyPr wrap="square" rtlCol="0">
            <a:spAutoFit/>
          </a:bodyPr>
          <a:lstStyle/>
          <a:p>
            <a:pPr algn="ctr"/>
            <a:r>
              <a:rPr kumimoji="1" lang="en-US" altLang="ja-JP" sz="1100" dirty="0">
                <a:solidFill>
                  <a:schemeClr val="bg2">
                    <a:lumMod val="50000"/>
                  </a:schemeClr>
                </a:solidFill>
              </a:rPr>
              <a:t>2022/12/24</a:t>
            </a:r>
            <a:endParaRPr kumimoji="1" lang="ja-JP" altLang="en-US" sz="1100" dirty="0">
              <a:solidFill>
                <a:schemeClr val="bg2">
                  <a:lumMod val="50000"/>
                </a:schemeClr>
              </a:solidFill>
            </a:endParaRPr>
          </a:p>
        </p:txBody>
      </p:sp>
      <p:sp>
        <p:nvSpPr>
          <p:cNvPr id="30" name="フローチャート: 代替処理 29">
            <a:extLst>
              <a:ext uri="{FF2B5EF4-FFF2-40B4-BE49-F238E27FC236}">
                <a16:creationId xmlns:a16="http://schemas.microsoft.com/office/drawing/2014/main" id="{62FC3C57-2474-319C-DE48-F87FDC59B413}"/>
              </a:ext>
            </a:extLst>
          </p:cNvPr>
          <p:cNvSpPr/>
          <p:nvPr/>
        </p:nvSpPr>
        <p:spPr>
          <a:xfrm>
            <a:off x="3673096" y="847100"/>
            <a:ext cx="430964" cy="140481"/>
          </a:xfrm>
          <a:prstGeom prst="flowChartAlternateProcess">
            <a:avLst/>
          </a:prstGeom>
          <a:solidFill>
            <a:srgbClr val="59C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ROS</a:t>
            </a:r>
            <a:endParaRPr kumimoji="1" lang="ja-JP" altLang="en-US" sz="1050" dirty="0">
              <a:solidFill>
                <a:schemeClr val="bg1"/>
              </a:solidFill>
            </a:endParaRPr>
          </a:p>
        </p:txBody>
      </p:sp>
      <p:sp>
        <p:nvSpPr>
          <p:cNvPr id="66" name="テキスト ボックス 65">
            <a:extLst>
              <a:ext uri="{FF2B5EF4-FFF2-40B4-BE49-F238E27FC236}">
                <a16:creationId xmlns:a16="http://schemas.microsoft.com/office/drawing/2014/main" id="{200BB006-10EB-E270-2D1E-9E4F1A98F78A}"/>
              </a:ext>
            </a:extLst>
          </p:cNvPr>
          <p:cNvSpPr txBox="1"/>
          <p:nvPr/>
        </p:nvSpPr>
        <p:spPr>
          <a:xfrm>
            <a:off x="758305" y="1282344"/>
            <a:ext cx="1199367" cy="230832"/>
          </a:xfrm>
          <a:prstGeom prst="rect">
            <a:avLst/>
          </a:prstGeom>
          <a:noFill/>
        </p:spPr>
        <p:txBody>
          <a:bodyPr wrap="none" rtlCol="0">
            <a:spAutoFit/>
          </a:bodyPr>
          <a:lstStyle/>
          <a:p>
            <a:r>
              <a:rPr kumimoji="1" lang="ja-JP" altLang="en-US" sz="900" dirty="0"/>
              <a:t>タグ：</a:t>
            </a:r>
            <a:r>
              <a:rPr kumimoji="1" lang="en-US" altLang="ja-JP" sz="900" dirty="0"/>
              <a:t>ROS, C++, PHP</a:t>
            </a:r>
            <a:endParaRPr kumimoji="1" lang="ja-JP" altLang="en-US" sz="900" dirty="0"/>
          </a:p>
        </p:txBody>
      </p:sp>
      <p:sp>
        <p:nvSpPr>
          <p:cNvPr id="75" name="正方形/長方形 74">
            <a:extLst>
              <a:ext uri="{FF2B5EF4-FFF2-40B4-BE49-F238E27FC236}">
                <a16:creationId xmlns:a16="http://schemas.microsoft.com/office/drawing/2014/main" id="{A207E111-7471-37ED-E49A-8A8004929ADD}"/>
              </a:ext>
            </a:extLst>
          </p:cNvPr>
          <p:cNvSpPr/>
          <p:nvPr/>
        </p:nvSpPr>
        <p:spPr>
          <a:xfrm>
            <a:off x="743065" y="1626632"/>
            <a:ext cx="3465725" cy="7446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1F81F29F-E5D5-5830-14D4-BF11105FB499}"/>
              </a:ext>
            </a:extLst>
          </p:cNvPr>
          <p:cNvSpPr txBox="1"/>
          <p:nvPr/>
        </p:nvSpPr>
        <p:spPr>
          <a:xfrm>
            <a:off x="758305" y="1901444"/>
            <a:ext cx="2071401" cy="261610"/>
          </a:xfrm>
          <a:prstGeom prst="rect">
            <a:avLst/>
          </a:prstGeom>
          <a:noFill/>
        </p:spPr>
        <p:txBody>
          <a:bodyPr wrap="none" rtlCol="0">
            <a:spAutoFit/>
          </a:bodyPr>
          <a:lstStyle/>
          <a:p>
            <a:r>
              <a:rPr kumimoji="1" lang="en-US" altLang="ja-JP" sz="1100" b="1" dirty="0"/>
              <a:t>C++</a:t>
            </a:r>
            <a:r>
              <a:rPr kumimoji="1" lang="ja-JP" altLang="en-US" sz="1100" b="1" dirty="0"/>
              <a:t>で</a:t>
            </a:r>
            <a:r>
              <a:rPr kumimoji="1" lang="en-US" altLang="ja-JP" sz="1100" b="1" dirty="0"/>
              <a:t>Hello World</a:t>
            </a:r>
            <a:r>
              <a:rPr kumimoji="1" lang="ja-JP" altLang="en-US" sz="1100" b="1" dirty="0"/>
              <a:t>を表示させる</a:t>
            </a:r>
          </a:p>
        </p:txBody>
      </p:sp>
      <p:sp>
        <p:nvSpPr>
          <p:cNvPr id="78" name="テキスト ボックス 77">
            <a:extLst>
              <a:ext uri="{FF2B5EF4-FFF2-40B4-BE49-F238E27FC236}">
                <a16:creationId xmlns:a16="http://schemas.microsoft.com/office/drawing/2014/main" id="{D53657A7-CAB6-0380-721B-B89FBC259F87}"/>
              </a:ext>
            </a:extLst>
          </p:cNvPr>
          <p:cNvSpPr txBox="1"/>
          <p:nvPr/>
        </p:nvSpPr>
        <p:spPr>
          <a:xfrm>
            <a:off x="607288" y="1676612"/>
            <a:ext cx="1178561" cy="261610"/>
          </a:xfrm>
          <a:prstGeom prst="rect">
            <a:avLst/>
          </a:prstGeom>
          <a:noFill/>
        </p:spPr>
        <p:txBody>
          <a:bodyPr wrap="square" rtlCol="0">
            <a:spAutoFit/>
          </a:bodyPr>
          <a:lstStyle/>
          <a:p>
            <a:pPr algn="ctr"/>
            <a:r>
              <a:rPr kumimoji="1" lang="en-US" altLang="ja-JP" sz="1100" dirty="0">
                <a:solidFill>
                  <a:schemeClr val="bg2">
                    <a:lumMod val="50000"/>
                  </a:schemeClr>
                </a:solidFill>
              </a:rPr>
              <a:t>2022/12/24</a:t>
            </a:r>
            <a:endParaRPr kumimoji="1" lang="ja-JP" altLang="en-US" sz="1100" dirty="0">
              <a:solidFill>
                <a:schemeClr val="bg2">
                  <a:lumMod val="50000"/>
                </a:schemeClr>
              </a:solidFill>
            </a:endParaRPr>
          </a:p>
        </p:txBody>
      </p:sp>
      <p:sp>
        <p:nvSpPr>
          <p:cNvPr id="79" name="フローチャート: 代替処理 78">
            <a:extLst>
              <a:ext uri="{FF2B5EF4-FFF2-40B4-BE49-F238E27FC236}">
                <a16:creationId xmlns:a16="http://schemas.microsoft.com/office/drawing/2014/main" id="{235FB5E6-3232-D224-BA2D-7B438DCACC64}"/>
              </a:ext>
            </a:extLst>
          </p:cNvPr>
          <p:cNvSpPr/>
          <p:nvPr/>
        </p:nvSpPr>
        <p:spPr>
          <a:xfrm>
            <a:off x="3673096" y="1696173"/>
            <a:ext cx="430964" cy="140481"/>
          </a:xfrm>
          <a:prstGeom prst="flowChartAlternateProcess">
            <a:avLst/>
          </a:prstGeom>
          <a:solidFill>
            <a:srgbClr val="59C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ROS</a:t>
            </a:r>
            <a:endParaRPr kumimoji="1" lang="ja-JP" altLang="en-US" sz="1050" dirty="0">
              <a:solidFill>
                <a:schemeClr val="bg1"/>
              </a:solidFill>
            </a:endParaRPr>
          </a:p>
        </p:txBody>
      </p:sp>
      <p:sp>
        <p:nvSpPr>
          <p:cNvPr id="85" name="テキスト ボックス 84">
            <a:extLst>
              <a:ext uri="{FF2B5EF4-FFF2-40B4-BE49-F238E27FC236}">
                <a16:creationId xmlns:a16="http://schemas.microsoft.com/office/drawing/2014/main" id="{AD69BD44-C445-E678-4BE6-66A661DEF553}"/>
              </a:ext>
            </a:extLst>
          </p:cNvPr>
          <p:cNvSpPr txBox="1"/>
          <p:nvPr/>
        </p:nvSpPr>
        <p:spPr>
          <a:xfrm>
            <a:off x="758305" y="2131417"/>
            <a:ext cx="1199367" cy="230832"/>
          </a:xfrm>
          <a:prstGeom prst="rect">
            <a:avLst/>
          </a:prstGeom>
          <a:noFill/>
        </p:spPr>
        <p:txBody>
          <a:bodyPr wrap="none" rtlCol="0">
            <a:spAutoFit/>
          </a:bodyPr>
          <a:lstStyle/>
          <a:p>
            <a:r>
              <a:rPr kumimoji="1" lang="ja-JP" altLang="en-US" sz="900" dirty="0"/>
              <a:t>タグ：</a:t>
            </a:r>
            <a:r>
              <a:rPr kumimoji="1" lang="en-US" altLang="ja-JP" sz="900" dirty="0"/>
              <a:t>ROS, C++, PHP</a:t>
            </a:r>
            <a:endParaRPr kumimoji="1" lang="ja-JP" altLang="en-US" sz="900" dirty="0"/>
          </a:p>
        </p:txBody>
      </p:sp>
      <p:sp>
        <p:nvSpPr>
          <p:cNvPr id="86" name="正方形/長方形 85">
            <a:extLst>
              <a:ext uri="{FF2B5EF4-FFF2-40B4-BE49-F238E27FC236}">
                <a16:creationId xmlns:a16="http://schemas.microsoft.com/office/drawing/2014/main" id="{3003EB17-C7B4-CAF6-8E26-B49E013FB973}"/>
              </a:ext>
            </a:extLst>
          </p:cNvPr>
          <p:cNvSpPr/>
          <p:nvPr/>
        </p:nvSpPr>
        <p:spPr>
          <a:xfrm>
            <a:off x="737975" y="2489249"/>
            <a:ext cx="3465725" cy="7446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ボックス 86">
            <a:extLst>
              <a:ext uri="{FF2B5EF4-FFF2-40B4-BE49-F238E27FC236}">
                <a16:creationId xmlns:a16="http://schemas.microsoft.com/office/drawing/2014/main" id="{03680D5C-B6A0-B241-50BB-BCBF3DB02027}"/>
              </a:ext>
            </a:extLst>
          </p:cNvPr>
          <p:cNvSpPr txBox="1"/>
          <p:nvPr/>
        </p:nvSpPr>
        <p:spPr>
          <a:xfrm>
            <a:off x="753215" y="2764061"/>
            <a:ext cx="2071401" cy="261610"/>
          </a:xfrm>
          <a:prstGeom prst="rect">
            <a:avLst/>
          </a:prstGeom>
          <a:noFill/>
        </p:spPr>
        <p:txBody>
          <a:bodyPr wrap="none" rtlCol="0">
            <a:spAutoFit/>
          </a:bodyPr>
          <a:lstStyle/>
          <a:p>
            <a:r>
              <a:rPr kumimoji="1" lang="en-US" altLang="ja-JP" sz="1100" b="1" dirty="0"/>
              <a:t>C++</a:t>
            </a:r>
            <a:r>
              <a:rPr kumimoji="1" lang="ja-JP" altLang="en-US" sz="1100" b="1" dirty="0"/>
              <a:t>で</a:t>
            </a:r>
            <a:r>
              <a:rPr kumimoji="1" lang="en-US" altLang="ja-JP" sz="1100" b="1" dirty="0"/>
              <a:t>Hello World</a:t>
            </a:r>
            <a:r>
              <a:rPr kumimoji="1" lang="ja-JP" altLang="en-US" sz="1100" b="1" dirty="0"/>
              <a:t>を表示させる</a:t>
            </a:r>
          </a:p>
        </p:txBody>
      </p:sp>
      <p:sp>
        <p:nvSpPr>
          <p:cNvPr id="88" name="テキスト ボックス 87">
            <a:extLst>
              <a:ext uri="{FF2B5EF4-FFF2-40B4-BE49-F238E27FC236}">
                <a16:creationId xmlns:a16="http://schemas.microsoft.com/office/drawing/2014/main" id="{7BC8AD89-5289-0C6F-BA1A-E334FEA25312}"/>
              </a:ext>
            </a:extLst>
          </p:cNvPr>
          <p:cNvSpPr txBox="1"/>
          <p:nvPr/>
        </p:nvSpPr>
        <p:spPr>
          <a:xfrm>
            <a:off x="602198" y="2539229"/>
            <a:ext cx="1178561" cy="261610"/>
          </a:xfrm>
          <a:prstGeom prst="rect">
            <a:avLst/>
          </a:prstGeom>
          <a:noFill/>
        </p:spPr>
        <p:txBody>
          <a:bodyPr wrap="square" rtlCol="0">
            <a:spAutoFit/>
          </a:bodyPr>
          <a:lstStyle/>
          <a:p>
            <a:pPr algn="ctr"/>
            <a:r>
              <a:rPr kumimoji="1" lang="en-US" altLang="ja-JP" sz="1100" dirty="0">
                <a:solidFill>
                  <a:schemeClr val="bg2">
                    <a:lumMod val="50000"/>
                  </a:schemeClr>
                </a:solidFill>
              </a:rPr>
              <a:t>2022/12/24</a:t>
            </a:r>
            <a:endParaRPr kumimoji="1" lang="ja-JP" altLang="en-US" sz="1100" dirty="0">
              <a:solidFill>
                <a:schemeClr val="bg2">
                  <a:lumMod val="50000"/>
                </a:schemeClr>
              </a:solidFill>
            </a:endParaRPr>
          </a:p>
        </p:txBody>
      </p:sp>
      <p:sp>
        <p:nvSpPr>
          <p:cNvPr id="89" name="フローチャート: 代替処理 88">
            <a:extLst>
              <a:ext uri="{FF2B5EF4-FFF2-40B4-BE49-F238E27FC236}">
                <a16:creationId xmlns:a16="http://schemas.microsoft.com/office/drawing/2014/main" id="{C03547A0-9077-5FE7-C733-C744071F4B50}"/>
              </a:ext>
            </a:extLst>
          </p:cNvPr>
          <p:cNvSpPr/>
          <p:nvPr/>
        </p:nvSpPr>
        <p:spPr>
          <a:xfrm>
            <a:off x="3668006" y="2558790"/>
            <a:ext cx="430964" cy="140481"/>
          </a:xfrm>
          <a:prstGeom prst="flowChartAlternateProcess">
            <a:avLst/>
          </a:prstGeom>
          <a:solidFill>
            <a:srgbClr val="59C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ROS</a:t>
            </a:r>
            <a:endParaRPr kumimoji="1" lang="ja-JP" altLang="en-US" sz="1050" dirty="0">
              <a:solidFill>
                <a:schemeClr val="bg1"/>
              </a:solidFill>
            </a:endParaRPr>
          </a:p>
        </p:txBody>
      </p:sp>
      <p:sp>
        <p:nvSpPr>
          <p:cNvPr id="90" name="テキスト ボックス 89">
            <a:extLst>
              <a:ext uri="{FF2B5EF4-FFF2-40B4-BE49-F238E27FC236}">
                <a16:creationId xmlns:a16="http://schemas.microsoft.com/office/drawing/2014/main" id="{68FCD15B-9E61-51D9-7340-7C14217A90E9}"/>
              </a:ext>
            </a:extLst>
          </p:cNvPr>
          <p:cNvSpPr txBox="1"/>
          <p:nvPr/>
        </p:nvSpPr>
        <p:spPr>
          <a:xfrm>
            <a:off x="753215" y="2994034"/>
            <a:ext cx="1199367" cy="230832"/>
          </a:xfrm>
          <a:prstGeom prst="rect">
            <a:avLst/>
          </a:prstGeom>
          <a:noFill/>
        </p:spPr>
        <p:txBody>
          <a:bodyPr wrap="none" rtlCol="0">
            <a:spAutoFit/>
          </a:bodyPr>
          <a:lstStyle/>
          <a:p>
            <a:r>
              <a:rPr kumimoji="1" lang="ja-JP" altLang="en-US" sz="900" dirty="0"/>
              <a:t>タグ：</a:t>
            </a:r>
            <a:r>
              <a:rPr kumimoji="1" lang="en-US" altLang="ja-JP" sz="900" dirty="0"/>
              <a:t>ROS, C++, PHP</a:t>
            </a:r>
            <a:endParaRPr kumimoji="1" lang="ja-JP" altLang="en-US" sz="900" dirty="0"/>
          </a:p>
        </p:txBody>
      </p:sp>
    </p:spTree>
    <p:extLst>
      <p:ext uri="{BB962C8B-B14F-4D97-AF65-F5344CB8AC3E}">
        <p14:creationId xmlns:p14="http://schemas.microsoft.com/office/powerpoint/2010/main" val="1969024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6670126-BE8F-0451-3C1A-7A16A5873C3F}"/>
              </a:ext>
            </a:extLst>
          </p:cNvPr>
          <p:cNvSpPr/>
          <p:nvPr/>
        </p:nvSpPr>
        <p:spPr>
          <a:xfrm>
            <a:off x="0" y="0"/>
            <a:ext cx="6858000" cy="487680"/>
          </a:xfrm>
          <a:prstGeom prst="rect">
            <a:avLst/>
          </a:prstGeom>
          <a:solidFill>
            <a:srgbClr val="0D4C92"/>
          </a:solidFill>
          <a:ln/>
          <a:effectLst>
            <a:outerShdw blurRad="50800" dist="38100" dir="5400000" algn="t"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8F6C086-7105-63C9-F3B9-51D64D9CBFBC}"/>
                  </a:ext>
                </a:extLst>
              </p:cNvPr>
              <p:cNvSpPr txBox="1"/>
              <p:nvPr/>
            </p:nvSpPr>
            <p:spPr>
              <a:xfrm>
                <a:off x="101600" y="-30480"/>
                <a:ext cx="1298432" cy="523220"/>
              </a:xfrm>
              <a:prstGeom prst="rect">
                <a:avLst/>
              </a:prstGeom>
              <a:noFill/>
            </p:spPr>
            <p:txBody>
              <a:bodyPr wrap="none" rtlCol="0">
                <a:spAutoFit/>
              </a:bodyPr>
              <a:lstStyle/>
              <a:p>
                <a:r>
                  <a:rPr kumimoji="1" lang="en-US" altLang="ja-JP" sz="2800" b="1" i="1" dirty="0">
                    <a:solidFill>
                      <a:schemeClr val="bg1"/>
                    </a:solidFill>
                  </a:rPr>
                  <a:t>CODE</a:t>
                </a:r>
                <a:r>
                  <a:rPr kumimoji="1" lang="en-US" altLang="ja-JP" sz="2800" b="1" dirty="0">
                    <a:solidFill>
                      <a:schemeClr val="bg1"/>
                    </a:solidFill>
                  </a:rPr>
                  <a:t> </a:t>
                </a:r>
                <a14:m>
                  <m:oMath xmlns:m="http://schemas.openxmlformats.org/officeDocument/2006/math">
                    <m:r>
                      <a:rPr kumimoji="1" lang="en-US" altLang="ja-JP" sz="2800" b="1" i="0" smtClean="0">
                        <a:solidFill>
                          <a:schemeClr val="bg1"/>
                        </a:solidFill>
                        <a:latin typeface="Cambria Math" panose="02040503050406030204" pitchFamily="18" charset="0"/>
                      </a:rPr>
                      <m:t>𝚺</m:t>
                    </m:r>
                  </m:oMath>
                </a14:m>
                <a:endParaRPr kumimoji="1" lang="ja-JP" altLang="en-US" sz="2800" b="1" dirty="0">
                  <a:solidFill>
                    <a:schemeClr val="bg1"/>
                  </a:solidFill>
                </a:endParaRPr>
              </a:p>
            </p:txBody>
          </p:sp>
        </mc:Choice>
        <mc:Fallback xmlns="">
          <p:sp>
            <p:nvSpPr>
              <p:cNvPr id="3" name="テキスト ボックス 2">
                <a:extLst>
                  <a:ext uri="{FF2B5EF4-FFF2-40B4-BE49-F238E27FC236}">
                    <a16:creationId xmlns:a16="http://schemas.microsoft.com/office/drawing/2014/main" id="{38F6C086-7105-63C9-F3B9-51D64D9CBFBC}"/>
                  </a:ext>
                </a:extLst>
              </p:cNvPr>
              <p:cNvSpPr txBox="1">
                <a:spLocks noRot="1" noChangeAspect="1" noMove="1" noResize="1" noEditPoints="1" noAdjustHandles="1" noChangeArrowheads="1" noChangeShapeType="1" noTextEdit="1"/>
              </p:cNvSpPr>
              <p:nvPr/>
            </p:nvSpPr>
            <p:spPr>
              <a:xfrm>
                <a:off x="101600" y="-30480"/>
                <a:ext cx="1298432" cy="523220"/>
              </a:xfrm>
              <a:prstGeom prst="rect">
                <a:avLst/>
              </a:prstGeom>
              <a:blipFill>
                <a:blip r:embed="rId2"/>
                <a:stretch>
                  <a:fillRect l="-9859" t="-10465" b="-3255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CE6CBDD2-D767-CC48-EDE0-9CAC199942D1}"/>
              </a:ext>
            </a:extLst>
          </p:cNvPr>
          <p:cNvSpPr txBox="1"/>
          <p:nvPr/>
        </p:nvSpPr>
        <p:spPr>
          <a:xfrm>
            <a:off x="5618836" y="111016"/>
            <a:ext cx="646331" cy="276999"/>
          </a:xfrm>
          <a:prstGeom prst="rect">
            <a:avLst/>
          </a:prstGeom>
          <a:noFill/>
        </p:spPr>
        <p:txBody>
          <a:bodyPr wrap="none" rtlCol="0">
            <a:spAutoFit/>
          </a:bodyPr>
          <a:lstStyle/>
          <a:p>
            <a:r>
              <a:rPr kumimoji="1" lang="ja-JP" altLang="en-US" sz="1200" dirty="0">
                <a:solidFill>
                  <a:schemeClr val="bg1"/>
                </a:solidFill>
              </a:rPr>
              <a:t>その他</a:t>
            </a:r>
          </a:p>
        </p:txBody>
      </p:sp>
      <p:sp>
        <p:nvSpPr>
          <p:cNvPr id="5" name="テキスト ボックス 4">
            <a:extLst>
              <a:ext uri="{FF2B5EF4-FFF2-40B4-BE49-F238E27FC236}">
                <a16:creationId xmlns:a16="http://schemas.microsoft.com/office/drawing/2014/main" id="{0B7FD6DE-BD1F-9830-6E44-5DE50994D044}"/>
              </a:ext>
            </a:extLst>
          </p:cNvPr>
          <p:cNvSpPr txBox="1"/>
          <p:nvPr/>
        </p:nvSpPr>
        <p:spPr>
          <a:xfrm>
            <a:off x="5179164" y="91292"/>
            <a:ext cx="439672" cy="276999"/>
          </a:xfrm>
          <a:prstGeom prst="rect">
            <a:avLst/>
          </a:prstGeom>
          <a:noFill/>
        </p:spPr>
        <p:txBody>
          <a:bodyPr wrap="none" rtlCol="0">
            <a:spAutoFit/>
          </a:bodyPr>
          <a:lstStyle/>
          <a:p>
            <a:r>
              <a:rPr kumimoji="1" lang="en-US" altLang="ja-JP" sz="1200" dirty="0">
                <a:solidFill>
                  <a:schemeClr val="bg1"/>
                </a:solidFill>
              </a:rPr>
              <a:t>ROS</a:t>
            </a:r>
            <a:endParaRPr kumimoji="1" lang="ja-JP" altLang="en-US" sz="1200" dirty="0">
              <a:solidFill>
                <a:schemeClr val="bg1"/>
              </a:solidFill>
            </a:endParaRPr>
          </a:p>
        </p:txBody>
      </p:sp>
      <p:sp>
        <p:nvSpPr>
          <p:cNvPr id="6" name="テキスト ボックス 5">
            <a:extLst>
              <a:ext uri="{FF2B5EF4-FFF2-40B4-BE49-F238E27FC236}">
                <a16:creationId xmlns:a16="http://schemas.microsoft.com/office/drawing/2014/main" id="{E2948899-3D0B-9F6A-FE87-44C444DC7DEF}"/>
              </a:ext>
            </a:extLst>
          </p:cNvPr>
          <p:cNvSpPr txBox="1"/>
          <p:nvPr/>
        </p:nvSpPr>
        <p:spPr>
          <a:xfrm>
            <a:off x="4613763" y="100460"/>
            <a:ext cx="622158" cy="276999"/>
          </a:xfrm>
          <a:prstGeom prst="rect">
            <a:avLst/>
          </a:prstGeom>
          <a:noFill/>
        </p:spPr>
        <p:txBody>
          <a:bodyPr wrap="none" rtlCol="0">
            <a:spAutoFit/>
          </a:bodyPr>
          <a:lstStyle/>
          <a:p>
            <a:r>
              <a:rPr kumimoji="1" lang="en-US" altLang="ja-JP" sz="1200" dirty="0">
                <a:solidFill>
                  <a:schemeClr val="bg1"/>
                </a:solidFill>
              </a:rPr>
              <a:t>Docker</a:t>
            </a:r>
            <a:endParaRPr kumimoji="1" lang="ja-JP" altLang="en-US" sz="1200" dirty="0">
              <a:solidFill>
                <a:schemeClr val="bg1"/>
              </a:solidFill>
            </a:endParaRPr>
          </a:p>
        </p:txBody>
      </p:sp>
      <p:sp>
        <p:nvSpPr>
          <p:cNvPr id="7" name="正方形/長方形 6">
            <a:extLst>
              <a:ext uri="{FF2B5EF4-FFF2-40B4-BE49-F238E27FC236}">
                <a16:creationId xmlns:a16="http://schemas.microsoft.com/office/drawing/2014/main" id="{758B157F-A520-FF37-9DD8-86BAE601D1F7}"/>
              </a:ext>
            </a:extLst>
          </p:cNvPr>
          <p:cNvSpPr/>
          <p:nvPr/>
        </p:nvSpPr>
        <p:spPr>
          <a:xfrm>
            <a:off x="0" y="504648"/>
            <a:ext cx="6858000" cy="10292275"/>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DD324014-8986-F050-A281-2729BD9C54C4}"/>
              </a:ext>
            </a:extLst>
          </p:cNvPr>
          <p:cNvSpPr/>
          <p:nvPr/>
        </p:nvSpPr>
        <p:spPr>
          <a:xfrm>
            <a:off x="758305" y="3586474"/>
            <a:ext cx="1654698" cy="1259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35ECBA33-9BC0-81F6-9533-BF3D4693BF76}"/>
              </a:ext>
            </a:extLst>
          </p:cNvPr>
          <p:cNvSpPr/>
          <p:nvPr/>
        </p:nvSpPr>
        <p:spPr>
          <a:xfrm>
            <a:off x="2496814" y="3586474"/>
            <a:ext cx="1654698" cy="1259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4" name="グループ化 83">
            <a:extLst>
              <a:ext uri="{FF2B5EF4-FFF2-40B4-BE49-F238E27FC236}">
                <a16:creationId xmlns:a16="http://schemas.microsoft.com/office/drawing/2014/main" id="{03134FD0-51FD-9623-D1C5-D27212A79004}"/>
              </a:ext>
            </a:extLst>
          </p:cNvPr>
          <p:cNvGrpSpPr/>
          <p:nvPr/>
        </p:nvGrpSpPr>
        <p:grpSpPr>
          <a:xfrm>
            <a:off x="4334388" y="1281542"/>
            <a:ext cx="1879598" cy="1810418"/>
            <a:chOff x="4334388" y="1281542"/>
            <a:chExt cx="1879598" cy="1810418"/>
          </a:xfrm>
        </p:grpSpPr>
        <p:sp>
          <p:nvSpPr>
            <p:cNvPr id="13" name="正方形/長方形 12">
              <a:extLst>
                <a:ext uri="{FF2B5EF4-FFF2-40B4-BE49-F238E27FC236}">
                  <a16:creationId xmlns:a16="http://schemas.microsoft.com/office/drawing/2014/main" id="{34AA4D58-66D4-5C8F-BA16-1EFEE01F6613}"/>
                </a:ext>
              </a:extLst>
            </p:cNvPr>
            <p:cNvSpPr/>
            <p:nvPr/>
          </p:nvSpPr>
          <p:spPr>
            <a:xfrm>
              <a:off x="4334388" y="1281542"/>
              <a:ext cx="1879598" cy="1810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1BD7ABB6-F626-5BF7-0A2E-1277EE2BA7B0}"/>
                </a:ext>
              </a:extLst>
            </p:cNvPr>
            <p:cNvSpPr/>
            <p:nvPr/>
          </p:nvSpPr>
          <p:spPr>
            <a:xfrm>
              <a:off x="5033011" y="1375089"/>
              <a:ext cx="374231" cy="374231"/>
            </a:xfrm>
            <a:prstGeom prst="ellipse">
              <a:avLst/>
            </a:prstGeom>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1159323E-F89E-CD00-4C17-DBB3867D0243}"/>
                </a:ext>
              </a:extLst>
            </p:cNvPr>
            <p:cNvSpPr txBox="1"/>
            <p:nvPr/>
          </p:nvSpPr>
          <p:spPr>
            <a:xfrm>
              <a:off x="4781039" y="1855454"/>
              <a:ext cx="914400" cy="215444"/>
            </a:xfrm>
            <a:prstGeom prst="rect">
              <a:avLst/>
            </a:prstGeom>
            <a:noFill/>
          </p:spPr>
          <p:txBody>
            <a:bodyPr wrap="square" rtlCol="0">
              <a:spAutoFit/>
            </a:bodyPr>
            <a:lstStyle/>
            <a:p>
              <a:pPr algn="ctr"/>
              <a:r>
                <a:rPr kumimoji="1" lang="en-US" altLang="ja-JP" sz="800" dirty="0"/>
                <a:t>Ryosuke</a:t>
              </a:r>
              <a:endParaRPr kumimoji="1" lang="ja-JP" altLang="en-US" sz="800" dirty="0"/>
            </a:p>
          </p:txBody>
        </p:sp>
        <p:sp>
          <p:nvSpPr>
            <p:cNvPr id="24" name="正方形/長方形 23">
              <a:extLst>
                <a:ext uri="{FF2B5EF4-FFF2-40B4-BE49-F238E27FC236}">
                  <a16:creationId xmlns:a16="http://schemas.microsoft.com/office/drawing/2014/main" id="{177EC116-140B-8FD2-6715-890F6F92151F}"/>
                </a:ext>
              </a:extLst>
            </p:cNvPr>
            <p:cNvSpPr/>
            <p:nvPr/>
          </p:nvSpPr>
          <p:spPr>
            <a:xfrm>
              <a:off x="4576758" y="2263006"/>
              <a:ext cx="1322961" cy="569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正方形/長方形 24">
            <a:extLst>
              <a:ext uri="{FF2B5EF4-FFF2-40B4-BE49-F238E27FC236}">
                <a16:creationId xmlns:a16="http://schemas.microsoft.com/office/drawing/2014/main" id="{12703A07-F41F-5858-0F34-CED665449742}"/>
              </a:ext>
            </a:extLst>
          </p:cNvPr>
          <p:cNvSpPr/>
          <p:nvPr/>
        </p:nvSpPr>
        <p:spPr>
          <a:xfrm>
            <a:off x="4334388" y="3205853"/>
            <a:ext cx="1879598" cy="28911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a:extLst>
              <a:ext uri="{FF2B5EF4-FFF2-40B4-BE49-F238E27FC236}">
                <a16:creationId xmlns:a16="http://schemas.microsoft.com/office/drawing/2014/main" id="{8693931C-246D-F493-75B3-A701E3ED01EE}"/>
              </a:ext>
            </a:extLst>
          </p:cNvPr>
          <p:cNvGrpSpPr/>
          <p:nvPr/>
        </p:nvGrpSpPr>
        <p:grpSpPr>
          <a:xfrm>
            <a:off x="4460177" y="3575031"/>
            <a:ext cx="1654758" cy="393224"/>
            <a:chOff x="4460177" y="4195743"/>
            <a:chExt cx="1654758" cy="393224"/>
          </a:xfrm>
        </p:grpSpPr>
        <p:sp>
          <p:nvSpPr>
            <p:cNvPr id="27" name="正方形/長方形 26">
              <a:extLst>
                <a:ext uri="{FF2B5EF4-FFF2-40B4-BE49-F238E27FC236}">
                  <a16:creationId xmlns:a16="http://schemas.microsoft.com/office/drawing/2014/main" id="{1AEE9125-F420-D984-20DC-F3B7E8A01B10}"/>
                </a:ext>
              </a:extLst>
            </p:cNvPr>
            <p:cNvSpPr/>
            <p:nvPr/>
          </p:nvSpPr>
          <p:spPr>
            <a:xfrm>
              <a:off x="4460237" y="4195743"/>
              <a:ext cx="1654698" cy="39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992FEA25-E9CF-0C85-5DFC-9C3C77835B3C}"/>
                </a:ext>
              </a:extLst>
            </p:cNvPr>
            <p:cNvSpPr/>
            <p:nvPr/>
          </p:nvSpPr>
          <p:spPr>
            <a:xfrm>
              <a:off x="4460177" y="4200543"/>
              <a:ext cx="572834" cy="3882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E2F035ED-01C6-AB29-2429-3407E29ADB4F}"/>
                </a:ext>
              </a:extLst>
            </p:cNvPr>
            <p:cNvSpPr/>
            <p:nvPr/>
          </p:nvSpPr>
          <p:spPr>
            <a:xfrm>
              <a:off x="5046001" y="4326335"/>
              <a:ext cx="1068933" cy="2580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a:extLst>
              <a:ext uri="{FF2B5EF4-FFF2-40B4-BE49-F238E27FC236}">
                <a16:creationId xmlns:a16="http://schemas.microsoft.com/office/drawing/2014/main" id="{F64E8442-4BC0-92F6-D842-2680F20F1DFE}"/>
              </a:ext>
            </a:extLst>
          </p:cNvPr>
          <p:cNvGrpSpPr/>
          <p:nvPr/>
        </p:nvGrpSpPr>
        <p:grpSpPr>
          <a:xfrm>
            <a:off x="4467361" y="4067307"/>
            <a:ext cx="1654758" cy="393224"/>
            <a:chOff x="4460177" y="4195743"/>
            <a:chExt cx="1654758" cy="393224"/>
          </a:xfrm>
        </p:grpSpPr>
        <p:sp>
          <p:nvSpPr>
            <p:cNvPr id="34" name="正方形/長方形 33">
              <a:extLst>
                <a:ext uri="{FF2B5EF4-FFF2-40B4-BE49-F238E27FC236}">
                  <a16:creationId xmlns:a16="http://schemas.microsoft.com/office/drawing/2014/main" id="{A6B6D4E4-D070-F74E-0FED-7F4BA378EEFA}"/>
                </a:ext>
              </a:extLst>
            </p:cNvPr>
            <p:cNvSpPr/>
            <p:nvPr/>
          </p:nvSpPr>
          <p:spPr>
            <a:xfrm>
              <a:off x="4460237" y="4195743"/>
              <a:ext cx="1654698" cy="39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8FB11882-0978-9487-8839-CFA4C1B39459}"/>
                </a:ext>
              </a:extLst>
            </p:cNvPr>
            <p:cNvSpPr/>
            <p:nvPr/>
          </p:nvSpPr>
          <p:spPr>
            <a:xfrm>
              <a:off x="4460177" y="4200543"/>
              <a:ext cx="572834" cy="3882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15B29BAF-D1F1-03BB-45EE-217A4BAF35C2}"/>
                </a:ext>
              </a:extLst>
            </p:cNvPr>
            <p:cNvSpPr/>
            <p:nvPr/>
          </p:nvSpPr>
          <p:spPr>
            <a:xfrm>
              <a:off x="5046001" y="4326335"/>
              <a:ext cx="1068933" cy="2580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a:extLst>
              <a:ext uri="{FF2B5EF4-FFF2-40B4-BE49-F238E27FC236}">
                <a16:creationId xmlns:a16="http://schemas.microsoft.com/office/drawing/2014/main" id="{EFB7BB35-AADB-C105-A2FD-5593EDC5B7EA}"/>
              </a:ext>
            </a:extLst>
          </p:cNvPr>
          <p:cNvGrpSpPr/>
          <p:nvPr/>
        </p:nvGrpSpPr>
        <p:grpSpPr>
          <a:xfrm>
            <a:off x="4467361" y="4558805"/>
            <a:ext cx="1654758" cy="393224"/>
            <a:chOff x="4460177" y="4195743"/>
            <a:chExt cx="1654758" cy="393224"/>
          </a:xfrm>
        </p:grpSpPr>
        <p:sp>
          <p:nvSpPr>
            <p:cNvPr id="38" name="正方形/長方形 37">
              <a:extLst>
                <a:ext uri="{FF2B5EF4-FFF2-40B4-BE49-F238E27FC236}">
                  <a16:creationId xmlns:a16="http://schemas.microsoft.com/office/drawing/2014/main" id="{DB4EDC11-BB06-7C87-952B-8012F7980ADD}"/>
                </a:ext>
              </a:extLst>
            </p:cNvPr>
            <p:cNvSpPr/>
            <p:nvPr/>
          </p:nvSpPr>
          <p:spPr>
            <a:xfrm>
              <a:off x="4460237" y="4195743"/>
              <a:ext cx="1654698" cy="39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FD632229-1925-1897-24FC-4498EC373188}"/>
                </a:ext>
              </a:extLst>
            </p:cNvPr>
            <p:cNvSpPr/>
            <p:nvPr/>
          </p:nvSpPr>
          <p:spPr>
            <a:xfrm>
              <a:off x="4460177" y="4200543"/>
              <a:ext cx="572834" cy="3882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7BA33478-1085-3A09-43ED-B030DB4B2255}"/>
                </a:ext>
              </a:extLst>
            </p:cNvPr>
            <p:cNvSpPr/>
            <p:nvPr/>
          </p:nvSpPr>
          <p:spPr>
            <a:xfrm>
              <a:off x="5046001" y="4326335"/>
              <a:ext cx="1068933" cy="2580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C576C7D4-FD7D-D28E-143D-8602438AB7BF}"/>
              </a:ext>
            </a:extLst>
          </p:cNvPr>
          <p:cNvGrpSpPr/>
          <p:nvPr/>
        </p:nvGrpSpPr>
        <p:grpSpPr>
          <a:xfrm>
            <a:off x="4467331" y="5062214"/>
            <a:ext cx="1654758" cy="393224"/>
            <a:chOff x="4460177" y="4195743"/>
            <a:chExt cx="1654758" cy="393224"/>
          </a:xfrm>
        </p:grpSpPr>
        <p:sp>
          <p:nvSpPr>
            <p:cNvPr id="42" name="正方形/長方形 41">
              <a:extLst>
                <a:ext uri="{FF2B5EF4-FFF2-40B4-BE49-F238E27FC236}">
                  <a16:creationId xmlns:a16="http://schemas.microsoft.com/office/drawing/2014/main" id="{EA229787-0631-C722-FA85-8D18E1D42ED6}"/>
                </a:ext>
              </a:extLst>
            </p:cNvPr>
            <p:cNvSpPr/>
            <p:nvPr/>
          </p:nvSpPr>
          <p:spPr>
            <a:xfrm>
              <a:off x="4460237" y="4195743"/>
              <a:ext cx="1654698" cy="39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488E1668-C7ED-B588-9090-DD614B0A82D4}"/>
                </a:ext>
              </a:extLst>
            </p:cNvPr>
            <p:cNvSpPr/>
            <p:nvPr/>
          </p:nvSpPr>
          <p:spPr>
            <a:xfrm>
              <a:off x="4460177" y="4200543"/>
              <a:ext cx="572834" cy="3882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CA1F9547-241E-BA44-9977-4122D4E250A5}"/>
                </a:ext>
              </a:extLst>
            </p:cNvPr>
            <p:cNvSpPr/>
            <p:nvPr/>
          </p:nvSpPr>
          <p:spPr>
            <a:xfrm>
              <a:off x="5046001" y="4326335"/>
              <a:ext cx="1068933" cy="2580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970BED0D-928E-011C-4E09-E293B6B0EF54}"/>
              </a:ext>
            </a:extLst>
          </p:cNvPr>
          <p:cNvGrpSpPr/>
          <p:nvPr/>
        </p:nvGrpSpPr>
        <p:grpSpPr>
          <a:xfrm>
            <a:off x="4467331" y="5561072"/>
            <a:ext cx="1654758" cy="393224"/>
            <a:chOff x="4460177" y="4195743"/>
            <a:chExt cx="1654758" cy="393224"/>
          </a:xfrm>
        </p:grpSpPr>
        <p:sp>
          <p:nvSpPr>
            <p:cNvPr id="46" name="正方形/長方形 45">
              <a:extLst>
                <a:ext uri="{FF2B5EF4-FFF2-40B4-BE49-F238E27FC236}">
                  <a16:creationId xmlns:a16="http://schemas.microsoft.com/office/drawing/2014/main" id="{D43887BC-35CC-B6AE-DDC6-68967F7B0AA0}"/>
                </a:ext>
              </a:extLst>
            </p:cNvPr>
            <p:cNvSpPr/>
            <p:nvPr/>
          </p:nvSpPr>
          <p:spPr>
            <a:xfrm>
              <a:off x="4460237" y="4195743"/>
              <a:ext cx="1654698" cy="39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B49724EC-95F8-75B9-84C4-5BF169F20546}"/>
                </a:ext>
              </a:extLst>
            </p:cNvPr>
            <p:cNvSpPr/>
            <p:nvPr/>
          </p:nvSpPr>
          <p:spPr>
            <a:xfrm>
              <a:off x="4460177" y="4200543"/>
              <a:ext cx="572834" cy="3882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708ECFC9-2265-4ABA-F4A2-CB6DCE5EBB94}"/>
                </a:ext>
              </a:extLst>
            </p:cNvPr>
            <p:cNvSpPr/>
            <p:nvPr/>
          </p:nvSpPr>
          <p:spPr>
            <a:xfrm>
              <a:off x="5046001" y="4326335"/>
              <a:ext cx="1068933" cy="2580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9" name="正方形/長方形 48">
            <a:extLst>
              <a:ext uri="{FF2B5EF4-FFF2-40B4-BE49-F238E27FC236}">
                <a16:creationId xmlns:a16="http://schemas.microsoft.com/office/drawing/2014/main" id="{606C3B6A-B1FE-44C0-587F-D038DF776231}"/>
              </a:ext>
            </a:extLst>
          </p:cNvPr>
          <p:cNvSpPr/>
          <p:nvPr/>
        </p:nvSpPr>
        <p:spPr>
          <a:xfrm>
            <a:off x="758305" y="5008874"/>
            <a:ext cx="1654698" cy="1259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a:extLst>
              <a:ext uri="{FF2B5EF4-FFF2-40B4-BE49-F238E27FC236}">
                <a16:creationId xmlns:a16="http://schemas.microsoft.com/office/drawing/2014/main" id="{3FDF6D2C-79FC-3C15-D165-6B802AEA6758}"/>
              </a:ext>
            </a:extLst>
          </p:cNvPr>
          <p:cNvSpPr/>
          <p:nvPr/>
        </p:nvSpPr>
        <p:spPr>
          <a:xfrm>
            <a:off x="2496814" y="5008874"/>
            <a:ext cx="1654698" cy="1259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72062F5E-3D5A-78DF-EEDA-74A68C6DDEB1}"/>
              </a:ext>
            </a:extLst>
          </p:cNvPr>
          <p:cNvSpPr/>
          <p:nvPr/>
        </p:nvSpPr>
        <p:spPr>
          <a:xfrm>
            <a:off x="4334387" y="6208843"/>
            <a:ext cx="1879598" cy="1350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ボックス 51">
            <a:extLst>
              <a:ext uri="{FF2B5EF4-FFF2-40B4-BE49-F238E27FC236}">
                <a16:creationId xmlns:a16="http://schemas.microsoft.com/office/drawing/2014/main" id="{5B159B74-21DB-D456-7E2F-4AC73593E0C5}"/>
              </a:ext>
            </a:extLst>
          </p:cNvPr>
          <p:cNvSpPr txBox="1"/>
          <p:nvPr/>
        </p:nvSpPr>
        <p:spPr>
          <a:xfrm>
            <a:off x="4613763" y="6226973"/>
            <a:ext cx="1207299" cy="276999"/>
          </a:xfrm>
          <a:prstGeom prst="rect">
            <a:avLst/>
          </a:prstGeom>
          <a:noFill/>
        </p:spPr>
        <p:txBody>
          <a:bodyPr wrap="square" rtlCol="0">
            <a:spAutoFit/>
          </a:bodyPr>
          <a:lstStyle/>
          <a:p>
            <a:pPr algn="ctr"/>
            <a:r>
              <a:rPr kumimoji="1" lang="en-US" altLang="ja-JP" sz="1200" dirty="0"/>
              <a:t>Tags</a:t>
            </a:r>
            <a:endParaRPr kumimoji="1" lang="ja-JP" altLang="en-US" sz="1200" dirty="0"/>
          </a:p>
        </p:txBody>
      </p:sp>
      <p:grpSp>
        <p:nvGrpSpPr>
          <p:cNvPr id="58" name="グループ化 57">
            <a:extLst>
              <a:ext uri="{FF2B5EF4-FFF2-40B4-BE49-F238E27FC236}">
                <a16:creationId xmlns:a16="http://schemas.microsoft.com/office/drawing/2014/main" id="{C46111DE-D569-FCF3-D7AD-AEDDFBEFB30C}"/>
              </a:ext>
            </a:extLst>
          </p:cNvPr>
          <p:cNvGrpSpPr/>
          <p:nvPr/>
        </p:nvGrpSpPr>
        <p:grpSpPr>
          <a:xfrm>
            <a:off x="4407540" y="6608517"/>
            <a:ext cx="1656761" cy="126422"/>
            <a:chOff x="4352406" y="6306310"/>
            <a:chExt cx="1656761" cy="126422"/>
          </a:xfrm>
        </p:grpSpPr>
        <p:sp>
          <p:nvSpPr>
            <p:cNvPr id="53" name="フローチャート: 代替処理 52">
              <a:extLst>
                <a:ext uri="{FF2B5EF4-FFF2-40B4-BE49-F238E27FC236}">
                  <a16:creationId xmlns:a16="http://schemas.microsoft.com/office/drawing/2014/main" id="{1BDAE51B-3375-B864-3A4D-8274207038CC}"/>
                </a:ext>
              </a:extLst>
            </p:cNvPr>
            <p:cNvSpPr/>
            <p:nvPr/>
          </p:nvSpPr>
          <p:spPr>
            <a:xfrm>
              <a:off x="4352406" y="6306310"/>
              <a:ext cx="370803" cy="126422"/>
            </a:xfrm>
            <a:prstGeom prst="flowChartAlternateProcess">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ROS</a:t>
              </a:r>
              <a:endParaRPr kumimoji="1" lang="ja-JP" altLang="en-US" sz="800" dirty="0">
                <a:solidFill>
                  <a:schemeClr val="tx1"/>
                </a:solidFill>
              </a:endParaRPr>
            </a:p>
          </p:txBody>
        </p:sp>
        <p:sp>
          <p:nvSpPr>
            <p:cNvPr id="54" name="フローチャート: 代替処理 53">
              <a:extLst>
                <a:ext uri="{FF2B5EF4-FFF2-40B4-BE49-F238E27FC236}">
                  <a16:creationId xmlns:a16="http://schemas.microsoft.com/office/drawing/2014/main" id="{C0786407-F6DA-2B81-6843-936A8404973A}"/>
                </a:ext>
              </a:extLst>
            </p:cNvPr>
            <p:cNvSpPr/>
            <p:nvPr/>
          </p:nvSpPr>
          <p:spPr>
            <a:xfrm>
              <a:off x="4774259" y="6306310"/>
              <a:ext cx="370803" cy="126422"/>
            </a:xfrm>
            <a:prstGeom prst="flowChartAlternateProcess">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ROS</a:t>
              </a:r>
              <a:endParaRPr kumimoji="1" lang="ja-JP" altLang="en-US" sz="800" dirty="0">
                <a:solidFill>
                  <a:schemeClr val="tx1"/>
                </a:solidFill>
              </a:endParaRPr>
            </a:p>
          </p:txBody>
        </p:sp>
        <p:sp>
          <p:nvSpPr>
            <p:cNvPr id="55" name="フローチャート: 代替処理 54">
              <a:extLst>
                <a:ext uri="{FF2B5EF4-FFF2-40B4-BE49-F238E27FC236}">
                  <a16:creationId xmlns:a16="http://schemas.microsoft.com/office/drawing/2014/main" id="{DB37DEA8-1AC2-8494-C4A8-4B67DF416FAF}"/>
                </a:ext>
              </a:extLst>
            </p:cNvPr>
            <p:cNvSpPr/>
            <p:nvPr/>
          </p:nvSpPr>
          <p:spPr>
            <a:xfrm>
              <a:off x="5196112" y="6306310"/>
              <a:ext cx="370803" cy="126422"/>
            </a:xfrm>
            <a:prstGeom prst="flowChartAlternateProcess">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ROS</a:t>
              </a:r>
              <a:endParaRPr kumimoji="1" lang="ja-JP" altLang="en-US" sz="800" dirty="0">
                <a:solidFill>
                  <a:schemeClr val="tx1"/>
                </a:solidFill>
              </a:endParaRPr>
            </a:p>
          </p:txBody>
        </p:sp>
        <p:sp>
          <p:nvSpPr>
            <p:cNvPr id="56" name="フローチャート: 代替処理 55">
              <a:extLst>
                <a:ext uri="{FF2B5EF4-FFF2-40B4-BE49-F238E27FC236}">
                  <a16:creationId xmlns:a16="http://schemas.microsoft.com/office/drawing/2014/main" id="{7DD728B6-A451-F66C-89AA-2B9620E0BE6B}"/>
                </a:ext>
              </a:extLst>
            </p:cNvPr>
            <p:cNvSpPr/>
            <p:nvPr/>
          </p:nvSpPr>
          <p:spPr>
            <a:xfrm>
              <a:off x="5638364" y="6306310"/>
              <a:ext cx="370803" cy="126422"/>
            </a:xfrm>
            <a:prstGeom prst="flowChartAlternateProcess">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ROS</a:t>
              </a:r>
              <a:endParaRPr kumimoji="1" lang="ja-JP" altLang="en-US" sz="800" dirty="0">
                <a:solidFill>
                  <a:schemeClr val="tx1"/>
                </a:solidFill>
              </a:endParaRPr>
            </a:p>
          </p:txBody>
        </p:sp>
      </p:grpSp>
      <p:sp>
        <p:nvSpPr>
          <p:cNvPr id="57" name="正方形/長方形 56">
            <a:extLst>
              <a:ext uri="{FF2B5EF4-FFF2-40B4-BE49-F238E27FC236}">
                <a16:creationId xmlns:a16="http://schemas.microsoft.com/office/drawing/2014/main" id="{1E4A9937-AD5A-77A0-EC60-2D7401927774}"/>
              </a:ext>
            </a:extLst>
          </p:cNvPr>
          <p:cNvSpPr/>
          <p:nvPr/>
        </p:nvSpPr>
        <p:spPr>
          <a:xfrm>
            <a:off x="4334513" y="3201775"/>
            <a:ext cx="1906145" cy="269404"/>
          </a:xfrm>
          <a:prstGeom prst="rect">
            <a:avLst/>
          </a:prstGeom>
          <a:solidFill>
            <a:srgbClr val="0D4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t>人気記事</a:t>
            </a:r>
          </a:p>
        </p:txBody>
      </p:sp>
      <p:sp>
        <p:nvSpPr>
          <p:cNvPr id="59" name="正方形/長方形 58">
            <a:extLst>
              <a:ext uri="{FF2B5EF4-FFF2-40B4-BE49-F238E27FC236}">
                <a16:creationId xmlns:a16="http://schemas.microsoft.com/office/drawing/2014/main" id="{BA827F4B-CB32-787E-FCD3-D4788B44A147}"/>
              </a:ext>
            </a:extLst>
          </p:cNvPr>
          <p:cNvSpPr/>
          <p:nvPr/>
        </p:nvSpPr>
        <p:spPr>
          <a:xfrm>
            <a:off x="4321113" y="6210944"/>
            <a:ext cx="1906145" cy="269404"/>
          </a:xfrm>
          <a:prstGeom prst="rect">
            <a:avLst/>
          </a:prstGeom>
          <a:solidFill>
            <a:srgbClr val="0D4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800" dirty="0"/>
              <a:t>Tags</a:t>
            </a:r>
            <a:endParaRPr kumimoji="1" lang="ja-JP" altLang="en-US" sz="800" dirty="0"/>
          </a:p>
        </p:txBody>
      </p:sp>
      <p:sp>
        <p:nvSpPr>
          <p:cNvPr id="60" name="フローチャート: 代替処理 59">
            <a:extLst>
              <a:ext uri="{FF2B5EF4-FFF2-40B4-BE49-F238E27FC236}">
                <a16:creationId xmlns:a16="http://schemas.microsoft.com/office/drawing/2014/main" id="{A040E6E3-D6F2-1C14-5039-80B48FFAF1ED}"/>
              </a:ext>
            </a:extLst>
          </p:cNvPr>
          <p:cNvSpPr/>
          <p:nvPr/>
        </p:nvSpPr>
        <p:spPr>
          <a:xfrm>
            <a:off x="5075512" y="5574770"/>
            <a:ext cx="370803" cy="106000"/>
          </a:xfrm>
          <a:prstGeom prst="flowChartAlternateProcess">
            <a:avLst/>
          </a:prstGeom>
          <a:solidFill>
            <a:srgbClr val="59C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bg1"/>
                </a:solidFill>
              </a:rPr>
              <a:t>ROS</a:t>
            </a:r>
            <a:endParaRPr kumimoji="1" lang="ja-JP" altLang="en-US" sz="800" dirty="0">
              <a:solidFill>
                <a:schemeClr val="bg1"/>
              </a:solidFill>
            </a:endParaRPr>
          </a:p>
        </p:txBody>
      </p:sp>
      <p:sp>
        <p:nvSpPr>
          <p:cNvPr id="61" name="フローチャート: 代替処理 60">
            <a:extLst>
              <a:ext uri="{FF2B5EF4-FFF2-40B4-BE49-F238E27FC236}">
                <a16:creationId xmlns:a16="http://schemas.microsoft.com/office/drawing/2014/main" id="{DCBAB45D-FF95-312C-67D3-AAF9C51425F3}"/>
              </a:ext>
            </a:extLst>
          </p:cNvPr>
          <p:cNvSpPr/>
          <p:nvPr/>
        </p:nvSpPr>
        <p:spPr>
          <a:xfrm>
            <a:off x="5075512" y="3583562"/>
            <a:ext cx="370803" cy="106000"/>
          </a:xfrm>
          <a:prstGeom prst="flowChartAlternateProcess">
            <a:avLst/>
          </a:prstGeom>
          <a:solidFill>
            <a:srgbClr val="59C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bg1"/>
                </a:solidFill>
              </a:rPr>
              <a:t>ROS</a:t>
            </a:r>
            <a:endParaRPr kumimoji="1" lang="ja-JP" altLang="en-US" sz="800" dirty="0">
              <a:solidFill>
                <a:schemeClr val="bg1"/>
              </a:solidFill>
            </a:endParaRPr>
          </a:p>
        </p:txBody>
      </p:sp>
      <p:grpSp>
        <p:nvGrpSpPr>
          <p:cNvPr id="83" name="グループ化 82">
            <a:extLst>
              <a:ext uri="{FF2B5EF4-FFF2-40B4-BE49-F238E27FC236}">
                <a16:creationId xmlns:a16="http://schemas.microsoft.com/office/drawing/2014/main" id="{0015585A-89DF-8D7A-F485-4C065DC3A7C9}"/>
              </a:ext>
            </a:extLst>
          </p:cNvPr>
          <p:cNvGrpSpPr/>
          <p:nvPr/>
        </p:nvGrpSpPr>
        <p:grpSpPr>
          <a:xfrm>
            <a:off x="4307842" y="789859"/>
            <a:ext cx="2308221" cy="397227"/>
            <a:chOff x="4307842" y="789859"/>
            <a:chExt cx="2308221" cy="397227"/>
          </a:xfrm>
        </p:grpSpPr>
        <p:grpSp>
          <p:nvGrpSpPr>
            <p:cNvPr id="12" name="グループ化 11">
              <a:extLst>
                <a:ext uri="{FF2B5EF4-FFF2-40B4-BE49-F238E27FC236}">
                  <a16:creationId xmlns:a16="http://schemas.microsoft.com/office/drawing/2014/main" id="{2D43EC2D-60C6-4924-6611-BCA39C23E99B}"/>
                </a:ext>
              </a:extLst>
            </p:cNvPr>
            <p:cNvGrpSpPr/>
            <p:nvPr/>
          </p:nvGrpSpPr>
          <p:grpSpPr>
            <a:xfrm>
              <a:off x="4307842" y="789859"/>
              <a:ext cx="2308221" cy="397227"/>
              <a:chOff x="4724400" y="767080"/>
              <a:chExt cx="2460623" cy="423454"/>
            </a:xfrm>
          </p:grpSpPr>
          <p:sp>
            <p:nvSpPr>
              <p:cNvPr id="8" name="正方形/長方形 7">
                <a:extLst>
                  <a:ext uri="{FF2B5EF4-FFF2-40B4-BE49-F238E27FC236}">
                    <a16:creationId xmlns:a16="http://schemas.microsoft.com/office/drawing/2014/main" id="{158D4AF8-19F2-90C1-0EC8-FFE369D341E3}"/>
                  </a:ext>
                </a:extLst>
              </p:cNvPr>
              <p:cNvSpPr/>
              <p:nvPr/>
            </p:nvSpPr>
            <p:spPr>
              <a:xfrm>
                <a:off x="4724400" y="767080"/>
                <a:ext cx="2032000" cy="4234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82C5A674-5F77-709F-3ED3-B51C56752877}"/>
                  </a:ext>
                </a:extLst>
              </p:cNvPr>
              <p:cNvSpPr/>
              <p:nvPr/>
            </p:nvSpPr>
            <p:spPr>
              <a:xfrm>
                <a:off x="4829991" y="867772"/>
                <a:ext cx="1291962" cy="215174"/>
              </a:xfrm>
              <a:prstGeom prst="roundRect">
                <a:avLst/>
              </a:prstGeom>
              <a:solidFill>
                <a:schemeClr val="bg1"/>
              </a:solidFill>
              <a:ln>
                <a:solidFill>
                  <a:srgbClr val="F4F4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2D545F-BB7A-A668-61FA-EDFB644A3729}"/>
                  </a:ext>
                </a:extLst>
              </p:cNvPr>
              <p:cNvSpPr txBox="1"/>
              <p:nvPr/>
            </p:nvSpPr>
            <p:spPr>
              <a:xfrm>
                <a:off x="6327774" y="806083"/>
                <a:ext cx="857249" cy="338554"/>
              </a:xfrm>
              <a:prstGeom prst="rect">
                <a:avLst/>
              </a:prstGeom>
              <a:noFill/>
            </p:spPr>
            <p:txBody>
              <a:bodyPr wrap="square" rtlCol="0">
                <a:spAutoFit/>
              </a:bodyPr>
              <a:lstStyle/>
              <a:p>
                <a:r>
                  <a:rPr kumimoji="1" lang="ja-JP" altLang="en-US" sz="1600" dirty="0">
                    <a:solidFill>
                      <a:srgbClr val="DDDDDD"/>
                    </a:solidFill>
                  </a:rPr>
                  <a:t>〇</a:t>
                </a:r>
              </a:p>
            </p:txBody>
          </p:sp>
        </p:grpSp>
        <p:sp>
          <p:nvSpPr>
            <p:cNvPr id="62" name="フローチャート: 代替処理 61">
              <a:extLst>
                <a:ext uri="{FF2B5EF4-FFF2-40B4-BE49-F238E27FC236}">
                  <a16:creationId xmlns:a16="http://schemas.microsoft.com/office/drawing/2014/main" id="{9A14ECBE-4023-AD56-0C39-433266528362}"/>
                </a:ext>
              </a:extLst>
            </p:cNvPr>
            <p:cNvSpPr/>
            <p:nvPr/>
          </p:nvSpPr>
          <p:spPr>
            <a:xfrm>
              <a:off x="5693499" y="901191"/>
              <a:ext cx="421436" cy="182618"/>
            </a:xfrm>
            <a:prstGeom prst="flowChartAlternateProcess">
              <a:avLst/>
            </a:prstGeom>
            <a:solidFill>
              <a:srgbClr val="59C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rPr>
                <a:t>検索</a:t>
              </a:r>
            </a:p>
          </p:txBody>
        </p:sp>
      </p:grpSp>
      <p:sp>
        <p:nvSpPr>
          <p:cNvPr id="63" name="楕円 62">
            <a:extLst>
              <a:ext uri="{FF2B5EF4-FFF2-40B4-BE49-F238E27FC236}">
                <a16:creationId xmlns:a16="http://schemas.microsoft.com/office/drawing/2014/main" id="{C0809FF9-9CDC-8CE8-7D8F-3DCC806D6AD5}"/>
              </a:ext>
            </a:extLst>
          </p:cNvPr>
          <p:cNvSpPr/>
          <p:nvPr/>
        </p:nvSpPr>
        <p:spPr>
          <a:xfrm>
            <a:off x="1734247" y="6365472"/>
            <a:ext cx="203200" cy="203200"/>
          </a:xfrm>
          <a:prstGeom prst="ellipse">
            <a:avLst/>
          </a:prstGeom>
          <a:solidFill>
            <a:srgbClr val="0D4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t>1</a:t>
            </a:r>
            <a:endParaRPr kumimoji="1" lang="ja-JP" altLang="en-US" sz="800" dirty="0"/>
          </a:p>
        </p:txBody>
      </p:sp>
      <p:sp>
        <p:nvSpPr>
          <p:cNvPr id="64" name="楕円 63">
            <a:extLst>
              <a:ext uri="{FF2B5EF4-FFF2-40B4-BE49-F238E27FC236}">
                <a16:creationId xmlns:a16="http://schemas.microsoft.com/office/drawing/2014/main" id="{27E92257-A627-241A-2EA0-BF1CDDA2A3B2}"/>
              </a:ext>
            </a:extLst>
          </p:cNvPr>
          <p:cNvSpPr/>
          <p:nvPr/>
        </p:nvSpPr>
        <p:spPr>
          <a:xfrm>
            <a:off x="2013623" y="6365472"/>
            <a:ext cx="203200" cy="203200"/>
          </a:xfrm>
          <a:prstGeom prst="ellipse">
            <a:avLst/>
          </a:prstGeom>
          <a:solidFill>
            <a:srgbClr val="0D4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t>1</a:t>
            </a:r>
            <a:endParaRPr kumimoji="1" lang="ja-JP" altLang="en-US" sz="800" dirty="0"/>
          </a:p>
        </p:txBody>
      </p:sp>
      <p:sp>
        <p:nvSpPr>
          <p:cNvPr id="65" name="楕円 64">
            <a:extLst>
              <a:ext uri="{FF2B5EF4-FFF2-40B4-BE49-F238E27FC236}">
                <a16:creationId xmlns:a16="http://schemas.microsoft.com/office/drawing/2014/main" id="{7A3CF29E-8170-BE39-987E-BE8B8B4C2752}"/>
              </a:ext>
            </a:extLst>
          </p:cNvPr>
          <p:cNvSpPr/>
          <p:nvPr/>
        </p:nvSpPr>
        <p:spPr>
          <a:xfrm>
            <a:off x="2311403" y="6365472"/>
            <a:ext cx="203200" cy="203200"/>
          </a:xfrm>
          <a:prstGeom prst="ellipse">
            <a:avLst/>
          </a:prstGeom>
          <a:solidFill>
            <a:srgbClr val="0D4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t>1</a:t>
            </a:r>
            <a:endParaRPr kumimoji="1" lang="ja-JP" altLang="en-US" sz="800" dirty="0"/>
          </a:p>
        </p:txBody>
      </p:sp>
      <p:sp>
        <p:nvSpPr>
          <p:cNvPr id="67" name="楕円 66">
            <a:extLst>
              <a:ext uri="{FF2B5EF4-FFF2-40B4-BE49-F238E27FC236}">
                <a16:creationId xmlns:a16="http://schemas.microsoft.com/office/drawing/2014/main" id="{25698529-C7E0-93F7-CE38-D523FC57F77F}"/>
              </a:ext>
            </a:extLst>
          </p:cNvPr>
          <p:cNvSpPr/>
          <p:nvPr/>
        </p:nvSpPr>
        <p:spPr>
          <a:xfrm>
            <a:off x="2902537" y="6365472"/>
            <a:ext cx="203200" cy="203200"/>
          </a:xfrm>
          <a:prstGeom prst="ellipse">
            <a:avLst/>
          </a:prstGeom>
          <a:solidFill>
            <a:srgbClr val="0D4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t>1</a:t>
            </a:r>
            <a:endParaRPr kumimoji="1" lang="ja-JP" altLang="en-US" sz="800" dirty="0"/>
          </a:p>
        </p:txBody>
      </p:sp>
      <p:sp>
        <p:nvSpPr>
          <p:cNvPr id="68" name="テキスト ボックス 67">
            <a:extLst>
              <a:ext uri="{FF2B5EF4-FFF2-40B4-BE49-F238E27FC236}">
                <a16:creationId xmlns:a16="http://schemas.microsoft.com/office/drawing/2014/main" id="{313433DC-B2AD-A91B-1884-BB217078EA2D}"/>
              </a:ext>
            </a:extLst>
          </p:cNvPr>
          <p:cNvSpPr txBox="1"/>
          <p:nvPr/>
        </p:nvSpPr>
        <p:spPr>
          <a:xfrm>
            <a:off x="2536888" y="6227856"/>
            <a:ext cx="343364" cy="369332"/>
          </a:xfrm>
          <a:prstGeom prst="rect">
            <a:avLst/>
          </a:prstGeom>
          <a:noFill/>
        </p:spPr>
        <p:txBody>
          <a:bodyPr wrap="none" rtlCol="0">
            <a:spAutoFit/>
          </a:bodyPr>
          <a:lstStyle/>
          <a:p>
            <a:r>
              <a:rPr kumimoji="1" lang="en-US" altLang="ja-JP" dirty="0"/>
              <a:t>…</a:t>
            </a:r>
            <a:endParaRPr kumimoji="1" lang="ja-JP" altLang="en-US" dirty="0"/>
          </a:p>
        </p:txBody>
      </p:sp>
      <p:sp>
        <p:nvSpPr>
          <p:cNvPr id="69" name="テキスト ボックス 68">
            <a:extLst>
              <a:ext uri="{FF2B5EF4-FFF2-40B4-BE49-F238E27FC236}">
                <a16:creationId xmlns:a16="http://schemas.microsoft.com/office/drawing/2014/main" id="{C847987C-DCD5-6F94-E9F5-3A8B19D1EA92}"/>
              </a:ext>
            </a:extLst>
          </p:cNvPr>
          <p:cNvSpPr txBox="1"/>
          <p:nvPr/>
        </p:nvSpPr>
        <p:spPr>
          <a:xfrm>
            <a:off x="3107894" y="6373146"/>
            <a:ext cx="389850" cy="215444"/>
          </a:xfrm>
          <a:prstGeom prst="rect">
            <a:avLst/>
          </a:prstGeom>
          <a:noFill/>
        </p:spPr>
        <p:txBody>
          <a:bodyPr wrap="none" rtlCol="0">
            <a:spAutoFit/>
          </a:bodyPr>
          <a:lstStyle/>
          <a:p>
            <a:r>
              <a:rPr kumimoji="1" lang="ja-JP" altLang="en-US" sz="800" dirty="0"/>
              <a:t>次へ</a:t>
            </a:r>
          </a:p>
        </p:txBody>
      </p:sp>
      <p:sp>
        <p:nvSpPr>
          <p:cNvPr id="70" name="正方形/長方形 69">
            <a:extLst>
              <a:ext uri="{FF2B5EF4-FFF2-40B4-BE49-F238E27FC236}">
                <a16:creationId xmlns:a16="http://schemas.microsoft.com/office/drawing/2014/main" id="{F42B39B5-BE3E-795C-40E7-B6A648373A2C}"/>
              </a:ext>
            </a:extLst>
          </p:cNvPr>
          <p:cNvSpPr/>
          <p:nvPr/>
        </p:nvSpPr>
        <p:spPr>
          <a:xfrm>
            <a:off x="11666" y="7908039"/>
            <a:ext cx="6858000" cy="3382438"/>
          </a:xfrm>
          <a:prstGeom prst="rect">
            <a:avLst/>
          </a:prstGeom>
          <a:solidFill>
            <a:srgbClr val="0D4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9E61D154-017D-8A31-EBAE-04D719091475}"/>
                  </a:ext>
                </a:extLst>
              </p:cNvPr>
              <p:cNvSpPr txBox="1"/>
              <p:nvPr/>
            </p:nvSpPr>
            <p:spPr>
              <a:xfrm>
                <a:off x="266382" y="7943499"/>
                <a:ext cx="1319272" cy="523220"/>
              </a:xfrm>
              <a:prstGeom prst="rect">
                <a:avLst/>
              </a:prstGeom>
              <a:noFill/>
            </p:spPr>
            <p:txBody>
              <a:bodyPr wrap="none" rtlCol="0">
                <a:spAutoFit/>
              </a:bodyPr>
              <a:lstStyle/>
              <a:p>
                <a:r>
                  <a:rPr kumimoji="1" lang="en-US" altLang="ja-JP" sz="2800" b="1" i="1" dirty="0">
                    <a:solidFill>
                      <a:schemeClr val="bg1"/>
                    </a:solidFill>
                  </a:rPr>
                  <a:t>CODE</a:t>
                </a:r>
                <a:r>
                  <a:rPr kumimoji="1" lang="en-US" altLang="ja-JP" sz="2800" b="1" dirty="0">
                    <a:solidFill>
                      <a:schemeClr val="bg1"/>
                    </a:solidFill>
                  </a:rPr>
                  <a:t> </a:t>
                </a:r>
                <a14:m>
                  <m:oMath xmlns:m="http://schemas.openxmlformats.org/officeDocument/2006/math">
                    <m:r>
                      <a:rPr kumimoji="1" lang="en-US" altLang="ja-JP" sz="2800" b="1" i="1" smtClean="0">
                        <a:solidFill>
                          <a:schemeClr val="bg1"/>
                        </a:solidFill>
                        <a:latin typeface="Cambria Math" panose="02040503050406030204" pitchFamily="18" charset="0"/>
                      </a:rPr>
                      <m:t>𝜮</m:t>
                    </m:r>
                  </m:oMath>
                </a14:m>
                <a:endParaRPr kumimoji="1" lang="en-US" altLang="ja-JP" sz="2800" b="1" dirty="0">
                  <a:solidFill>
                    <a:schemeClr val="bg1"/>
                  </a:solidFill>
                </a:endParaRPr>
              </a:p>
            </p:txBody>
          </p:sp>
        </mc:Choice>
        <mc:Fallback xmlns="">
          <p:sp>
            <p:nvSpPr>
              <p:cNvPr id="71" name="テキスト ボックス 70">
                <a:extLst>
                  <a:ext uri="{FF2B5EF4-FFF2-40B4-BE49-F238E27FC236}">
                    <a16:creationId xmlns:a16="http://schemas.microsoft.com/office/drawing/2014/main" id="{9E61D154-017D-8A31-EBAE-04D719091475}"/>
                  </a:ext>
                </a:extLst>
              </p:cNvPr>
              <p:cNvSpPr txBox="1">
                <a:spLocks noRot="1" noChangeAspect="1" noMove="1" noResize="1" noEditPoints="1" noAdjustHandles="1" noChangeArrowheads="1" noChangeShapeType="1" noTextEdit="1"/>
              </p:cNvSpPr>
              <p:nvPr/>
            </p:nvSpPr>
            <p:spPr>
              <a:xfrm>
                <a:off x="266382" y="7943499"/>
                <a:ext cx="1319272" cy="523220"/>
              </a:xfrm>
              <a:prstGeom prst="rect">
                <a:avLst/>
              </a:prstGeom>
              <a:blipFill>
                <a:blip r:embed="rId3"/>
                <a:stretch>
                  <a:fillRect l="-9722" t="-10465" b="-32558"/>
                </a:stretch>
              </a:blipFill>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7A8CEB38-276C-B4C9-67DD-BBBB86718E12}"/>
              </a:ext>
            </a:extLst>
          </p:cNvPr>
          <p:cNvSpPr txBox="1"/>
          <p:nvPr/>
        </p:nvSpPr>
        <p:spPr>
          <a:xfrm>
            <a:off x="174697" y="8478627"/>
            <a:ext cx="1948744" cy="307777"/>
          </a:xfrm>
          <a:prstGeom prst="rect">
            <a:avLst/>
          </a:prstGeom>
          <a:noFill/>
        </p:spPr>
        <p:txBody>
          <a:bodyPr wrap="square" rtlCol="0">
            <a:spAutoFit/>
          </a:bodyPr>
          <a:lstStyle/>
          <a:p>
            <a:r>
              <a:rPr kumimoji="1" lang="en-US" altLang="ja-JP" sz="1400" dirty="0">
                <a:solidFill>
                  <a:schemeClr val="bg1"/>
                </a:solidFill>
              </a:rPr>
              <a:t>Thank you for watching!</a:t>
            </a:r>
            <a:endParaRPr kumimoji="1" lang="ja-JP" altLang="en-US" sz="1400" dirty="0">
              <a:solidFill>
                <a:schemeClr val="bg1"/>
              </a:solidFill>
            </a:endParaRPr>
          </a:p>
        </p:txBody>
      </p:sp>
      <p:sp>
        <p:nvSpPr>
          <p:cNvPr id="73" name="正方形/長方形 72">
            <a:extLst>
              <a:ext uri="{FF2B5EF4-FFF2-40B4-BE49-F238E27FC236}">
                <a16:creationId xmlns:a16="http://schemas.microsoft.com/office/drawing/2014/main" id="{512894B7-AB6E-E18E-737D-DE96AC11E2FB}"/>
              </a:ext>
            </a:extLst>
          </p:cNvPr>
          <p:cNvSpPr/>
          <p:nvPr/>
        </p:nvSpPr>
        <p:spPr>
          <a:xfrm>
            <a:off x="2413003" y="8043741"/>
            <a:ext cx="1888793" cy="28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カテゴリ</a:t>
            </a:r>
          </a:p>
        </p:txBody>
      </p:sp>
      <p:sp>
        <p:nvSpPr>
          <p:cNvPr id="74" name="正方形/長方形 73">
            <a:extLst>
              <a:ext uri="{FF2B5EF4-FFF2-40B4-BE49-F238E27FC236}">
                <a16:creationId xmlns:a16="http://schemas.microsoft.com/office/drawing/2014/main" id="{97DCD99C-0872-9946-F50A-08829BE8F958}"/>
              </a:ext>
            </a:extLst>
          </p:cNvPr>
          <p:cNvSpPr/>
          <p:nvPr/>
        </p:nvSpPr>
        <p:spPr>
          <a:xfrm>
            <a:off x="4797277" y="8122787"/>
            <a:ext cx="1888793" cy="2372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twitter</a:t>
            </a:r>
            <a:endParaRPr kumimoji="1" lang="ja-JP" altLang="en-US" dirty="0"/>
          </a:p>
        </p:txBody>
      </p:sp>
      <p:cxnSp>
        <p:nvCxnSpPr>
          <p:cNvPr id="76" name="直線コネクタ 75">
            <a:extLst>
              <a:ext uri="{FF2B5EF4-FFF2-40B4-BE49-F238E27FC236}">
                <a16:creationId xmlns:a16="http://schemas.microsoft.com/office/drawing/2014/main" id="{1B8539E7-F595-8F23-0C2C-40AEA9B8ADD3}"/>
              </a:ext>
            </a:extLst>
          </p:cNvPr>
          <p:cNvCxnSpPr>
            <a:cxnSpLocks/>
          </p:cNvCxnSpPr>
          <p:nvPr/>
        </p:nvCxnSpPr>
        <p:spPr>
          <a:xfrm>
            <a:off x="101600" y="11026651"/>
            <a:ext cx="6744734" cy="210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A1AA3E-4D4F-5C81-D790-DB2DC7908E98}"/>
                  </a:ext>
                </a:extLst>
              </p:cNvPr>
              <p:cNvSpPr txBox="1"/>
              <p:nvPr/>
            </p:nvSpPr>
            <p:spPr>
              <a:xfrm>
                <a:off x="2824590" y="11051892"/>
                <a:ext cx="1298753" cy="215444"/>
              </a:xfrm>
              <a:prstGeom prst="rect">
                <a:avLst/>
              </a:prstGeom>
              <a:noFill/>
            </p:spPr>
            <p:txBody>
              <a:bodyPr wrap="none" rtlCol="0">
                <a:spAutoFit/>
              </a:bodyPr>
              <a:lstStyle/>
              <a:p>
                <a:r>
                  <a:rPr kumimoji="1" lang="en-US" altLang="ja-JP" sz="800" dirty="0">
                    <a:solidFill>
                      <a:schemeClr val="bg1"/>
                    </a:solidFill>
                  </a:rPr>
                  <a:t>CODE </a:t>
                </a:r>
                <a14:m>
                  <m:oMath xmlns:m="http://schemas.openxmlformats.org/officeDocument/2006/math">
                    <m:r>
                      <m:rPr>
                        <m:sty m:val="p"/>
                      </m:rPr>
                      <a:rPr kumimoji="1" lang="en-US" altLang="ja-JP" sz="800" b="0" i="0" smtClean="0">
                        <a:solidFill>
                          <a:schemeClr val="bg1"/>
                        </a:solidFill>
                        <a:latin typeface="Cambria Math" panose="02040503050406030204" pitchFamily="18" charset="0"/>
                      </a:rPr>
                      <m:t>Σ</m:t>
                    </m:r>
                  </m:oMath>
                </a14:m>
                <a:r>
                  <a:rPr kumimoji="1" lang="ja-JP" altLang="en-US" sz="800" dirty="0">
                    <a:solidFill>
                      <a:schemeClr val="bg1"/>
                    </a:solidFill>
                  </a:rPr>
                  <a:t> </a:t>
                </a:r>
                <a:r>
                  <a:rPr kumimoji="1" lang="en-US" altLang="ja-JP" sz="800" dirty="0">
                    <a:solidFill>
                      <a:schemeClr val="bg1"/>
                    </a:solidFill>
                  </a:rPr>
                  <a:t>All rights reserved.</a:t>
                </a:r>
                <a:endParaRPr kumimoji="1" lang="ja-JP" altLang="en-US" sz="800" dirty="0">
                  <a:solidFill>
                    <a:schemeClr val="bg1"/>
                  </a:solidFill>
                </a:endParaRPr>
              </a:p>
            </p:txBody>
          </p:sp>
        </mc:Choice>
        <mc:Fallback xmlns="">
          <p:sp>
            <p:nvSpPr>
              <p:cNvPr id="80" name="テキスト ボックス 79">
                <a:extLst>
                  <a:ext uri="{FF2B5EF4-FFF2-40B4-BE49-F238E27FC236}">
                    <a16:creationId xmlns:a16="http://schemas.microsoft.com/office/drawing/2014/main" id="{EBA1AA3E-4D4F-5C81-D790-DB2DC7908E98}"/>
                  </a:ext>
                </a:extLst>
              </p:cNvPr>
              <p:cNvSpPr txBox="1">
                <a:spLocks noRot="1" noChangeAspect="1" noMove="1" noResize="1" noEditPoints="1" noAdjustHandles="1" noChangeArrowheads="1" noChangeShapeType="1" noTextEdit="1"/>
              </p:cNvSpPr>
              <p:nvPr/>
            </p:nvSpPr>
            <p:spPr>
              <a:xfrm>
                <a:off x="2824590" y="11051892"/>
                <a:ext cx="1298753" cy="215444"/>
              </a:xfrm>
              <a:prstGeom prst="rect">
                <a:avLst/>
              </a:prstGeom>
              <a:blipFill>
                <a:blip r:embed="rId4"/>
                <a:stretch>
                  <a:fillRect b="-11429"/>
                </a:stretch>
              </a:blipFill>
            </p:spPr>
            <p:txBody>
              <a:bodyPr/>
              <a:lstStyle/>
              <a:p>
                <a:r>
                  <a:rPr lang="ja-JP" altLang="en-US">
                    <a:noFill/>
                  </a:rPr>
                  <a:t> </a:t>
                </a:r>
              </a:p>
            </p:txBody>
          </p:sp>
        </mc:Fallback>
      </mc:AlternateContent>
      <p:sp>
        <p:nvSpPr>
          <p:cNvPr id="81" name="正方形/長方形 80">
            <a:extLst>
              <a:ext uri="{FF2B5EF4-FFF2-40B4-BE49-F238E27FC236}">
                <a16:creationId xmlns:a16="http://schemas.microsoft.com/office/drawing/2014/main" id="{9A9350E3-C178-93C5-01A8-E1C9929D0A5C}"/>
              </a:ext>
            </a:extLst>
          </p:cNvPr>
          <p:cNvSpPr/>
          <p:nvPr/>
        </p:nvSpPr>
        <p:spPr>
          <a:xfrm>
            <a:off x="204672" y="8913299"/>
            <a:ext cx="1888793" cy="2019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メニュー一覧</a:t>
            </a:r>
          </a:p>
        </p:txBody>
      </p:sp>
      <p:sp>
        <p:nvSpPr>
          <p:cNvPr id="82" name="テキスト ボックス 81">
            <a:extLst>
              <a:ext uri="{FF2B5EF4-FFF2-40B4-BE49-F238E27FC236}">
                <a16:creationId xmlns:a16="http://schemas.microsoft.com/office/drawing/2014/main" id="{D8C4ED38-E061-79F1-C2E1-2469B58F3719}"/>
              </a:ext>
            </a:extLst>
          </p:cNvPr>
          <p:cNvSpPr txBox="1"/>
          <p:nvPr/>
        </p:nvSpPr>
        <p:spPr>
          <a:xfrm>
            <a:off x="6456356" y="2783350"/>
            <a:ext cx="5402441" cy="369332"/>
          </a:xfrm>
          <a:prstGeom prst="rect">
            <a:avLst/>
          </a:prstGeom>
          <a:noFill/>
        </p:spPr>
        <p:txBody>
          <a:bodyPr wrap="none" rtlCol="0">
            <a:spAutoFit/>
          </a:bodyPr>
          <a:lstStyle/>
          <a:p>
            <a:r>
              <a:rPr kumimoji="1" lang="ja-JP" altLang="en-US" dirty="0"/>
              <a:t>満足できる制作物とかできたら、その</a:t>
            </a:r>
            <a:r>
              <a:rPr kumimoji="1" lang="en-US" altLang="ja-JP" dirty="0"/>
              <a:t>URL</a:t>
            </a:r>
            <a:r>
              <a:rPr kumimoji="1" lang="ja-JP" altLang="en-US" dirty="0"/>
              <a:t>とか貼る</a:t>
            </a:r>
          </a:p>
        </p:txBody>
      </p:sp>
      <p:sp>
        <p:nvSpPr>
          <p:cNvPr id="10" name="吹き出し: 四角形 9">
            <a:extLst>
              <a:ext uri="{FF2B5EF4-FFF2-40B4-BE49-F238E27FC236}">
                <a16:creationId xmlns:a16="http://schemas.microsoft.com/office/drawing/2014/main" id="{0C0084A6-6659-DF32-3D55-CC5409C68786}"/>
              </a:ext>
            </a:extLst>
          </p:cNvPr>
          <p:cNvSpPr/>
          <p:nvPr/>
        </p:nvSpPr>
        <p:spPr>
          <a:xfrm>
            <a:off x="6846334" y="5450851"/>
            <a:ext cx="2836146" cy="817869"/>
          </a:xfrm>
          <a:prstGeom prst="wedgeRectCallout">
            <a:avLst>
              <a:gd name="adj1" fmla="val -72777"/>
              <a:gd name="adj2" fmla="val 326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この間に新着記事</a:t>
            </a:r>
          </a:p>
        </p:txBody>
      </p:sp>
      <p:sp>
        <p:nvSpPr>
          <p:cNvPr id="75" name="正方形/長方形 74">
            <a:extLst>
              <a:ext uri="{FF2B5EF4-FFF2-40B4-BE49-F238E27FC236}">
                <a16:creationId xmlns:a16="http://schemas.microsoft.com/office/drawing/2014/main" id="{A207E111-7471-37ED-E49A-8A8004929ADD}"/>
              </a:ext>
            </a:extLst>
          </p:cNvPr>
          <p:cNvSpPr/>
          <p:nvPr/>
        </p:nvSpPr>
        <p:spPr>
          <a:xfrm>
            <a:off x="743065" y="1626632"/>
            <a:ext cx="3465725" cy="7446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1F81F29F-E5D5-5830-14D4-BF11105FB499}"/>
              </a:ext>
            </a:extLst>
          </p:cNvPr>
          <p:cNvSpPr txBox="1"/>
          <p:nvPr/>
        </p:nvSpPr>
        <p:spPr>
          <a:xfrm>
            <a:off x="758305" y="1901444"/>
            <a:ext cx="2071401" cy="261610"/>
          </a:xfrm>
          <a:prstGeom prst="rect">
            <a:avLst/>
          </a:prstGeom>
          <a:noFill/>
        </p:spPr>
        <p:txBody>
          <a:bodyPr wrap="none" rtlCol="0">
            <a:spAutoFit/>
          </a:bodyPr>
          <a:lstStyle/>
          <a:p>
            <a:r>
              <a:rPr kumimoji="1" lang="en-US" altLang="ja-JP" sz="1100" b="1" dirty="0"/>
              <a:t>C++</a:t>
            </a:r>
            <a:r>
              <a:rPr kumimoji="1" lang="ja-JP" altLang="en-US" sz="1100" b="1" dirty="0"/>
              <a:t>で</a:t>
            </a:r>
            <a:r>
              <a:rPr kumimoji="1" lang="en-US" altLang="ja-JP" sz="1100" b="1" dirty="0"/>
              <a:t>Hello World</a:t>
            </a:r>
            <a:r>
              <a:rPr kumimoji="1" lang="ja-JP" altLang="en-US" sz="1100" b="1" dirty="0"/>
              <a:t>を表示させる</a:t>
            </a:r>
          </a:p>
        </p:txBody>
      </p:sp>
      <p:sp>
        <p:nvSpPr>
          <p:cNvPr id="78" name="テキスト ボックス 77">
            <a:extLst>
              <a:ext uri="{FF2B5EF4-FFF2-40B4-BE49-F238E27FC236}">
                <a16:creationId xmlns:a16="http://schemas.microsoft.com/office/drawing/2014/main" id="{D53657A7-CAB6-0380-721B-B89FBC259F87}"/>
              </a:ext>
            </a:extLst>
          </p:cNvPr>
          <p:cNvSpPr txBox="1"/>
          <p:nvPr/>
        </p:nvSpPr>
        <p:spPr>
          <a:xfrm>
            <a:off x="607288" y="1676612"/>
            <a:ext cx="1178561" cy="261610"/>
          </a:xfrm>
          <a:prstGeom prst="rect">
            <a:avLst/>
          </a:prstGeom>
          <a:noFill/>
        </p:spPr>
        <p:txBody>
          <a:bodyPr wrap="square" rtlCol="0">
            <a:spAutoFit/>
          </a:bodyPr>
          <a:lstStyle/>
          <a:p>
            <a:pPr algn="ctr"/>
            <a:r>
              <a:rPr kumimoji="1" lang="en-US" altLang="ja-JP" sz="1100" dirty="0">
                <a:solidFill>
                  <a:schemeClr val="bg2">
                    <a:lumMod val="50000"/>
                  </a:schemeClr>
                </a:solidFill>
              </a:rPr>
              <a:t>2022/12/24</a:t>
            </a:r>
            <a:endParaRPr kumimoji="1" lang="ja-JP" altLang="en-US" sz="1100" dirty="0">
              <a:solidFill>
                <a:schemeClr val="bg2">
                  <a:lumMod val="50000"/>
                </a:schemeClr>
              </a:solidFill>
            </a:endParaRPr>
          </a:p>
        </p:txBody>
      </p:sp>
      <p:sp>
        <p:nvSpPr>
          <p:cNvPr id="79" name="フローチャート: 代替処理 78">
            <a:extLst>
              <a:ext uri="{FF2B5EF4-FFF2-40B4-BE49-F238E27FC236}">
                <a16:creationId xmlns:a16="http://schemas.microsoft.com/office/drawing/2014/main" id="{235FB5E6-3232-D224-BA2D-7B438DCACC64}"/>
              </a:ext>
            </a:extLst>
          </p:cNvPr>
          <p:cNvSpPr/>
          <p:nvPr/>
        </p:nvSpPr>
        <p:spPr>
          <a:xfrm>
            <a:off x="3673096" y="1696173"/>
            <a:ext cx="430964" cy="140481"/>
          </a:xfrm>
          <a:prstGeom prst="flowChartAlternateProcess">
            <a:avLst/>
          </a:prstGeom>
          <a:solidFill>
            <a:srgbClr val="59C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ROS</a:t>
            </a:r>
            <a:endParaRPr kumimoji="1" lang="ja-JP" altLang="en-US" sz="1050" dirty="0">
              <a:solidFill>
                <a:schemeClr val="bg1"/>
              </a:solidFill>
            </a:endParaRPr>
          </a:p>
        </p:txBody>
      </p:sp>
      <p:sp>
        <p:nvSpPr>
          <p:cNvPr id="85" name="テキスト ボックス 84">
            <a:extLst>
              <a:ext uri="{FF2B5EF4-FFF2-40B4-BE49-F238E27FC236}">
                <a16:creationId xmlns:a16="http://schemas.microsoft.com/office/drawing/2014/main" id="{AD69BD44-C445-E678-4BE6-66A661DEF553}"/>
              </a:ext>
            </a:extLst>
          </p:cNvPr>
          <p:cNvSpPr txBox="1"/>
          <p:nvPr/>
        </p:nvSpPr>
        <p:spPr>
          <a:xfrm>
            <a:off x="758305" y="2131417"/>
            <a:ext cx="1199367" cy="230832"/>
          </a:xfrm>
          <a:prstGeom prst="rect">
            <a:avLst/>
          </a:prstGeom>
          <a:noFill/>
        </p:spPr>
        <p:txBody>
          <a:bodyPr wrap="none" rtlCol="0">
            <a:spAutoFit/>
          </a:bodyPr>
          <a:lstStyle/>
          <a:p>
            <a:r>
              <a:rPr kumimoji="1" lang="ja-JP" altLang="en-US" sz="900" dirty="0"/>
              <a:t>タグ：</a:t>
            </a:r>
            <a:r>
              <a:rPr kumimoji="1" lang="en-US" altLang="ja-JP" sz="900" dirty="0"/>
              <a:t>ROS, C++, PHP</a:t>
            </a:r>
            <a:endParaRPr kumimoji="1" lang="ja-JP" altLang="en-US" sz="900" dirty="0"/>
          </a:p>
        </p:txBody>
      </p:sp>
      <p:sp>
        <p:nvSpPr>
          <p:cNvPr id="86" name="正方形/長方形 85">
            <a:extLst>
              <a:ext uri="{FF2B5EF4-FFF2-40B4-BE49-F238E27FC236}">
                <a16:creationId xmlns:a16="http://schemas.microsoft.com/office/drawing/2014/main" id="{3003EB17-C7B4-CAF6-8E26-B49E013FB973}"/>
              </a:ext>
            </a:extLst>
          </p:cNvPr>
          <p:cNvSpPr/>
          <p:nvPr/>
        </p:nvSpPr>
        <p:spPr>
          <a:xfrm>
            <a:off x="737975" y="2489249"/>
            <a:ext cx="3465725" cy="7446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ボックス 86">
            <a:extLst>
              <a:ext uri="{FF2B5EF4-FFF2-40B4-BE49-F238E27FC236}">
                <a16:creationId xmlns:a16="http://schemas.microsoft.com/office/drawing/2014/main" id="{03680D5C-B6A0-B241-50BB-BCBF3DB02027}"/>
              </a:ext>
            </a:extLst>
          </p:cNvPr>
          <p:cNvSpPr txBox="1"/>
          <p:nvPr/>
        </p:nvSpPr>
        <p:spPr>
          <a:xfrm>
            <a:off x="753215" y="2764061"/>
            <a:ext cx="2071401" cy="261610"/>
          </a:xfrm>
          <a:prstGeom prst="rect">
            <a:avLst/>
          </a:prstGeom>
          <a:noFill/>
        </p:spPr>
        <p:txBody>
          <a:bodyPr wrap="none" rtlCol="0">
            <a:spAutoFit/>
          </a:bodyPr>
          <a:lstStyle/>
          <a:p>
            <a:r>
              <a:rPr kumimoji="1" lang="en-US" altLang="ja-JP" sz="1100" b="1" dirty="0"/>
              <a:t>C++</a:t>
            </a:r>
            <a:r>
              <a:rPr kumimoji="1" lang="ja-JP" altLang="en-US" sz="1100" b="1" dirty="0"/>
              <a:t>で</a:t>
            </a:r>
            <a:r>
              <a:rPr kumimoji="1" lang="en-US" altLang="ja-JP" sz="1100" b="1" dirty="0"/>
              <a:t>Hello World</a:t>
            </a:r>
            <a:r>
              <a:rPr kumimoji="1" lang="ja-JP" altLang="en-US" sz="1100" b="1" dirty="0"/>
              <a:t>を表示させる</a:t>
            </a:r>
          </a:p>
        </p:txBody>
      </p:sp>
      <p:sp>
        <p:nvSpPr>
          <p:cNvPr id="88" name="テキスト ボックス 87">
            <a:extLst>
              <a:ext uri="{FF2B5EF4-FFF2-40B4-BE49-F238E27FC236}">
                <a16:creationId xmlns:a16="http://schemas.microsoft.com/office/drawing/2014/main" id="{7BC8AD89-5289-0C6F-BA1A-E334FEA25312}"/>
              </a:ext>
            </a:extLst>
          </p:cNvPr>
          <p:cNvSpPr txBox="1"/>
          <p:nvPr/>
        </p:nvSpPr>
        <p:spPr>
          <a:xfrm>
            <a:off x="602198" y="2539229"/>
            <a:ext cx="1178561" cy="261610"/>
          </a:xfrm>
          <a:prstGeom prst="rect">
            <a:avLst/>
          </a:prstGeom>
          <a:noFill/>
        </p:spPr>
        <p:txBody>
          <a:bodyPr wrap="square" rtlCol="0">
            <a:spAutoFit/>
          </a:bodyPr>
          <a:lstStyle/>
          <a:p>
            <a:pPr algn="ctr"/>
            <a:r>
              <a:rPr kumimoji="1" lang="en-US" altLang="ja-JP" sz="1100" dirty="0">
                <a:solidFill>
                  <a:schemeClr val="bg2">
                    <a:lumMod val="50000"/>
                  </a:schemeClr>
                </a:solidFill>
              </a:rPr>
              <a:t>2022/12/24</a:t>
            </a:r>
            <a:endParaRPr kumimoji="1" lang="ja-JP" altLang="en-US" sz="1100" dirty="0">
              <a:solidFill>
                <a:schemeClr val="bg2">
                  <a:lumMod val="50000"/>
                </a:schemeClr>
              </a:solidFill>
            </a:endParaRPr>
          </a:p>
        </p:txBody>
      </p:sp>
      <p:sp>
        <p:nvSpPr>
          <p:cNvPr id="89" name="フローチャート: 代替処理 88">
            <a:extLst>
              <a:ext uri="{FF2B5EF4-FFF2-40B4-BE49-F238E27FC236}">
                <a16:creationId xmlns:a16="http://schemas.microsoft.com/office/drawing/2014/main" id="{C03547A0-9077-5FE7-C733-C744071F4B50}"/>
              </a:ext>
            </a:extLst>
          </p:cNvPr>
          <p:cNvSpPr/>
          <p:nvPr/>
        </p:nvSpPr>
        <p:spPr>
          <a:xfrm>
            <a:off x="3668006" y="2558790"/>
            <a:ext cx="430964" cy="140481"/>
          </a:xfrm>
          <a:prstGeom prst="flowChartAlternateProcess">
            <a:avLst/>
          </a:prstGeom>
          <a:solidFill>
            <a:srgbClr val="59C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ROS</a:t>
            </a:r>
            <a:endParaRPr kumimoji="1" lang="ja-JP" altLang="en-US" sz="1050" dirty="0">
              <a:solidFill>
                <a:schemeClr val="bg1"/>
              </a:solidFill>
            </a:endParaRPr>
          </a:p>
        </p:txBody>
      </p:sp>
      <p:sp>
        <p:nvSpPr>
          <p:cNvPr id="90" name="テキスト ボックス 89">
            <a:extLst>
              <a:ext uri="{FF2B5EF4-FFF2-40B4-BE49-F238E27FC236}">
                <a16:creationId xmlns:a16="http://schemas.microsoft.com/office/drawing/2014/main" id="{68FCD15B-9E61-51D9-7340-7C14217A90E9}"/>
              </a:ext>
            </a:extLst>
          </p:cNvPr>
          <p:cNvSpPr txBox="1"/>
          <p:nvPr/>
        </p:nvSpPr>
        <p:spPr>
          <a:xfrm>
            <a:off x="753215" y="2994034"/>
            <a:ext cx="1199367" cy="230832"/>
          </a:xfrm>
          <a:prstGeom prst="rect">
            <a:avLst/>
          </a:prstGeom>
          <a:noFill/>
        </p:spPr>
        <p:txBody>
          <a:bodyPr wrap="none" rtlCol="0">
            <a:spAutoFit/>
          </a:bodyPr>
          <a:lstStyle/>
          <a:p>
            <a:r>
              <a:rPr kumimoji="1" lang="ja-JP" altLang="en-US" sz="900" dirty="0"/>
              <a:t>タグ：</a:t>
            </a:r>
            <a:r>
              <a:rPr kumimoji="1" lang="en-US" altLang="ja-JP" sz="900" dirty="0"/>
              <a:t>ROS, C++, PHP</a:t>
            </a:r>
            <a:endParaRPr kumimoji="1" lang="ja-JP" altLang="en-US" sz="900" dirty="0"/>
          </a:p>
        </p:txBody>
      </p:sp>
      <p:sp>
        <p:nvSpPr>
          <p:cNvPr id="15" name="正方形/長方形 14">
            <a:extLst>
              <a:ext uri="{FF2B5EF4-FFF2-40B4-BE49-F238E27FC236}">
                <a16:creationId xmlns:a16="http://schemas.microsoft.com/office/drawing/2014/main" id="{A74C67F8-B73A-98D9-78E5-B164680B91B0}"/>
              </a:ext>
            </a:extLst>
          </p:cNvPr>
          <p:cNvSpPr/>
          <p:nvPr/>
        </p:nvSpPr>
        <p:spPr>
          <a:xfrm>
            <a:off x="750816" y="783131"/>
            <a:ext cx="3465725" cy="5150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rgbClr val="DDDDDD"/>
                </a:solidFill>
              </a:rPr>
              <a:t>- CATEGORY -</a:t>
            </a:r>
          </a:p>
          <a:p>
            <a:pPr algn="ctr"/>
            <a:r>
              <a:rPr kumimoji="1" lang="en-US" altLang="ja-JP" sz="1200" dirty="0">
                <a:solidFill>
                  <a:schemeClr val="tx1"/>
                </a:solidFill>
              </a:rPr>
              <a:t>ROS</a:t>
            </a:r>
          </a:p>
        </p:txBody>
      </p:sp>
    </p:spTree>
    <p:extLst>
      <p:ext uri="{BB962C8B-B14F-4D97-AF65-F5344CB8AC3E}">
        <p14:creationId xmlns:p14="http://schemas.microsoft.com/office/powerpoint/2010/main" val="3126176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6670126-BE8F-0451-3C1A-7A16A5873C3F}"/>
              </a:ext>
            </a:extLst>
          </p:cNvPr>
          <p:cNvSpPr/>
          <p:nvPr/>
        </p:nvSpPr>
        <p:spPr>
          <a:xfrm>
            <a:off x="0" y="0"/>
            <a:ext cx="6858000" cy="487680"/>
          </a:xfrm>
          <a:prstGeom prst="rect">
            <a:avLst/>
          </a:prstGeom>
          <a:solidFill>
            <a:srgbClr val="0D4C92"/>
          </a:solidFill>
          <a:ln/>
          <a:effectLst>
            <a:outerShdw blurRad="50800" dist="38100" dir="5400000" algn="t"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8F6C086-7105-63C9-F3B9-51D64D9CBFBC}"/>
                  </a:ext>
                </a:extLst>
              </p:cNvPr>
              <p:cNvSpPr txBox="1"/>
              <p:nvPr/>
            </p:nvSpPr>
            <p:spPr>
              <a:xfrm>
                <a:off x="101600" y="-30480"/>
                <a:ext cx="1298432" cy="523220"/>
              </a:xfrm>
              <a:prstGeom prst="rect">
                <a:avLst/>
              </a:prstGeom>
              <a:noFill/>
            </p:spPr>
            <p:txBody>
              <a:bodyPr wrap="none" rtlCol="0">
                <a:spAutoFit/>
              </a:bodyPr>
              <a:lstStyle/>
              <a:p>
                <a:r>
                  <a:rPr kumimoji="1" lang="en-US" altLang="ja-JP" sz="2800" b="1" i="1" dirty="0">
                    <a:solidFill>
                      <a:schemeClr val="bg1"/>
                    </a:solidFill>
                  </a:rPr>
                  <a:t>CODE</a:t>
                </a:r>
                <a:r>
                  <a:rPr kumimoji="1" lang="en-US" altLang="ja-JP" sz="2800" b="1" dirty="0">
                    <a:solidFill>
                      <a:schemeClr val="bg1"/>
                    </a:solidFill>
                  </a:rPr>
                  <a:t> </a:t>
                </a:r>
                <a14:m>
                  <m:oMath xmlns:m="http://schemas.openxmlformats.org/officeDocument/2006/math">
                    <m:r>
                      <a:rPr kumimoji="1" lang="en-US" altLang="ja-JP" sz="2800" b="1" i="0" smtClean="0">
                        <a:solidFill>
                          <a:schemeClr val="bg1"/>
                        </a:solidFill>
                        <a:latin typeface="Cambria Math" panose="02040503050406030204" pitchFamily="18" charset="0"/>
                      </a:rPr>
                      <m:t>𝚺</m:t>
                    </m:r>
                  </m:oMath>
                </a14:m>
                <a:endParaRPr kumimoji="1" lang="ja-JP" altLang="en-US" sz="2800" b="1" dirty="0">
                  <a:solidFill>
                    <a:schemeClr val="bg1"/>
                  </a:solidFill>
                </a:endParaRPr>
              </a:p>
            </p:txBody>
          </p:sp>
        </mc:Choice>
        <mc:Fallback xmlns="">
          <p:sp>
            <p:nvSpPr>
              <p:cNvPr id="3" name="テキスト ボックス 2">
                <a:extLst>
                  <a:ext uri="{FF2B5EF4-FFF2-40B4-BE49-F238E27FC236}">
                    <a16:creationId xmlns:a16="http://schemas.microsoft.com/office/drawing/2014/main" id="{38F6C086-7105-63C9-F3B9-51D64D9CBFBC}"/>
                  </a:ext>
                </a:extLst>
              </p:cNvPr>
              <p:cNvSpPr txBox="1">
                <a:spLocks noRot="1" noChangeAspect="1" noMove="1" noResize="1" noEditPoints="1" noAdjustHandles="1" noChangeArrowheads="1" noChangeShapeType="1" noTextEdit="1"/>
              </p:cNvSpPr>
              <p:nvPr/>
            </p:nvSpPr>
            <p:spPr>
              <a:xfrm>
                <a:off x="101600" y="-30480"/>
                <a:ext cx="1298432" cy="523220"/>
              </a:xfrm>
              <a:prstGeom prst="rect">
                <a:avLst/>
              </a:prstGeom>
              <a:blipFill>
                <a:blip r:embed="rId2"/>
                <a:stretch>
                  <a:fillRect l="-9859" t="-10465" b="-3255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CE6CBDD2-D767-CC48-EDE0-9CAC199942D1}"/>
              </a:ext>
            </a:extLst>
          </p:cNvPr>
          <p:cNvSpPr txBox="1"/>
          <p:nvPr/>
        </p:nvSpPr>
        <p:spPr>
          <a:xfrm>
            <a:off x="5618836" y="111016"/>
            <a:ext cx="646331" cy="276999"/>
          </a:xfrm>
          <a:prstGeom prst="rect">
            <a:avLst/>
          </a:prstGeom>
          <a:noFill/>
        </p:spPr>
        <p:txBody>
          <a:bodyPr wrap="none" rtlCol="0">
            <a:spAutoFit/>
          </a:bodyPr>
          <a:lstStyle/>
          <a:p>
            <a:r>
              <a:rPr kumimoji="1" lang="ja-JP" altLang="en-US" sz="1200" dirty="0">
                <a:solidFill>
                  <a:schemeClr val="bg1"/>
                </a:solidFill>
              </a:rPr>
              <a:t>その他</a:t>
            </a:r>
          </a:p>
        </p:txBody>
      </p:sp>
      <p:sp>
        <p:nvSpPr>
          <p:cNvPr id="5" name="テキスト ボックス 4">
            <a:extLst>
              <a:ext uri="{FF2B5EF4-FFF2-40B4-BE49-F238E27FC236}">
                <a16:creationId xmlns:a16="http://schemas.microsoft.com/office/drawing/2014/main" id="{0B7FD6DE-BD1F-9830-6E44-5DE50994D044}"/>
              </a:ext>
            </a:extLst>
          </p:cNvPr>
          <p:cNvSpPr txBox="1"/>
          <p:nvPr/>
        </p:nvSpPr>
        <p:spPr>
          <a:xfrm>
            <a:off x="5179164" y="91292"/>
            <a:ext cx="439672" cy="276999"/>
          </a:xfrm>
          <a:prstGeom prst="rect">
            <a:avLst/>
          </a:prstGeom>
          <a:noFill/>
        </p:spPr>
        <p:txBody>
          <a:bodyPr wrap="none" rtlCol="0">
            <a:spAutoFit/>
          </a:bodyPr>
          <a:lstStyle/>
          <a:p>
            <a:r>
              <a:rPr kumimoji="1" lang="en-US" altLang="ja-JP" sz="1200" dirty="0">
                <a:solidFill>
                  <a:schemeClr val="bg1"/>
                </a:solidFill>
              </a:rPr>
              <a:t>ROS</a:t>
            </a:r>
            <a:endParaRPr kumimoji="1" lang="ja-JP" altLang="en-US" sz="1200" dirty="0">
              <a:solidFill>
                <a:schemeClr val="bg1"/>
              </a:solidFill>
            </a:endParaRPr>
          </a:p>
        </p:txBody>
      </p:sp>
      <p:sp>
        <p:nvSpPr>
          <p:cNvPr id="6" name="テキスト ボックス 5">
            <a:extLst>
              <a:ext uri="{FF2B5EF4-FFF2-40B4-BE49-F238E27FC236}">
                <a16:creationId xmlns:a16="http://schemas.microsoft.com/office/drawing/2014/main" id="{E2948899-3D0B-9F6A-FE87-44C444DC7DEF}"/>
              </a:ext>
            </a:extLst>
          </p:cNvPr>
          <p:cNvSpPr txBox="1"/>
          <p:nvPr/>
        </p:nvSpPr>
        <p:spPr>
          <a:xfrm>
            <a:off x="4613763" y="100460"/>
            <a:ext cx="622158" cy="276999"/>
          </a:xfrm>
          <a:prstGeom prst="rect">
            <a:avLst/>
          </a:prstGeom>
          <a:noFill/>
        </p:spPr>
        <p:txBody>
          <a:bodyPr wrap="none" rtlCol="0">
            <a:spAutoFit/>
          </a:bodyPr>
          <a:lstStyle/>
          <a:p>
            <a:r>
              <a:rPr kumimoji="1" lang="en-US" altLang="ja-JP" sz="1200" dirty="0">
                <a:solidFill>
                  <a:schemeClr val="bg1"/>
                </a:solidFill>
              </a:rPr>
              <a:t>Docker</a:t>
            </a:r>
            <a:endParaRPr kumimoji="1" lang="ja-JP" altLang="en-US" sz="1200" dirty="0">
              <a:solidFill>
                <a:schemeClr val="bg1"/>
              </a:solidFill>
            </a:endParaRPr>
          </a:p>
        </p:txBody>
      </p:sp>
      <p:sp>
        <p:nvSpPr>
          <p:cNvPr id="7" name="正方形/長方形 6">
            <a:extLst>
              <a:ext uri="{FF2B5EF4-FFF2-40B4-BE49-F238E27FC236}">
                <a16:creationId xmlns:a16="http://schemas.microsoft.com/office/drawing/2014/main" id="{758B157F-A520-FF37-9DD8-86BAE601D1F7}"/>
              </a:ext>
            </a:extLst>
          </p:cNvPr>
          <p:cNvSpPr/>
          <p:nvPr/>
        </p:nvSpPr>
        <p:spPr>
          <a:xfrm>
            <a:off x="0" y="504648"/>
            <a:ext cx="6858000" cy="10292275"/>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84" name="グループ化 83">
            <a:extLst>
              <a:ext uri="{FF2B5EF4-FFF2-40B4-BE49-F238E27FC236}">
                <a16:creationId xmlns:a16="http://schemas.microsoft.com/office/drawing/2014/main" id="{03134FD0-51FD-9623-D1C5-D27212A79004}"/>
              </a:ext>
            </a:extLst>
          </p:cNvPr>
          <p:cNvGrpSpPr/>
          <p:nvPr/>
        </p:nvGrpSpPr>
        <p:grpSpPr>
          <a:xfrm>
            <a:off x="4334388" y="1281542"/>
            <a:ext cx="1879598" cy="1810418"/>
            <a:chOff x="4334388" y="1281542"/>
            <a:chExt cx="1879598" cy="1810418"/>
          </a:xfrm>
        </p:grpSpPr>
        <p:sp>
          <p:nvSpPr>
            <p:cNvPr id="13" name="正方形/長方形 12">
              <a:extLst>
                <a:ext uri="{FF2B5EF4-FFF2-40B4-BE49-F238E27FC236}">
                  <a16:creationId xmlns:a16="http://schemas.microsoft.com/office/drawing/2014/main" id="{34AA4D58-66D4-5C8F-BA16-1EFEE01F6613}"/>
                </a:ext>
              </a:extLst>
            </p:cNvPr>
            <p:cNvSpPr/>
            <p:nvPr/>
          </p:nvSpPr>
          <p:spPr>
            <a:xfrm>
              <a:off x="4334388" y="1281542"/>
              <a:ext cx="1879598" cy="1810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1BD7ABB6-F626-5BF7-0A2E-1277EE2BA7B0}"/>
                </a:ext>
              </a:extLst>
            </p:cNvPr>
            <p:cNvSpPr/>
            <p:nvPr/>
          </p:nvSpPr>
          <p:spPr>
            <a:xfrm>
              <a:off x="5033011" y="1375089"/>
              <a:ext cx="374231" cy="374231"/>
            </a:xfrm>
            <a:prstGeom prst="ellipse">
              <a:avLst/>
            </a:prstGeom>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1159323E-F89E-CD00-4C17-DBB3867D0243}"/>
                </a:ext>
              </a:extLst>
            </p:cNvPr>
            <p:cNvSpPr txBox="1"/>
            <p:nvPr/>
          </p:nvSpPr>
          <p:spPr>
            <a:xfrm>
              <a:off x="4781039" y="1855454"/>
              <a:ext cx="914400" cy="215444"/>
            </a:xfrm>
            <a:prstGeom prst="rect">
              <a:avLst/>
            </a:prstGeom>
            <a:noFill/>
          </p:spPr>
          <p:txBody>
            <a:bodyPr wrap="square" rtlCol="0">
              <a:spAutoFit/>
            </a:bodyPr>
            <a:lstStyle/>
            <a:p>
              <a:pPr algn="ctr"/>
              <a:r>
                <a:rPr kumimoji="1" lang="en-US" altLang="ja-JP" sz="800" dirty="0"/>
                <a:t>Ryosuke</a:t>
              </a:r>
              <a:endParaRPr kumimoji="1" lang="ja-JP" altLang="en-US" sz="800" dirty="0"/>
            </a:p>
          </p:txBody>
        </p:sp>
        <p:sp>
          <p:nvSpPr>
            <p:cNvPr id="24" name="正方形/長方形 23">
              <a:extLst>
                <a:ext uri="{FF2B5EF4-FFF2-40B4-BE49-F238E27FC236}">
                  <a16:creationId xmlns:a16="http://schemas.microsoft.com/office/drawing/2014/main" id="{177EC116-140B-8FD2-6715-890F6F92151F}"/>
                </a:ext>
              </a:extLst>
            </p:cNvPr>
            <p:cNvSpPr/>
            <p:nvPr/>
          </p:nvSpPr>
          <p:spPr>
            <a:xfrm>
              <a:off x="4576758" y="2263006"/>
              <a:ext cx="1322961" cy="569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正方形/長方形 24">
            <a:extLst>
              <a:ext uri="{FF2B5EF4-FFF2-40B4-BE49-F238E27FC236}">
                <a16:creationId xmlns:a16="http://schemas.microsoft.com/office/drawing/2014/main" id="{12703A07-F41F-5858-0F34-CED665449742}"/>
              </a:ext>
            </a:extLst>
          </p:cNvPr>
          <p:cNvSpPr/>
          <p:nvPr/>
        </p:nvSpPr>
        <p:spPr>
          <a:xfrm>
            <a:off x="4334388" y="3205853"/>
            <a:ext cx="1879598" cy="28911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1AEE9125-F420-D984-20DC-F3B7E8A01B10}"/>
              </a:ext>
            </a:extLst>
          </p:cNvPr>
          <p:cNvSpPr/>
          <p:nvPr/>
        </p:nvSpPr>
        <p:spPr>
          <a:xfrm>
            <a:off x="4460237" y="3575031"/>
            <a:ext cx="1654698" cy="39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nvGrpSpPr>
          <p:cNvPr id="33" name="グループ化 32">
            <a:extLst>
              <a:ext uri="{FF2B5EF4-FFF2-40B4-BE49-F238E27FC236}">
                <a16:creationId xmlns:a16="http://schemas.microsoft.com/office/drawing/2014/main" id="{F64E8442-4BC0-92F6-D842-2680F20F1DFE}"/>
              </a:ext>
            </a:extLst>
          </p:cNvPr>
          <p:cNvGrpSpPr/>
          <p:nvPr/>
        </p:nvGrpSpPr>
        <p:grpSpPr>
          <a:xfrm>
            <a:off x="4467361" y="4067307"/>
            <a:ext cx="1654758" cy="393224"/>
            <a:chOff x="4460177" y="4195743"/>
            <a:chExt cx="1654758" cy="393224"/>
          </a:xfrm>
        </p:grpSpPr>
        <p:sp>
          <p:nvSpPr>
            <p:cNvPr id="34" name="正方形/長方形 33">
              <a:extLst>
                <a:ext uri="{FF2B5EF4-FFF2-40B4-BE49-F238E27FC236}">
                  <a16:creationId xmlns:a16="http://schemas.microsoft.com/office/drawing/2014/main" id="{A6B6D4E4-D070-F74E-0FED-7F4BA378EEFA}"/>
                </a:ext>
              </a:extLst>
            </p:cNvPr>
            <p:cNvSpPr/>
            <p:nvPr/>
          </p:nvSpPr>
          <p:spPr>
            <a:xfrm>
              <a:off x="4460237" y="4195743"/>
              <a:ext cx="1654698" cy="39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8FB11882-0978-9487-8839-CFA4C1B39459}"/>
                </a:ext>
              </a:extLst>
            </p:cNvPr>
            <p:cNvSpPr/>
            <p:nvPr/>
          </p:nvSpPr>
          <p:spPr>
            <a:xfrm>
              <a:off x="4460177" y="4200543"/>
              <a:ext cx="572834" cy="3882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15B29BAF-D1F1-03BB-45EE-217A4BAF35C2}"/>
                </a:ext>
              </a:extLst>
            </p:cNvPr>
            <p:cNvSpPr/>
            <p:nvPr/>
          </p:nvSpPr>
          <p:spPr>
            <a:xfrm>
              <a:off x="5046001" y="4326335"/>
              <a:ext cx="1068933" cy="2580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a:extLst>
              <a:ext uri="{FF2B5EF4-FFF2-40B4-BE49-F238E27FC236}">
                <a16:creationId xmlns:a16="http://schemas.microsoft.com/office/drawing/2014/main" id="{EFB7BB35-AADB-C105-A2FD-5593EDC5B7EA}"/>
              </a:ext>
            </a:extLst>
          </p:cNvPr>
          <p:cNvGrpSpPr/>
          <p:nvPr/>
        </p:nvGrpSpPr>
        <p:grpSpPr>
          <a:xfrm>
            <a:off x="4467361" y="4558805"/>
            <a:ext cx="1654758" cy="393224"/>
            <a:chOff x="4460177" y="4195743"/>
            <a:chExt cx="1654758" cy="393224"/>
          </a:xfrm>
        </p:grpSpPr>
        <p:sp>
          <p:nvSpPr>
            <p:cNvPr id="38" name="正方形/長方形 37">
              <a:extLst>
                <a:ext uri="{FF2B5EF4-FFF2-40B4-BE49-F238E27FC236}">
                  <a16:creationId xmlns:a16="http://schemas.microsoft.com/office/drawing/2014/main" id="{DB4EDC11-BB06-7C87-952B-8012F7980ADD}"/>
                </a:ext>
              </a:extLst>
            </p:cNvPr>
            <p:cNvSpPr/>
            <p:nvPr/>
          </p:nvSpPr>
          <p:spPr>
            <a:xfrm>
              <a:off x="4460237" y="4195743"/>
              <a:ext cx="1654698" cy="39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FD632229-1925-1897-24FC-4498EC373188}"/>
                </a:ext>
              </a:extLst>
            </p:cNvPr>
            <p:cNvSpPr/>
            <p:nvPr/>
          </p:nvSpPr>
          <p:spPr>
            <a:xfrm>
              <a:off x="4460177" y="4200543"/>
              <a:ext cx="572834" cy="3882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7BA33478-1085-3A09-43ED-B030DB4B2255}"/>
                </a:ext>
              </a:extLst>
            </p:cNvPr>
            <p:cNvSpPr/>
            <p:nvPr/>
          </p:nvSpPr>
          <p:spPr>
            <a:xfrm>
              <a:off x="5046001" y="4326335"/>
              <a:ext cx="1068933" cy="2580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C576C7D4-FD7D-D28E-143D-8602438AB7BF}"/>
              </a:ext>
            </a:extLst>
          </p:cNvPr>
          <p:cNvGrpSpPr/>
          <p:nvPr/>
        </p:nvGrpSpPr>
        <p:grpSpPr>
          <a:xfrm>
            <a:off x="4467331" y="5062214"/>
            <a:ext cx="1654758" cy="393224"/>
            <a:chOff x="4460177" y="4195743"/>
            <a:chExt cx="1654758" cy="393224"/>
          </a:xfrm>
        </p:grpSpPr>
        <p:sp>
          <p:nvSpPr>
            <p:cNvPr id="42" name="正方形/長方形 41">
              <a:extLst>
                <a:ext uri="{FF2B5EF4-FFF2-40B4-BE49-F238E27FC236}">
                  <a16:creationId xmlns:a16="http://schemas.microsoft.com/office/drawing/2014/main" id="{EA229787-0631-C722-FA85-8D18E1D42ED6}"/>
                </a:ext>
              </a:extLst>
            </p:cNvPr>
            <p:cNvSpPr/>
            <p:nvPr/>
          </p:nvSpPr>
          <p:spPr>
            <a:xfrm>
              <a:off x="4460237" y="4195743"/>
              <a:ext cx="1654698" cy="39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488E1668-C7ED-B588-9090-DD614B0A82D4}"/>
                </a:ext>
              </a:extLst>
            </p:cNvPr>
            <p:cNvSpPr/>
            <p:nvPr/>
          </p:nvSpPr>
          <p:spPr>
            <a:xfrm>
              <a:off x="4460177" y="4200543"/>
              <a:ext cx="572834" cy="3882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CA1F9547-241E-BA44-9977-4122D4E250A5}"/>
                </a:ext>
              </a:extLst>
            </p:cNvPr>
            <p:cNvSpPr/>
            <p:nvPr/>
          </p:nvSpPr>
          <p:spPr>
            <a:xfrm>
              <a:off x="5046001" y="4326335"/>
              <a:ext cx="1068933" cy="2580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970BED0D-928E-011C-4E09-E293B6B0EF54}"/>
              </a:ext>
            </a:extLst>
          </p:cNvPr>
          <p:cNvGrpSpPr/>
          <p:nvPr/>
        </p:nvGrpSpPr>
        <p:grpSpPr>
          <a:xfrm>
            <a:off x="4467331" y="5561072"/>
            <a:ext cx="1654758" cy="393224"/>
            <a:chOff x="4460177" y="4195743"/>
            <a:chExt cx="1654758" cy="393224"/>
          </a:xfrm>
        </p:grpSpPr>
        <p:sp>
          <p:nvSpPr>
            <p:cNvPr id="46" name="正方形/長方形 45">
              <a:extLst>
                <a:ext uri="{FF2B5EF4-FFF2-40B4-BE49-F238E27FC236}">
                  <a16:creationId xmlns:a16="http://schemas.microsoft.com/office/drawing/2014/main" id="{D43887BC-35CC-B6AE-DDC6-68967F7B0AA0}"/>
                </a:ext>
              </a:extLst>
            </p:cNvPr>
            <p:cNvSpPr/>
            <p:nvPr/>
          </p:nvSpPr>
          <p:spPr>
            <a:xfrm>
              <a:off x="4460237" y="4195743"/>
              <a:ext cx="1654698" cy="39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B49724EC-95F8-75B9-84C4-5BF169F20546}"/>
                </a:ext>
              </a:extLst>
            </p:cNvPr>
            <p:cNvSpPr/>
            <p:nvPr/>
          </p:nvSpPr>
          <p:spPr>
            <a:xfrm>
              <a:off x="4460177" y="4200543"/>
              <a:ext cx="572834" cy="3882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708ECFC9-2265-4ABA-F4A2-CB6DCE5EBB94}"/>
                </a:ext>
              </a:extLst>
            </p:cNvPr>
            <p:cNvSpPr/>
            <p:nvPr/>
          </p:nvSpPr>
          <p:spPr>
            <a:xfrm>
              <a:off x="5046001" y="4326335"/>
              <a:ext cx="1068933" cy="2580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0" name="正方形/長方形 49">
            <a:extLst>
              <a:ext uri="{FF2B5EF4-FFF2-40B4-BE49-F238E27FC236}">
                <a16:creationId xmlns:a16="http://schemas.microsoft.com/office/drawing/2014/main" id="{3FDF6D2C-79FC-3C15-D165-6B802AEA6758}"/>
              </a:ext>
            </a:extLst>
          </p:cNvPr>
          <p:cNvSpPr/>
          <p:nvPr/>
        </p:nvSpPr>
        <p:spPr>
          <a:xfrm>
            <a:off x="304801" y="765153"/>
            <a:ext cx="3790157" cy="67616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72062F5E-3D5A-78DF-EEDA-74A68C6DDEB1}"/>
              </a:ext>
            </a:extLst>
          </p:cNvPr>
          <p:cNvSpPr/>
          <p:nvPr/>
        </p:nvSpPr>
        <p:spPr>
          <a:xfrm>
            <a:off x="4334387" y="6208843"/>
            <a:ext cx="1879598" cy="1350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ボックス 51">
            <a:extLst>
              <a:ext uri="{FF2B5EF4-FFF2-40B4-BE49-F238E27FC236}">
                <a16:creationId xmlns:a16="http://schemas.microsoft.com/office/drawing/2014/main" id="{5B159B74-21DB-D456-7E2F-4AC73593E0C5}"/>
              </a:ext>
            </a:extLst>
          </p:cNvPr>
          <p:cNvSpPr txBox="1"/>
          <p:nvPr/>
        </p:nvSpPr>
        <p:spPr>
          <a:xfrm>
            <a:off x="4613763" y="6226973"/>
            <a:ext cx="1207299" cy="276999"/>
          </a:xfrm>
          <a:prstGeom prst="rect">
            <a:avLst/>
          </a:prstGeom>
          <a:noFill/>
        </p:spPr>
        <p:txBody>
          <a:bodyPr wrap="square" rtlCol="0">
            <a:spAutoFit/>
          </a:bodyPr>
          <a:lstStyle/>
          <a:p>
            <a:pPr algn="ctr"/>
            <a:r>
              <a:rPr kumimoji="1" lang="en-US" altLang="ja-JP" sz="1200" dirty="0"/>
              <a:t>Tags</a:t>
            </a:r>
            <a:endParaRPr kumimoji="1" lang="ja-JP" altLang="en-US" sz="1200" dirty="0"/>
          </a:p>
        </p:txBody>
      </p:sp>
      <p:grpSp>
        <p:nvGrpSpPr>
          <p:cNvPr id="58" name="グループ化 57">
            <a:extLst>
              <a:ext uri="{FF2B5EF4-FFF2-40B4-BE49-F238E27FC236}">
                <a16:creationId xmlns:a16="http://schemas.microsoft.com/office/drawing/2014/main" id="{C46111DE-D569-FCF3-D7AD-AEDDFBEFB30C}"/>
              </a:ext>
            </a:extLst>
          </p:cNvPr>
          <p:cNvGrpSpPr/>
          <p:nvPr/>
        </p:nvGrpSpPr>
        <p:grpSpPr>
          <a:xfrm>
            <a:off x="4407540" y="6608517"/>
            <a:ext cx="1656761" cy="126422"/>
            <a:chOff x="4352406" y="6306310"/>
            <a:chExt cx="1656761" cy="126422"/>
          </a:xfrm>
        </p:grpSpPr>
        <p:sp>
          <p:nvSpPr>
            <p:cNvPr id="53" name="フローチャート: 代替処理 52">
              <a:extLst>
                <a:ext uri="{FF2B5EF4-FFF2-40B4-BE49-F238E27FC236}">
                  <a16:creationId xmlns:a16="http://schemas.microsoft.com/office/drawing/2014/main" id="{1BDAE51B-3375-B864-3A4D-8274207038CC}"/>
                </a:ext>
              </a:extLst>
            </p:cNvPr>
            <p:cNvSpPr/>
            <p:nvPr/>
          </p:nvSpPr>
          <p:spPr>
            <a:xfrm>
              <a:off x="4352406" y="6306310"/>
              <a:ext cx="370803" cy="126422"/>
            </a:xfrm>
            <a:prstGeom prst="flowChartAlternateProcess">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ROS</a:t>
              </a:r>
              <a:endParaRPr kumimoji="1" lang="ja-JP" altLang="en-US" sz="800" dirty="0">
                <a:solidFill>
                  <a:schemeClr val="tx1"/>
                </a:solidFill>
              </a:endParaRPr>
            </a:p>
          </p:txBody>
        </p:sp>
        <p:sp>
          <p:nvSpPr>
            <p:cNvPr id="54" name="フローチャート: 代替処理 53">
              <a:extLst>
                <a:ext uri="{FF2B5EF4-FFF2-40B4-BE49-F238E27FC236}">
                  <a16:creationId xmlns:a16="http://schemas.microsoft.com/office/drawing/2014/main" id="{C0786407-F6DA-2B81-6843-936A8404973A}"/>
                </a:ext>
              </a:extLst>
            </p:cNvPr>
            <p:cNvSpPr/>
            <p:nvPr/>
          </p:nvSpPr>
          <p:spPr>
            <a:xfrm>
              <a:off x="4774259" y="6306310"/>
              <a:ext cx="370803" cy="126422"/>
            </a:xfrm>
            <a:prstGeom prst="flowChartAlternateProcess">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ROS</a:t>
              </a:r>
              <a:endParaRPr kumimoji="1" lang="ja-JP" altLang="en-US" sz="800" dirty="0">
                <a:solidFill>
                  <a:schemeClr val="tx1"/>
                </a:solidFill>
              </a:endParaRPr>
            </a:p>
          </p:txBody>
        </p:sp>
        <p:sp>
          <p:nvSpPr>
            <p:cNvPr id="55" name="フローチャート: 代替処理 54">
              <a:extLst>
                <a:ext uri="{FF2B5EF4-FFF2-40B4-BE49-F238E27FC236}">
                  <a16:creationId xmlns:a16="http://schemas.microsoft.com/office/drawing/2014/main" id="{DB37DEA8-1AC2-8494-C4A8-4B67DF416FAF}"/>
                </a:ext>
              </a:extLst>
            </p:cNvPr>
            <p:cNvSpPr/>
            <p:nvPr/>
          </p:nvSpPr>
          <p:spPr>
            <a:xfrm>
              <a:off x="5196112" y="6306310"/>
              <a:ext cx="370803" cy="126422"/>
            </a:xfrm>
            <a:prstGeom prst="flowChartAlternateProcess">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ROS</a:t>
              </a:r>
              <a:endParaRPr kumimoji="1" lang="ja-JP" altLang="en-US" sz="800" dirty="0">
                <a:solidFill>
                  <a:schemeClr val="tx1"/>
                </a:solidFill>
              </a:endParaRPr>
            </a:p>
          </p:txBody>
        </p:sp>
        <p:sp>
          <p:nvSpPr>
            <p:cNvPr id="56" name="フローチャート: 代替処理 55">
              <a:extLst>
                <a:ext uri="{FF2B5EF4-FFF2-40B4-BE49-F238E27FC236}">
                  <a16:creationId xmlns:a16="http://schemas.microsoft.com/office/drawing/2014/main" id="{7DD728B6-A451-F66C-89AA-2B9620E0BE6B}"/>
                </a:ext>
              </a:extLst>
            </p:cNvPr>
            <p:cNvSpPr/>
            <p:nvPr/>
          </p:nvSpPr>
          <p:spPr>
            <a:xfrm>
              <a:off x="5638364" y="6306310"/>
              <a:ext cx="370803" cy="126422"/>
            </a:xfrm>
            <a:prstGeom prst="flowChartAlternateProcess">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ROS</a:t>
              </a:r>
              <a:endParaRPr kumimoji="1" lang="ja-JP" altLang="en-US" sz="800" dirty="0">
                <a:solidFill>
                  <a:schemeClr val="tx1"/>
                </a:solidFill>
              </a:endParaRPr>
            </a:p>
          </p:txBody>
        </p:sp>
      </p:grpSp>
      <p:sp>
        <p:nvSpPr>
          <p:cNvPr id="57" name="正方形/長方形 56">
            <a:extLst>
              <a:ext uri="{FF2B5EF4-FFF2-40B4-BE49-F238E27FC236}">
                <a16:creationId xmlns:a16="http://schemas.microsoft.com/office/drawing/2014/main" id="{1E4A9937-AD5A-77A0-EC60-2D7401927774}"/>
              </a:ext>
            </a:extLst>
          </p:cNvPr>
          <p:cNvSpPr/>
          <p:nvPr/>
        </p:nvSpPr>
        <p:spPr>
          <a:xfrm>
            <a:off x="4334513" y="3201775"/>
            <a:ext cx="1906145" cy="269404"/>
          </a:xfrm>
          <a:prstGeom prst="rect">
            <a:avLst/>
          </a:prstGeom>
          <a:solidFill>
            <a:srgbClr val="0D4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t>人気記事</a:t>
            </a:r>
          </a:p>
        </p:txBody>
      </p:sp>
      <p:sp>
        <p:nvSpPr>
          <p:cNvPr id="59" name="正方形/長方形 58">
            <a:extLst>
              <a:ext uri="{FF2B5EF4-FFF2-40B4-BE49-F238E27FC236}">
                <a16:creationId xmlns:a16="http://schemas.microsoft.com/office/drawing/2014/main" id="{BA827F4B-CB32-787E-FCD3-D4788B44A147}"/>
              </a:ext>
            </a:extLst>
          </p:cNvPr>
          <p:cNvSpPr/>
          <p:nvPr/>
        </p:nvSpPr>
        <p:spPr>
          <a:xfrm>
            <a:off x="4321113" y="6210944"/>
            <a:ext cx="1906145" cy="269404"/>
          </a:xfrm>
          <a:prstGeom prst="rect">
            <a:avLst/>
          </a:prstGeom>
          <a:solidFill>
            <a:srgbClr val="0D4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800" dirty="0"/>
              <a:t>Tags</a:t>
            </a:r>
            <a:endParaRPr kumimoji="1" lang="ja-JP" altLang="en-US" sz="800" dirty="0"/>
          </a:p>
        </p:txBody>
      </p:sp>
      <p:sp>
        <p:nvSpPr>
          <p:cNvPr id="60" name="フローチャート: 代替処理 59">
            <a:extLst>
              <a:ext uri="{FF2B5EF4-FFF2-40B4-BE49-F238E27FC236}">
                <a16:creationId xmlns:a16="http://schemas.microsoft.com/office/drawing/2014/main" id="{A040E6E3-D6F2-1C14-5039-80B48FFAF1ED}"/>
              </a:ext>
            </a:extLst>
          </p:cNvPr>
          <p:cNvSpPr/>
          <p:nvPr/>
        </p:nvSpPr>
        <p:spPr>
          <a:xfrm>
            <a:off x="5075512" y="5574770"/>
            <a:ext cx="370803" cy="106000"/>
          </a:xfrm>
          <a:prstGeom prst="flowChartAlternateProcess">
            <a:avLst/>
          </a:prstGeom>
          <a:solidFill>
            <a:srgbClr val="59C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bg1"/>
                </a:solidFill>
              </a:rPr>
              <a:t>ROS</a:t>
            </a:r>
            <a:endParaRPr kumimoji="1" lang="ja-JP" altLang="en-US" sz="800" dirty="0">
              <a:solidFill>
                <a:schemeClr val="bg1"/>
              </a:solidFill>
            </a:endParaRPr>
          </a:p>
        </p:txBody>
      </p:sp>
      <p:sp>
        <p:nvSpPr>
          <p:cNvPr id="61" name="フローチャート: 代替処理 60">
            <a:extLst>
              <a:ext uri="{FF2B5EF4-FFF2-40B4-BE49-F238E27FC236}">
                <a16:creationId xmlns:a16="http://schemas.microsoft.com/office/drawing/2014/main" id="{DCBAB45D-FF95-312C-67D3-AAF9C51425F3}"/>
              </a:ext>
            </a:extLst>
          </p:cNvPr>
          <p:cNvSpPr/>
          <p:nvPr/>
        </p:nvSpPr>
        <p:spPr>
          <a:xfrm>
            <a:off x="5032010" y="3612308"/>
            <a:ext cx="370803" cy="106000"/>
          </a:xfrm>
          <a:prstGeom prst="flowChartAlternateProcess">
            <a:avLst/>
          </a:prstGeom>
          <a:solidFill>
            <a:srgbClr val="59C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bg1"/>
                </a:solidFill>
              </a:rPr>
              <a:t>ROS</a:t>
            </a:r>
            <a:endParaRPr kumimoji="1" lang="ja-JP" altLang="en-US" sz="800" dirty="0">
              <a:solidFill>
                <a:schemeClr val="bg1"/>
              </a:solidFill>
            </a:endParaRPr>
          </a:p>
        </p:txBody>
      </p:sp>
      <p:grpSp>
        <p:nvGrpSpPr>
          <p:cNvPr id="83" name="グループ化 82">
            <a:extLst>
              <a:ext uri="{FF2B5EF4-FFF2-40B4-BE49-F238E27FC236}">
                <a16:creationId xmlns:a16="http://schemas.microsoft.com/office/drawing/2014/main" id="{0015585A-89DF-8D7A-F485-4C065DC3A7C9}"/>
              </a:ext>
            </a:extLst>
          </p:cNvPr>
          <p:cNvGrpSpPr/>
          <p:nvPr/>
        </p:nvGrpSpPr>
        <p:grpSpPr>
          <a:xfrm>
            <a:off x="4307842" y="789859"/>
            <a:ext cx="2308221" cy="397227"/>
            <a:chOff x="4307842" y="789859"/>
            <a:chExt cx="2308221" cy="397227"/>
          </a:xfrm>
        </p:grpSpPr>
        <p:grpSp>
          <p:nvGrpSpPr>
            <p:cNvPr id="12" name="グループ化 11">
              <a:extLst>
                <a:ext uri="{FF2B5EF4-FFF2-40B4-BE49-F238E27FC236}">
                  <a16:creationId xmlns:a16="http://schemas.microsoft.com/office/drawing/2014/main" id="{2D43EC2D-60C6-4924-6611-BCA39C23E99B}"/>
                </a:ext>
              </a:extLst>
            </p:cNvPr>
            <p:cNvGrpSpPr/>
            <p:nvPr/>
          </p:nvGrpSpPr>
          <p:grpSpPr>
            <a:xfrm>
              <a:off x="4307842" y="789859"/>
              <a:ext cx="2308221" cy="397227"/>
              <a:chOff x="4724400" y="767080"/>
              <a:chExt cx="2460623" cy="423454"/>
            </a:xfrm>
          </p:grpSpPr>
          <p:sp>
            <p:nvSpPr>
              <p:cNvPr id="8" name="正方形/長方形 7">
                <a:extLst>
                  <a:ext uri="{FF2B5EF4-FFF2-40B4-BE49-F238E27FC236}">
                    <a16:creationId xmlns:a16="http://schemas.microsoft.com/office/drawing/2014/main" id="{158D4AF8-19F2-90C1-0EC8-FFE369D341E3}"/>
                  </a:ext>
                </a:extLst>
              </p:cNvPr>
              <p:cNvSpPr/>
              <p:nvPr/>
            </p:nvSpPr>
            <p:spPr>
              <a:xfrm>
                <a:off x="4724400" y="767080"/>
                <a:ext cx="2032000" cy="4234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82C5A674-5F77-709F-3ED3-B51C56752877}"/>
                  </a:ext>
                </a:extLst>
              </p:cNvPr>
              <p:cNvSpPr/>
              <p:nvPr/>
            </p:nvSpPr>
            <p:spPr>
              <a:xfrm>
                <a:off x="4829991" y="867772"/>
                <a:ext cx="1291962" cy="215174"/>
              </a:xfrm>
              <a:prstGeom prst="roundRect">
                <a:avLst/>
              </a:prstGeom>
              <a:solidFill>
                <a:schemeClr val="bg1"/>
              </a:solidFill>
              <a:ln>
                <a:solidFill>
                  <a:srgbClr val="F4F4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2D545F-BB7A-A668-61FA-EDFB644A3729}"/>
                  </a:ext>
                </a:extLst>
              </p:cNvPr>
              <p:cNvSpPr txBox="1"/>
              <p:nvPr/>
            </p:nvSpPr>
            <p:spPr>
              <a:xfrm>
                <a:off x="6327774" y="806083"/>
                <a:ext cx="857249" cy="338554"/>
              </a:xfrm>
              <a:prstGeom prst="rect">
                <a:avLst/>
              </a:prstGeom>
              <a:noFill/>
            </p:spPr>
            <p:txBody>
              <a:bodyPr wrap="square" rtlCol="0">
                <a:spAutoFit/>
              </a:bodyPr>
              <a:lstStyle/>
              <a:p>
                <a:r>
                  <a:rPr kumimoji="1" lang="ja-JP" altLang="en-US" sz="1600" dirty="0">
                    <a:solidFill>
                      <a:srgbClr val="DDDDDD"/>
                    </a:solidFill>
                  </a:rPr>
                  <a:t>〇</a:t>
                </a:r>
              </a:p>
            </p:txBody>
          </p:sp>
        </p:grpSp>
        <p:sp>
          <p:nvSpPr>
            <p:cNvPr id="62" name="フローチャート: 代替処理 61">
              <a:extLst>
                <a:ext uri="{FF2B5EF4-FFF2-40B4-BE49-F238E27FC236}">
                  <a16:creationId xmlns:a16="http://schemas.microsoft.com/office/drawing/2014/main" id="{9A14ECBE-4023-AD56-0C39-433266528362}"/>
                </a:ext>
              </a:extLst>
            </p:cNvPr>
            <p:cNvSpPr/>
            <p:nvPr/>
          </p:nvSpPr>
          <p:spPr>
            <a:xfrm>
              <a:off x="5693499" y="901191"/>
              <a:ext cx="421436" cy="182618"/>
            </a:xfrm>
            <a:prstGeom prst="flowChartAlternateProcess">
              <a:avLst/>
            </a:prstGeom>
            <a:solidFill>
              <a:srgbClr val="59C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rPr>
                <a:t>検索</a:t>
              </a:r>
            </a:p>
          </p:txBody>
        </p:sp>
      </p:grpSp>
      <p:sp>
        <p:nvSpPr>
          <p:cNvPr id="70" name="正方形/長方形 69">
            <a:extLst>
              <a:ext uri="{FF2B5EF4-FFF2-40B4-BE49-F238E27FC236}">
                <a16:creationId xmlns:a16="http://schemas.microsoft.com/office/drawing/2014/main" id="{F42B39B5-BE3E-795C-40E7-B6A648373A2C}"/>
              </a:ext>
            </a:extLst>
          </p:cNvPr>
          <p:cNvSpPr/>
          <p:nvPr/>
        </p:nvSpPr>
        <p:spPr>
          <a:xfrm>
            <a:off x="11666" y="7908039"/>
            <a:ext cx="6858000" cy="3382438"/>
          </a:xfrm>
          <a:prstGeom prst="rect">
            <a:avLst/>
          </a:prstGeom>
          <a:solidFill>
            <a:srgbClr val="0D4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9E61D154-017D-8A31-EBAE-04D719091475}"/>
                  </a:ext>
                </a:extLst>
              </p:cNvPr>
              <p:cNvSpPr txBox="1"/>
              <p:nvPr/>
            </p:nvSpPr>
            <p:spPr>
              <a:xfrm>
                <a:off x="266382" y="7943499"/>
                <a:ext cx="1319272" cy="523220"/>
              </a:xfrm>
              <a:prstGeom prst="rect">
                <a:avLst/>
              </a:prstGeom>
              <a:noFill/>
            </p:spPr>
            <p:txBody>
              <a:bodyPr wrap="none" rtlCol="0">
                <a:spAutoFit/>
              </a:bodyPr>
              <a:lstStyle/>
              <a:p>
                <a:r>
                  <a:rPr kumimoji="1" lang="en-US" altLang="ja-JP" sz="2800" b="1" i="1" dirty="0">
                    <a:solidFill>
                      <a:schemeClr val="bg1"/>
                    </a:solidFill>
                  </a:rPr>
                  <a:t>CODE</a:t>
                </a:r>
                <a:r>
                  <a:rPr kumimoji="1" lang="en-US" altLang="ja-JP" sz="2800" b="1" dirty="0">
                    <a:solidFill>
                      <a:schemeClr val="bg1"/>
                    </a:solidFill>
                  </a:rPr>
                  <a:t> </a:t>
                </a:r>
                <a14:m>
                  <m:oMath xmlns:m="http://schemas.openxmlformats.org/officeDocument/2006/math">
                    <m:r>
                      <a:rPr kumimoji="1" lang="en-US" altLang="ja-JP" sz="2800" b="1" i="1" smtClean="0">
                        <a:solidFill>
                          <a:schemeClr val="bg1"/>
                        </a:solidFill>
                        <a:latin typeface="Cambria Math" panose="02040503050406030204" pitchFamily="18" charset="0"/>
                      </a:rPr>
                      <m:t>𝜮</m:t>
                    </m:r>
                  </m:oMath>
                </a14:m>
                <a:endParaRPr kumimoji="1" lang="en-US" altLang="ja-JP" sz="2800" b="1" dirty="0">
                  <a:solidFill>
                    <a:schemeClr val="bg1"/>
                  </a:solidFill>
                </a:endParaRPr>
              </a:p>
            </p:txBody>
          </p:sp>
        </mc:Choice>
        <mc:Fallback xmlns="">
          <p:sp>
            <p:nvSpPr>
              <p:cNvPr id="71" name="テキスト ボックス 70">
                <a:extLst>
                  <a:ext uri="{FF2B5EF4-FFF2-40B4-BE49-F238E27FC236}">
                    <a16:creationId xmlns:a16="http://schemas.microsoft.com/office/drawing/2014/main" id="{9E61D154-017D-8A31-EBAE-04D719091475}"/>
                  </a:ext>
                </a:extLst>
              </p:cNvPr>
              <p:cNvSpPr txBox="1">
                <a:spLocks noRot="1" noChangeAspect="1" noMove="1" noResize="1" noEditPoints="1" noAdjustHandles="1" noChangeArrowheads="1" noChangeShapeType="1" noTextEdit="1"/>
              </p:cNvSpPr>
              <p:nvPr/>
            </p:nvSpPr>
            <p:spPr>
              <a:xfrm>
                <a:off x="266382" y="7943499"/>
                <a:ext cx="1319272" cy="523220"/>
              </a:xfrm>
              <a:prstGeom prst="rect">
                <a:avLst/>
              </a:prstGeom>
              <a:blipFill>
                <a:blip r:embed="rId3"/>
                <a:stretch>
                  <a:fillRect l="-9722" t="-10465" b="-32558"/>
                </a:stretch>
              </a:blipFill>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7A8CEB38-276C-B4C9-67DD-BBBB86718E12}"/>
              </a:ext>
            </a:extLst>
          </p:cNvPr>
          <p:cNvSpPr txBox="1"/>
          <p:nvPr/>
        </p:nvSpPr>
        <p:spPr>
          <a:xfrm>
            <a:off x="174697" y="8478627"/>
            <a:ext cx="1948744" cy="307777"/>
          </a:xfrm>
          <a:prstGeom prst="rect">
            <a:avLst/>
          </a:prstGeom>
          <a:noFill/>
        </p:spPr>
        <p:txBody>
          <a:bodyPr wrap="square" rtlCol="0">
            <a:spAutoFit/>
          </a:bodyPr>
          <a:lstStyle/>
          <a:p>
            <a:r>
              <a:rPr kumimoji="1" lang="en-US" altLang="ja-JP" sz="1400" dirty="0">
                <a:solidFill>
                  <a:schemeClr val="bg1"/>
                </a:solidFill>
              </a:rPr>
              <a:t>Thank you for watching!</a:t>
            </a:r>
            <a:endParaRPr kumimoji="1" lang="ja-JP" altLang="en-US" sz="1400" dirty="0">
              <a:solidFill>
                <a:schemeClr val="bg1"/>
              </a:solidFill>
            </a:endParaRPr>
          </a:p>
        </p:txBody>
      </p:sp>
      <p:sp>
        <p:nvSpPr>
          <p:cNvPr id="73" name="正方形/長方形 72">
            <a:extLst>
              <a:ext uri="{FF2B5EF4-FFF2-40B4-BE49-F238E27FC236}">
                <a16:creationId xmlns:a16="http://schemas.microsoft.com/office/drawing/2014/main" id="{512894B7-AB6E-E18E-737D-DE96AC11E2FB}"/>
              </a:ext>
            </a:extLst>
          </p:cNvPr>
          <p:cNvSpPr/>
          <p:nvPr/>
        </p:nvSpPr>
        <p:spPr>
          <a:xfrm>
            <a:off x="2413003" y="8043741"/>
            <a:ext cx="1888793" cy="28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カテゴリ</a:t>
            </a:r>
          </a:p>
        </p:txBody>
      </p:sp>
      <p:sp>
        <p:nvSpPr>
          <p:cNvPr id="74" name="正方形/長方形 73">
            <a:extLst>
              <a:ext uri="{FF2B5EF4-FFF2-40B4-BE49-F238E27FC236}">
                <a16:creationId xmlns:a16="http://schemas.microsoft.com/office/drawing/2014/main" id="{97DCD99C-0872-9946-F50A-08829BE8F958}"/>
              </a:ext>
            </a:extLst>
          </p:cNvPr>
          <p:cNvSpPr/>
          <p:nvPr/>
        </p:nvSpPr>
        <p:spPr>
          <a:xfrm>
            <a:off x="4797277" y="8122787"/>
            <a:ext cx="1888793" cy="2372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twitter</a:t>
            </a:r>
            <a:endParaRPr kumimoji="1" lang="ja-JP" altLang="en-US" dirty="0"/>
          </a:p>
        </p:txBody>
      </p:sp>
      <p:cxnSp>
        <p:nvCxnSpPr>
          <p:cNvPr id="76" name="直線コネクタ 75">
            <a:extLst>
              <a:ext uri="{FF2B5EF4-FFF2-40B4-BE49-F238E27FC236}">
                <a16:creationId xmlns:a16="http://schemas.microsoft.com/office/drawing/2014/main" id="{1B8539E7-F595-8F23-0C2C-40AEA9B8ADD3}"/>
              </a:ext>
            </a:extLst>
          </p:cNvPr>
          <p:cNvCxnSpPr>
            <a:cxnSpLocks/>
          </p:cNvCxnSpPr>
          <p:nvPr/>
        </p:nvCxnSpPr>
        <p:spPr>
          <a:xfrm>
            <a:off x="101600" y="11026651"/>
            <a:ext cx="6744734" cy="210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A1AA3E-4D4F-5C81-D790-DB2DC7908E98}"/>
                  </a:ext>
                </a:extLst>
              </p:cNvPr>
              <p:cNvSpPr txBox="1"/>
              <p:nvPr/>
            </p:nvSpPr>
            <p:spPr>
              <a:xfrm>
                <a:off x="2824590" y="11051892"/>
                <a:ext cx="1298753" cy="215444"/>
              </a:xfrm>
              <a:prstGeom prst="rect">
                <a:avLst/>
              </a:prstGeom>
              <a:noFill/>
            </p:spPr>
            <p:txBody>
              <a:bodyPr wrap="none" rtlCol="0">
                <a:spAutoFit/>
              </a:bodyPr>
              <a:lstStyle/>
              <a:p>
                <a:r>
                  <a:rPr kumimoji="1" lang="en-US" altLang="ja-JP" sz="800" dirty="0">
                    <a:solidFill>
                      <a:schemeClr val="bg1"/>
                    </a:solidFill>
                  </a:rPr>
                  <a:t>CODE </a:t>
                </a:r>
                <a14:m>
                  <m:oMath xmlns:m="http://schemas.openxmlformats.org/officeDocument/2006/math">
                    <m:r>
                      <m:rPr>
                        <m:sty m:val="p"/>
                      </m:rPr>
                      <a:rPr kumimoji="1" lang="en-US" altLang="ja-JP" sz="800" b="0" i="0" smtClean="0">
                        <a:solidFill>
                          <a:schemeClr val="bg1"/>
                        </a:solidFill>
                        <a:latin typeface="Cambria Math" panose="02040503050406030204" pitchFamily="18" charset="0"/>
                      </a:rPr>
                      <m:t>Σ</m:t>
                    </m:r>
                  </m:oMath>
                </a14:m>
                <a:r>
                  <a:rPr kumimoji="1" lang="ja-JP" altLang="en-US" sz="800" dirty="0">
                    <a:solidFill>
                      <a:schemeClr val="bg1"/>
                    </a:solidFill>
                  </a:rPr>
                  <a:t> </a:t>
                </a:r>
                <a:r>
                  <a:rPr kumimoji="1" lang="en-US" altLang="ja-JP" sz="800" dirty="0">
                    <a:solidFill>
                      <a:schemeClr val="bg1"/>
                    </a:solidFill>
                  </a:rPr>
                  <a:t>All rights reserved.</a:t>
                </a:r>
                <a:endParaRPr kumimoji="1" lang="ja-JP" altLang="en-US" sz="800" dirty="0">
                  <a:solidFill>
                    <a:schemeClr val="bg1"/>
                  </a:solidFill>
                </a:endParaRPr>
              </a:p>
            </p:txBody>
          </p:sp>
        </mc:Choice>
        <mc:Fallback xmlns="">
          <p:sp>
            <p:nvSpPr>
              <p:cNvPr id="80" name="テキスト ボックス 79">
                <a:extLst>
                  <a:ext uri="{FF2B5EF4-FFF2-40B4-BE49-F238E27FC236}">
                    <a16:creationId xmlns:a16="http://schemas.microsoft.com/office/drawing/2014/main" id="{EBA1AA3E-4D4F-5C81-D790-DB2DC7908E98}"/>
                  </a:ext>
                </a:extLst>
              </p:cNvPr>
              <p:cNvSpPr txBox="1">
                <a:spLocks noRot="1" noChangeAspect="1" noMove="1" noResize="1" noEditPoints="1" noAdjustHandles="1" noChangeArrowheads="1" noChangeShapeType="1" noTextEdit="1"/>
              </p:cNvSpPr>
              <p:nvPr/>
            </p:nvSpPr>
            <p:spPr>
              <a:xfrm>
                <a:off x="2824590" y="11051892"/>
                <a:ext cx="1298753" cy="215444"/>
              </a:xfrm>
              <a:prstGeom prst="rect">
                <a:avLst/>
              </a:prstGeom>
              <a:blipFill>
                <a:blip r:embed="rId4"/>
                <a:stretch>
                  <a:fillRect b="-11429"/>
                </a:stretch>
              </a:blipFill>
            </p:spPr>
            <p:txBody>
              <a:bodyPr/>
              <a:lstStyle/>
              <a:p>
                <a:r>
                  <a:rPr lang="ja-JP" altLang="en-US">
                    <a:noFill/>
                  </a:rPr>
                  <a:t> </a:t>
                </a:r>
              </a:p>
            </p:txBody>
          </p:sp>
        </mc:Fallback>
      </mc:AlternateContent>
      <p:sp>
        <p:nvSpPr>
          <p:cNvPr id="81" name="正方形/長方形 80">
            <a:extLst>
              <a:ext uri="{FF2B5EF4-FFF2-40B4-BE49-F238E27FC236}">
                <a16:creationId xmlns:a16="http://schemas.microsoft.com/office/drawing/2014/main" id="{9A9350E3-C178-93C5-01A8-E1C9929D0A5C}"/>
              </a:ext>
            </a:extLst>
          </p:cNvPr>
          <p:cNvSpPr/>
          <p:nvPr/>
        </p:nvSpPr>
        <p:spPr>
          <a:xfrm>
            <a:off x="204672" y="8913299"/>
            <a:ext cx="1888793" cy="2019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メニュー一覧</a:t>
            </a:r>
          </a:p>
        </p:txBody>
      </p:sp>
      <p:sp>
        <p:nvSpPr>
          <p:cNvPr id="82" name="テキスト ボックス 81">
            <a:extLst>
              <a:ext uri="{FF2B5EF4-FFF2-40B4-BE49-F238E27FC236}">
                <a16:creationId xmlns:a16="http://schemas.microsoft.com/office/drawing/2014/main" id="{D8C4ED38-E061-79F1-C2E1-2469B58F3719}"/>
              </a:ext>
            </a:extLst>
          </p:cNvPr>
          <p:cNvSpPr txBox="1"/>
          <p:nvPr/>
        </p:nvSpPr>
        <p:spPr>
          <a:xfrm>
            <a:off x="304801" y="1022068"/>
            <a:ext cx="2071401" cy="261610"/>
          </a:xfrm>
          <a:prstGeom prst="rect">
            <a:avLst/>
          </a:prstGeom>
          <a:noFill/>
        </p:spPr>
        <p:txBody>
          <a:bodyPr wrap="none" rtlCol="0">
            <a:spAutoFit/>
          </a:bodyPr>
          <a:lstStyle/>
          <a:p>
            <a:r>
              <a:rPr kumimoji="1" lang="en-US" altLang="ja-JP" sz="1100" dirty="0"/>
              <a:t>C++</a:t>
            </a:r>
            <a:r>
              <a:rPr kumimoji="1" lang="ja-JP" altLang="en-US" sz="1100" dirty="0"/>
              <a:t>で</a:t>
            </a:r>
            <a:r>
              <a:rPr kumimoji="1" lang="en-US" altLang="ja-JP" sz="1100" dirty="0"/>
              <a:t>Hello World</a:t>
            </a:r>
            <a:r>
              <a:rPr kumimoji="1" lang="ja-JP" altLang="en-US" sz="1100" dirty="0"/>
              <a:t>を表示させる</a:t>
            </a:r>
          </a:p>
        </p:txBody>
      </p:sp>
      <p:sp>
        <p:nvSpPr>
          <p:cNvPr id="10" name="吹き出し: 四角形 9">
            <a:extLst>
              <a:ext uri="{FF2B5EF4-FFF2-40B4-BE49-F238E27FC236}">
                <a16:creationId xmlns:a16="http://schemas.microsoft.com/office/drawing/2014/main" id="{0C0084A6-6659-DF32-3D55-CC5409C68786}"/>
              </a:ext>
            </a:extLst>
          </p:cNvPr>
          <p:cNvSpPr/>
          <p:nvPr/>
        </p:nvSpPr>
        <p:spPr>
          <a:xfrm>
            <a:off x="6846334" y="5450851"/>
            <a:ext cx="2836146" cy="817869"/>
          </a:xfrm>
          <a:prstGeom prst="wedgeRectCallout">
            <a:avLst>
              <a:gd name="adj1" fmla="val -72777"/>
              <a:gd name="adj2" fmla="val 326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この間に新着記事</a:t>
            </a:r>
          </a:p>
        </p:txBody>
      </p:sp>
      <p:sp>
        <p:nvSpPr>
          <p:cNvPr id="20" name="テキスト ボックス 19">
            <a:extLst>
              <a:ext uri="{FF2B5EF4-FFF2-40B4-BE49-F238E27FC236}">
                <a16:creationId xmlns:a16="http://schemas.microsoft.com/office/drawing/2014/main" id="{D687D9AC-8373-C826-D79C-21A7738B2CDD}"/>
              </a:ext>
            </a:extLst>
          </p:cNvPr>
          <p:cNvSpPr txBox="1"/>
          <p:nvPr/>
        </p:nvSpPr>
        <p:spPr>
          <a:xfrm>
            <a:off x="4399759" y="3684398"/>
            <a:ext cx="1722329" cy="338554"/>
          </a:xfrm>
          <a:prstGeom prst="rect">
            <a:avLst/>
          </a:prstGeom>
          <a:noFill/>
        </p:spPr>
        <p:txBody>
          <a:bodyPr wrap="square" rtlCol="0">
            <a:spAutoFit/>
          </a:bodyPr>
          <a:lstStyle/>
          <a:p>
            <a:r>
              <a:rPr kumimoji="1" lang="en-US" altLang="ja-JP" sz="800" dirty="0"/>
              <a:t>C++</a:t>
            </a:r>
            <a:r>
              <a:rPr kumimoji="1" lang="ja-JP" altLang="en-US" sz="800" dirty="0"/>
              <a:t>で</a:t>
            </a:r>
            <a:r>
              <a:rPr kumimoji="1" lang="en-US" altLang="ja-JP" sz="800" dirty="0"/>
              <a:t>Hello World</a:t>
            </a:r>
            <a:r>
              <a:rPr kumimoji="1" lang="ja-JP" altLang="en-US" sz="800" dirty="0"/>
              <a:t>を表示させようとおもったけど、エラーが出た話</a:t>
            </a:r>
          </a:p>
        </p:txBody>
      </p:sp>
      <p:sp>
        <p:nvSpPr>
          <p:cNvPr id="21" name="テキスト ボックス 20">
            <a:extLst>
              <a:ext uri="{FF2B5EF4-FFF2-40B4-BE49-F238E27FC236}">
                <a16:creationId xmlns:a16="http://schemas.microsoft.com/office/drawing/2014/main" id="{06C64ED7-0BD5-E2AB-AD4B-318E267E9F01}"/>
              </a:ext>
            </a:extLst>
          </p:cNvPr>
          <p:cNvSpPr txBox="1"/>
          <p:nvPr/>
        </p:nvSpPr>
        <p:spPr>
          <a:xfrm>
            <a:off x="4396680" y="3548521"/>
            <a:ext cx="678832" cy="215444"/>
          </a:xfrm>
          <a:prstGeom prst="rect">
            <a:avLst/>
          </a:prstGeom>
          <a:noFill/>
        </p:spPr>
        <p:txBody>
          <a:bodyPr wrap="square" rtlCol="0">
            <a:spAutoFit/>
          </a:bodyPr>
          <a:lstStyle/>
          <a:p>
            <a:pPr algn="ctr"/>
            <a:r>
              <a:rPr kumimoji="1" lang="en-US" altLang="ja-JP" sz="800" dirty="0">
                <a:solidFill>
                  <a:schemeClr val="bg2">
                    <a:lumMod val="50000"/>
                  </a:schemeClr>
                </a:solidFill>
              </a:rPr>
              <a:t>2022/12/24</a:t>
            </a:r>
            <a:endParaRPr kumimoji="1" lang="ja-JP" altLang="en-US" sz="800" dirty="0">
              <a:solidFill>
                <a:schemeClr val="bg2">
                  <a:lumMod val="50000"/>
                </a:schemeClr>
              </a:solidFill>
            </a:endParaRPr>
          </a:p>
        </p:txBody>
      </p:sp>
      <p:sp>
        <p:nvSpPr>
          <p:cNvPr id="29" name="フローチャート: 代替処理 28">
            <a:extLst>
              <a:ext uri="{FF2B5EF4-FFF2-40B4-BE49-F238E27FC236}">
                <a16:creationId xmlns:a16="http://schemas.microsoft.com/office/drawing/2014/main" id="{70C7243F-B71E-16C8-DEDF-FE7C4FA94DCC}"/>
              </a:ext>
            </a:extLst>
          </p:cNvPr>
          <p:cNvSpPr/>
          <p:nvPr/>
        </p:nvSpPr>
        <p:spPr>
          <a:xfrm>
            <a:off x="5433434" y="3611956"/>
            <a:ext cx="370803" cy="106000"/>
          </a:xfrm>
          <a:prstGeom prst="flowChartAlternateProcess">
            <a:avLst/>
          </a:prstGeom>
          <a:solidFill>
            <a:srgbClr val="59C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bg1"/>
                </a:solidFill>
              </a:rPr>
              <a:t>C++</a:t>
            </a:r>
            <a:endParaRPr kumimoji="1" lang="ja-JP" altLang="en-US" sz="800" dirty="0">
              <a:solidFill>
                <a:schemeClr val="bg1"/>
              </a:solidFill>
            </a:endParaRPr>
          </a:p>
        </p:txBody>
      </p:sp>
      <p:sp>
        <p:nvSpPr>
          <p:cNvPr id="14" name="テキスト ボックス 13">
            <a:extLst>
              <a:ext uri="{FF2B5EF4-FFF2-40B4-BE49-F238E27FC236}">
                <a16:creationId xmlns:a16="http://schemas.microsoft.com/office/drawing/2014/main" id="{1564F070-4F4D-AF64-4B4A-91429A243F08}"/>
              </a:ext>
            </a:extLst>
          </p:cNvPr>
          <p:cNvSpPr txBox="1"/>
          <p:nvPr/>
        </p:nvSpPr>
        <p:spPr>
          <a:xfrm>
            <a:off x="6608756" y="2935750"/>
            <a:ext cx="5402441" cy="369332"/>
          </a:xfrm>
          <a:prstGeom prst="rect">
            <a:avLst/>
          </a:prstGeom>
          <a:noFill/>
        </p:spPr>
        <p:txBody>
          <a:bodyPr wrap="none" rtlCol="0">
            <a:spAutoFit/>
          </a:bodyPr>
          <a:lstStyle/>
          <a:p>
            <a:r>
              <a:rPr kumimoji="1" lang="ja-JP" altLang="en-US" dirty="0"/>
              <a:t>満足できる制作物とかできたら、その</a:t>
            </a:r>
            <a:r>
              <a:rPr kumimoji="1" lang="en-US" altLang="ja-JP" dirty="0"/>
              <a:t>URL</a:t>
            </a:r>
            <a:r>
              <a:rPr kumimoji="1" lang="ja-JP" altLang="en-US" dirty="0"/>
              <a:t>とか貼る</a:t>
            </a:r>
          </a:p>
        </p:txBody>
      </p:sp>
      <p:sp>
        <p:nvSpPr>
          <p:cNvPr id="15" name="テキスト ボックス 14">
            <a:extLst>
              <a:ext uri="{FF2B5EF4-FFF2-40B4-BE49-F238E27FC236}">
                <a16:creationId xmlns:a16="http://schemas.microsoft.com/office/drawing/2014/main" id="{C82877B6-B8A7-1DE4-53A4-B9F3BFE4C190}"/>
              </a:ext>
            </a:extLst>
          </p:cNvPr>
          <p:cNvSpPr txBox="1"/>
          <p:nvPr/>
        </p:nvSpPr>
        <p:spPr>
          <a:xfrm>
            <a:off x="153784" y="797236"/>
            <a:ext cx="1178561" cy="261610"/>
          </a:xfrm>
          <a:prstGeom prst="rect">
            <a:avLst/>
          </a:prstGeom>
          <a:noFill/>
        </p:spPr>
        <p:txBody>
          <a:bodyPr wrap="square" rtlCol="0">
            <a:spAutoFit/>
          </a:bodyPr>
          <a:lstStyle/>
          <a:p>
            <a:pPr algn="ctr"/>
            <a:r>
              <a:rPr kumimoji="1" lang="en-US" altLang="ja-JP" sz="1100" dirty="0">
                <a:solidFill>
                  <a:schemeClr val="bg2">
                    <a:lumMod val="50000"/>
                  </a:schemeClr>
                </a:solidFill>
              </a:rPr>
              <a:t>2022/12/24</a:t>
            </a:r>
            <a:endParaRPr kumimoji="1" lang="ja-JP" altLang="en-US" sz="1100" dirty="0">
              <a:solidFill>
                <a:schemeClr val="bg2">
                  <a:lumMod val="50000"/>
                </a:schemeClr>
              </a:solidFill>
            </a:endParaRPr>
          </a:p>
        </p:txBody>
      </p:sp>
      <p:sp>
        <p:nvSpPr>
          <p:cNvPr id="16" name="フローチャート: 代替処理 15">
            <a:extLst>
              <a:ext uri="{FF2B5EF4-FFF2-40B4-BE49-F238E27FC236}">
                <a16:creationId xmlns:a16="http://schemas.microsoft.com/office/drawing/2014/main" id="{04699D40-B850-CAEF-A7B5-566792F2752B}"/>
              </a:ext>
            </a:extLst>
          </p:cNvPr>
          <p:cNvSpPr/>
          <p:nvPr/>
        </p:nvSpPr>
        <p:spPr>
          <a:xfrm>
            <a:off x="3139913" y="1254243"/>
            <a:ext cx="430964" cy="140481"/>
          </a:xfrm>
          <a:prstGeom prst="flowChartAlternateProcess">
            <a:avLst/>
          </a:prstGeom>
          <a:solidFill>
            <a:srgbClr val="59C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ROS</a:t>
            </a:r>
            <a:endParaRPr kumimoji="1" lang="ja-JP" altLang="en-US" sz="1050" dirty="0">
              <a:solidFill>
                <a:schemeClr val="bg1"/>
              </a:solidFill>
            </a:endParaRPr>
          </a:p>
        </p:txBody>
      </p:sp>
      <p:sp>
        <p:nvSpPr>
          <p:cNvPr id="17" name="フローチャート: 代替処理 16">
            <a:extLst>
              <a:ext uri="{FF2B5EF4-FFF2-40B4-BE49-F238E27FC236}">
                <a16:creationId xmlns:a16="http://schemas.microsoft.com/office/drawing/2014/main" id="{66D96E6C-15B1-5360-FD1E-A4BF650648AE}"/>
              </a:ext>
            </a:extLst>
          </p:cNvPr>
          <p:cNvSpPr/>
          <p:nvPr/>
        </p:nvSpPr>
        <p:spPr>
          <a:xfrm>
            <a:off x="3599633" y="1254244"/>
            <a:ext cx="430964" cy="140480"/>
          </a:xfrm>
          <a:prstGeom prst="flowChartAlternateProcess">
            <a:avLst/>
          </a:prstGeom>
          <a:solidFill>
            <a:srgbClr val="59C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C++</a:t>
            </a:r>
            <a:endParaRPr kumimoji="1" lang="ja-JP" altLang="en-US" sz="1050" dirty="0">
              <a:solidFill>
                <a:schemeClr val="bg1"/>
              </a:solidFill>
            </a:endParaRPr>
          </a:p>
        </p:txBody>
      </p:sp>
      <p:sp>
        <p:nvSpPr>
          <p:cNvPr id="18" name="テキスト ボックス 17">
            <a:extLst>
              <a:ext uri="{FF2B5EF4-FFF2-40B4-BE49-F238E27FC236}">
                <a16:creationId xmlns:a16="http://schemas.microsoft.com/office/drawing/2014/main" id="{6E42B5F7-E4AA-95CA-5865-0C2A5508E351}"/>
              </a:ext>
            </a:extLst>
          </p:cNvPr>
          <p:cNvSpPr txBox="1"/>
          <p:nvPr/>
        </p:nvSpPr>
        <p:spPr>
          <a:xfrm>
            <a:off x="313452" y="1434854"/>
            <a:ext cx="3790157" cy="707886"/>
          </a:xfrm>
          <a:prstGeom prst="rect">
            <a:avLst/>
          </a:prstGeom>
          <a:noFill/>
        </p:spPr>
        <p:txBody>
          <a:bodyPr wrap="square" rtlCol="0">
            <a:spAutoFit/>
          </a:bodyPr>
          <a:lstStyle/>
          <a:p>
            <a:pPr algn="just"/>
            <a:r>
              <a:rPr lang="ja-JP" altLang="en-US" sz="800" b="0" i="0" dirty="0">
                <a:solidFill>
                  <a:srgbClr val="555555"/>
                </a:solidFill>
                <a:effectLst/>
                <a:latin typeface="Noto Sans JP"/>
              </a:rPr>
              <a:t>本記事では、</a:t>
            </a:r>
            <a:r>
              <a:rPr lang="en-US" altLang="ja-JP" sz="800" b="0" i="0" dirty="0">
                <a:solidFill>
                  <a:srgbClr val="555555"/>
                </a:solidFill>
                <a:effectLst/>
                <a:latin typeface="Noto Sans JP"/>
              </a:rPr>
              <a:t>WordPress</a:t>
            </a:r>
            <a:r>
              <a:rPr lang="ja-JP" altLang="en-US" sz="800" b="0" i="0" dirty="0">
                <a:solidFill>
                  <a:srgbClr val="555555"/>
                </a:solidFill>
                <a:effectLst/>
                <a:latin typeface="Noto Sans JP"/>
              </a:rPr>
              <a:t>プラグインの</a:t>
            </a:r>
            <a:r>
              <a:rPr lang="en-US" altLang="ja-JP" sz="800" b="0" i="0" dirty="0">
                <a:solidFill>
                  <a:srgbClr val="555555"/>
                </a:solidFill>
                <a:effectLst/>
                <a:latin typeface="Noto Sans JP"/>
              </a:rPr>
              <a:t>MW WP Form reCAPTCHA</a:t>
            </a:r>
            <a:r>
              <a:rPr lang="ja-JP" altLang="en-US" sz="800" b="0" i="0" dirty="0">
                <a:solidFill>
                  <a:srgbClr val="555555"/>
                </a:solidFill>
                <a:effectLst/>
                <a:latin typeface="Noto Sans JP"/>
              </a:rPr>
              <a:t>で</a:t>
            </a:r>
            <a:r>
              <a:rPr lang="en-US" altLang="ja-JP" sz="800" b="0" i="0" dirty="0">
                <a:solidFill>
                  <a:srgbClr val="555555"/>
                </a:solidFill>
                <a:effectLst/>
                <a:latin typeface="Noto Sans JP"/>
              </a:rPr>
              <a:t>reCAPTCHA v2</a:t>
            </a:r>
            <a:r>
              <a:rPr lang="ja-JP" altLang="en-US" sz="800" b="0" i="0" dirty="0">
                <a:solidFill>
                  <a:srgbClr val="555555"/>
                </a:solidFill>
                <a:effectLst/>
                <a:latin typeface="Noto Sans JP"/>
              </a:rPr>
              <a:t>のチェックボックスが表示されない、もしくは表示されたり表示されなかったり動作が安定しない場合の対処法をご紹介しています。</a:t>
            </a:r>
            <a:r>
              <a:rPr lang="en-US" altLang="ja-JP" sz="800" b="0" i="0" dirty="0">
                <a:solidFill>
                  <a:srgbClr val="555555"/>
                </a:solidFill>
                <a:effectLst/>
                <a:latin typeface="Noto Sans JP"/>
              </a:rPr>
              <a:t>WordPress</a:t>
            </a:r>
            <a:r>
              <a:rPr lang="ja-JP" altLang="en-US" sz="800" b="0" i="0" dirty="0">
                <a:solidFill>
                  <a:srgbClr val="555555"/>
                </a:solidFill>
                <a:effectLst/>
                <a:latin typeface="Noto Sans JP"/>
              </a:rPr>
              <a:t>本体もしくは</a:t>
            </a:r>
            <a:r>
              <a:rPr lang="en-US" altLang="ja-JP" sz="800" b="0" i="0" dirty="0">
                <a:solidFill>
                  <a:srgbClr val="555555"/>
                </a:solidFill>
                <a:effectLst/>
                <a:latin typeface="Noto Sans JP"/>
              </a:rPr>
              <a:t>MW WP Form</a:t>
            </a:r>
            <a:r>
              <a:rPr lang="ja-JP" altLang="en-US" sz="800" b="0" i="0" dirty="0">
                <a:solidFill>
                  <a:srgbClr val="555555"/>
                </a:solidFill>
                <a:effectLst/>
                <a:latin typeface="Noto Sans JP"/>
              </a:rPr>
              <a:t>をアップデートした後に</a:t>
            </a:r>
            <a:r>
              <a:rPr lang="en-US" altLang="ja-JP" sz="800" b="0" i="0" dirty="0">
                <a:solidFill>
                  <a:srgbClr val="555555"/>
                </a:solidFill>
                <a:effectLst/>
                <a:latin typeface="Noto Sans JP"/>
              </a:rPr>
              <a:t>MW WP Form reCAPTCHA v2</a:t>
            </a:r>
            <a:r>
              <a:rPr lang="ja-JP" altLang="en-US" sz="800" b="0" i="0" dirty="0">
                <a:solidFill>
                  <a:srgbClr val="555555"/>
                </a:solidFill>
                <a:effectLst/>
                <a:latin typeface="Noto Sans JP"/>
              </a:rPr>
              <a:t>のチェックボックスが表示されなくなった場合に有効です。</a:t>
            </a:r>
            <a:endParaRPr kumimoji="1" lang="ja-JP" altLang="en-US" sz="800" dirty="0"/>
          </a:p>
        </p:txBody>
      </p:sp>
      <p:grpSp>
        <p:nvGrpSpPr>
          <p:cNvPr id="49" name="グループ化 48">
            <a:extLst>
              <a:ext uri="{FF2B5EF4-FFF2-40B4-BE49-F238E27FC236}">
                <a16:creationId xmlns:a16="http://schemas.microsoft.com/office/drawing/2014/main" id="{6E7DAE04-94D5-F3B7-A66E-532CDC357CFF}"/>
              </a:ext>
            </a:extLst>
          </p:cNvPr>
          <p:cNvGrpSpPr/>
          <p:nvPr/>
        </p:nvGrpSpPr>
        <p:grpSpPr>
          <a:xfrm>
            <a:off x="392986" y="3352187"/>
            <a:ext cx="1984839" cy="282101"/>
            <a:chOff x="401321" y="2244207"/>
            <a:chExt cx="1984839" cy="282101"/>
          </a:xfrm>
        </p:grpSpPr>
        <p:sp>
          <p:nvSpPr>
            <p:cNvPr id="26" name="テキスト ボックス 25">
              <a:extLst>
                <a:ext uri="{FF2B5EF4-FFF2-40B4-BE49-F238E27FC236}">
                  <a16:creationId xmlns:a16="http://schemas.microsoft.com/office/drawing/2014/main" id="{5FA69C34-44E8-E223-0A04-0D3BF2DB1F1B}"/>
                </a:ext>
              </a:extLst>
            </p:cNvPr>
            <p:cNvSpPr txBox="1"/>
            <p:nvPr/>
          </p:nvSpPr>
          <p:spPr>
            <a:xfrm>
              <a:off x="401321" y="2264698"/>
              <a:ext cx="1984839" cy="253916"/>
            </a:xfrm>
            <a:prstGeom prst="rect">
              <a:avLst/>
            </a:prstGeom>
            <a:noFill/>
          </p:spPr>
          <p:txBody>
            <a:bodyPr wrap="none" rtlCol="0">
              <a:spAutoFit/>
            </a:bodyPr>
            <a:lstStyle/>
            <a:p>
              <a:r>
                <a:rPr kumimoji="1" lang="en-US" altLang="ja-JP" sz="1050" dirty="0"/>
                <a:t>C++</a:t>
              </a:r>
              <a:r>
                <a:rPr kumimoji="1" lang="ja-JP" altLang="en-US" sz="1050" dirty="0"/>
                <a:t>で</a:t>
              </a:r>
              <a:r>
                <a:rPr kumimoji="1" lang="en-US" altLang="ja-JP" sz="1050" dirty="0"/>
                <a:t>Hello World</a:t>
              </a:r>
              <a:r>
                <a:rPr kumimoji="1" lang="ja-JP" altLang="en-US" sz="1050" dirty="0"/>
                <a:t>を表示させる</a:t>
              </a:r>
            </a:p>
          </p:txBody>
        </p:sp>
        <p:cxnSp>
          <p:nvCxnSpPr>
            <p:cNvPr id="32" name="直線コネクタ 31">
              <a:extLst>
                <a:ext uri="{FF2B5EF4-FFF2-40B4-BE49-F238E27FC236}">
                  <a16:creationId xmlns:a16="http://schemas.microsoft.com/office/drawing/2014/main" id="{DCD77C30-57A0-90A5-890F-F42327D98D28}"/>
                </a:ext>
              </a:extLst>
            </p:cNvPr>
            <p:cNvCxnSpPr/>
            <p:nvPr/>
          </p:nvCxnSpPr>
          <p:spPr>
            <a:xfrm>
              <a:off x="416561" y="2244207"/>
              <a:ext cx="0" cy="282101"/>
            </a:xfrm>
            <a:prstGeom prst="line">
              <a:avLst/>
            </a:prstGeom>
            <a:ln w="25400">
              <a:solidFill>
                <a:srgbClr val="0D4C92"/>
              </a:solidFill>
            </a:ln>
          </p:spPr>
          <p:style>
            <a:lnRef idx="1">
              <a:schemeClr val="accent1"/>
            </a:lnRef>
            <a:fillRef idx="0">
              <a:schemeClr val="accent1"/>
            </a:fillRef>
            <a:effectRef idx="0">
              <a:schemeClr val="accent1"/>
            </a:effectRef>
            <a:fontRef idx="minor">
              <a:schemeClr val="tx1"/>
            </a:fontRef>
          </p:style>
        </p:cxnSp>
      </p:grpSp>
      <p:grpSp>
        <p:nvGrpSpPr>
          <p:cNvPr id="63" name="グループ化 62">
            <a:extLst>
              <a:ext uri="{FF2B5EF4-FFF2-40B4-BE49-F238E27FC236}">
                <a16:creationId xmlns:a16="http://schemas.microsoft.com/office/drawing/2014/main" id="{8EAEA363-6B80-BD39-9AF9-A81B11041410}"/>
              </a:ext>
            </a:extLst>
          </p:cNvPr>
          <p:cNvGrpSpPr/>
          <p:nvPr/>
        </p:nvGrpSpPr>
        <p:grpSpPr>
          <a:xfrm>
            <a:off x="384335" y="4695603"/>
            <a:ext cx="1984839" cy="282101"/>
            <a:chOff x="401321" y="2244207"/>
            <a:chExt cx="1984839" cy="282101"/>
          </a:xfrm>
        </p:grpSpPr>
        <p:sp>
          <p:nvSpPr>
            <p:cNvPr id="64" name="テキスト ボックス 63">
              <a:extLst>
                <a:ext uri="{FF2B5EF4-FFF2-40B4-BE49-F238E27FC236}">
                  <a16:creationId xmlns:a16="http://schemas.microsoft.com/office/drawing/2014/main" id="{F6616918-AD42-BBBA-A4C8-7518F7985FB7}"/>
                </a:ext>
              </a:extLst>
            </p:cNvPr>
            <p:cNvSpPr txBox="1"/>
            <p:nvPr/>
          </p:nvSpPr>
          <p:spPr>
            <a:xfrm>
              <a:off x="401321" y="2264698"/>
              <a:ext cx="1984839" cy="253916"/>
            </a:xfrm>
            <a:prstGeom prst="rect">
              <a:avLst/>
            </a:prstGeom>
            <a:noFill/>
          </p:spPr>
          <p:txBody>
            <a:bodyPr wrap="none" rtlCol="0">
              <a:spAutoFit/>
            </a:bodyPr>
            <a:lstStyle/>
            <a:p>
              <a:r>
                <a:rPr kumimoji="1" lang="en-US" altLang="ja-JP" sz="1050" dirty="0"/>
                <a:t>C++</a:t>
              </a:r>
              <a:r>
                <a:rPr kumimoji="1" lang="ja-JP" altLang="en-US" sz="1050" dirty="0"/>
                <a:t>で</a:t>
              </a:r>
              <a:r>
                <a:rPr kumimoji="1" lang="en-US" altLang="ja-JP" sz="1050" dirty="0"/>
                <a:t>Hello World</a:t>
              </a:r>
              <a:r>
                <a:rPr kumimoji="1" lang="ja-JP" altLang="en-US" sz="1050" dirty="0"/>
                <a:t>を表示させる</a:t>
              </a:r>
            </a:p>
          </p:txBody>
        </p:sp>
        <p:cxnSp>
          <p:nvCxnSpPr>
            <p:cNvPr id="65" name="直線コネクタ 64">
              <a:extLst>
                <a:ext uri="{FF2B5EF4-FFF2-40B4-BE49-F238E27FC236}">
                  <a16:creationId xmlns:a16="http://schemas.microsoft.com/office/drawing/2014/main" id="{B3BF7509-BB68-8BD5-D689-D7B56B5DF98F}"/>
                </a:ext>
              </a:extLst>
            </p:cNvPr>
            <p:cNvCxnSpPr/>
            <p:nvPr/>
          </p:nvCxnSpPr>
          <p:spPr>
            <a:xfrm>
              <a:off x="416561" y="2244207"/>
              <a:ext cx="0" cy="282101"/>
            </a:xfrm>
            <a:prstGeom prst="line">
              <a:avLst/>
            </a:prstGeom>
            <a:ln w="25400">
              <a:solidFill>
                <a:srgbClr val="0D4C92"/>
              </a:solidFill>
            </a:ln>
          </p:spPr>
          <p:style>
            <a:lnRef idx="1">
              <a:schemeClr val="accent1"/>
            </a:lnRef>
            <a:fillRef idx="0">
              <a:schemeClr val="accent1"/>
            </a:fillRef>
            <a:effectRef idx="0">
              <a:schemeClr val="accent1"/>
            </a:effectRef>
            <a:fontRef idx="minor">
              <a:schemeClr val="tx1"/>
            </a:fontRef>
          </p:style>
        </p:cxnSp>
      </p:grpSp>
      <p:sp>
        <p:nvSpPr>
          <p:cNvPr id="66" name="正方形/長方形 65">
            <a:extLst>
              <a:ext uri="{FF2B5EF4-FFF2-40B4-BE49-F238E27FC236}">
                <a16:creationId xmlns:a16="http://schemas.microsoft.com/office/drawing/2014/main" id="{E982D414-9C76-1D58-D5CF-112E80A39F5B}"/>
              </a:ext>
            </a:extLst>
          </p:cNvPr>
          <p:cNvSpPr/>
          <p:nvPr/>
        </p:nvSpPr>
        <p:spPr>
          <a:xfrm>
            <a:off x="407612" y="2311023"/>
            <a:ext cx="3558678" cy="892431"/>
          </a:xfrm>
          <a:prstGeom prst="rect">
            <a:avLst/>
          </a:prstGeom>
          <a:noFill/>
          <a:ln w="28575">
            <a:solidFill>
              <a:srgbClr val="F4F4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E3399436-D414-6FDE-6CC8-C04788D068B3}"/>
              </a:ext>
            </a:extLst>
          </p:cNvPr>
          <p:cNvSpPr txBox="1"/>
          <p:nvPr/>
        </p:nvSpPr>
        <p:spPr>
          <a:xfrm>
            <a:off x="392986" y="2530235"/>
            <a:ext cx="3400058" cy="584775"/>
          </a:xfrm>
          <a:prstGeom prst="rect">
            <a:avLst/>
          </a:prstGeom>
          <a:noFill/>
        </p:spPr>
        <p:txBody>
          <a:bodyPr wrap="square" rtlCol="0">
            <a:spAutoFit/>
          </a:bodyPr>
          <a:lstStyle/>
          <a:p>
            <a:pPr marL="171450" indent="-171450">
              <a:buFont typeface="Arial" panose="020B0604020202020204" pitchFamily="34" charset="0"/>
              <a:buChar char="•"/>
            </a:pPr>
            <a:r>
              <a:rPr kumimoji="1" lang="ja-JP" altLang="en-US" sz="800" dirty="0"/>
              <a:t>満足できる制作物とかできたら、その</a:t>
            </a:r>
            <a:r>
              <a:rPr kumimoji="1" lang="en-US" altLang="ja-JP" sz="800" dirty="0"/>
              <a:t>URL</a:t>
            </a:r>
            <a:r>
              <a:rPr kumimoji="1" lang="ja-JP" altLang="en-US" sz="800" dirty="0"/>
              <a:t>とか貼る</a:t>
            </a:r>
            <a:endParaRPr kumimoji="1" lang="en-US" altLang="ja-JP" sz="800" dirty="0"/>
          </a:p>
          <a:p>
            <a:pPr marL="628650" lvl="1" indent="-171450">
              <a:buFont typeface="Arial" panose="020B0604020202020204" pitchFamily="34" charset="0"/>
              <a:buChar char="•"/>
            </a:pPr>
            <a:r>
              <a:rPr kumimoji="1" lang="ja-JP" altLang="en-US" sz="800" dirty="0"/>
              <a:t>満足できる制作物とかできたら、その</a:t>
            </a:r>
            <a:r>
              <a:rPr kumimoji="1" lang="en-US" altLang="ja-JP" sz="800" dirty="0"/>
              <a:t>URL</a:t>
            </a:r>
            <a:r>
              <a:rPr kumimoji="1" lang="ja-JP" altLang="en-US" sz="800" dirty="0"/>
              <a:t>とか貼る</a:t>
            </a:r>
          </a:p>
          <a:p>
            <a:pPr marL="171450" indent="-171450">
              <a:buFont typeface="Arial" panose="020B0604020202020204" pitchFamily="34" charset="0"/>
              <a:buChar char="•"/>
            </a:pPr>
            <a:r>
              <a:rPr kumimoji="1" lang="ja-JP" altLang="en-US" sz="800" dirty="0"/>
              <a:t>満足できる制作物とかできたら、その</a:t>
            </a:r>
            <a:r>
              <a:rPr kumimoji="1" lang="en-US" altLang="ja-JP" sz="800" dirty="0"/>
              <a:t>URL</a:t>
            </a:r>
            <a:r>
              <a:rPr kumimoji="1" lang="ja-JP" altLang="en-US" sz="800" dirty="0"/>
              <a:t>とか貼る</a:t>
            </a:r>
          </a:p>
          <a:p>
            <a:pPr marL="171450" indent="-171450">
              <a:buFont typeface="Arial" panose="020B0604020202020204" pitchFamily="34" charset="0"/>
              <a:buChar char="•"/>
            </a:pPr>
            <a:r>
              <a:rPr kumimoji="1" lang="ja-JP" altLang="en-US" sz="800" dirty="0"/>
              <a:t>満足できる制作物とかできたら、その</a:t>
            </a:r>
            <a:r>
              <a:rPr kumimoji="1" lang="en-US" altLang="ja-JP" sz="800" dirty="0"/>
              <a:t>URL</a:t>
            </a:r>
            <a:r>
              <a:rPr kumimoji="1" lang="ja-JP" altLang="en-US" sz="800" dirty="0"/>
              <a:t>とか貼る</a:t>
            </a:r>
          </a:p>
        </p:txBody>
      </p:sp>
      <p:sp>
        <p:nvSpPr>
          <p:cNvPr id="68" name="テキスト ボックス 67">
            <a:extLst>
              <a:ext uri="{FF2B5EF4-FFF2-40B4-BE49-F238E27FC236}">
                <a16:creationId xmlns:a16="http://schemas.microsoft.com/office/drawing/2014/main" id="{2A18C28B-0F0C-D168-C5D0-8A1F343075EF}"/>
              </a:ext>
            </a:extLst>
          </p:cNvPr>
          <p:cNvSpPr txBox="1"/>
          <p:nvPr/>
        </p:nvSpPr>
        <p:spPr>
          <a:xfrm>
            <a:off x="443404" y="2317411"/>
            <a:ext cx="466794" cy="261610"/>
          </a:xfrm>
          <a:prstGeom prst="rect">
            <a:avLst/>
          </a:prstGeom>
          <a:noFill/>
        </p:spPr>
        <p:txBody>
          <a:bodyPr wrap="none" rtlCol="0">
            <a:spAutoFit/>
          </a:bodyPr>
          <a:lstStyle/>
          <a:p>
            <a:r>
              <a:rPr kumimoji="1" lang="ja-JP" altLang="en-US" sz="1100" dirty="0"/>
              <a:t>目次</a:t>
            </a:r>
          </a:p>
        </p:txBody>
      </p:sp>
      <p:grpSp>
        <p:nvGrpSpPr>
          <p:cNvPr id="97" name="グループ化 96">
            <a:extLst>
              <a:ext uri="{FF2B5EF4-FFF2-40B4-BE49-F238E27FC236}">
                <a16:creationId xmlns:a16="http://schemas.microsoft.com/office/drawing/2014/main" id="{9146593F-117A-74B6-78B6-1B4451506B2D}"/>
              </a:ext>
            </a:extLst>
          </p:cNvPr>
          <p:cNvGrpSpPr/>
          <p:nvPr/>
        </p:nvGrpSpPr>
        <p:grpSpPr>
          <a:xfrm>
            <a:off x="304801" y="3659427"/>
            <a:ext cx="3647653" cy="253916"/>
            <a:chOff x="313452" y="3797111"/>
            <a:chExt cx="3647653" cy="253916"/>
          </a:xfrm>
        </p:grpSpPr>
        <p:sp>
          <p:nvSpPr>
            <p:cNvPr id="75" name="テキスト ボックス 74">
              <a:extLst>
                <a:ext uri="{FF2B5EF4-FFF2-40B4-BE49-F238E27FC236}">
                  <a16:creationId xmlns:a16="http://schemas.microsoft.com/office/drawing/2014/main" id="{09D03CE0-D608-54EA-9D5F-5BB8858912B9}"/>
                </a:ext>
              </a:extLst>
            </p:cNvPr>
            <p:cNvSpPr txBox="1"/>
            <p:nvPr/>
          </p:nvSpPr>
          <p:spPr>
            <a:xfrm>
              <a:off x="313452" y="3797111"/>
              <a:ext cx="1984839" cy="253916"/>
            </a:xfrm>
            <a:prstGeom prst="rect">
              <a:avLst/>
            </a:prstGeom>
            <a:noFill/>
          </p:spPr>
          <p:txBody>
            <a:bodyPr wrap="none" rtlCol="0">
              <a:spAutoFit/>
            </a:bodyPr>
            <a:lstStyle/>
            <a:p>
              <a:r>
                <a:rPr kumimoji="1" lang="en-US" altLang="ja-JP" sz="1050" dirty="0"/>
                <a:t>C++</a:t>
              </a:r>
              <a:r>
                <a:rPr kumimoji="1" lang="ja-JP" altLang="en-US" sz="1050" dirty="0"/>
                <a:t>で</a:t>
              </a:r>
              <a:r>
                <a:rPr kumimoji="1" lang="en-US" altLang="ja-JP" sz="1050" dirty="0"/>
                <a:t>Hello World</a:t>
              </a:r>
              <a:r>
                <a:rPr kumimoji="1" lang="ja-JP" altLang="en-US" sz="1050" dirty="0"/>
                <a:t>を表示させる</a:t>
              </a:r>
            </a:p>
          </p:txBody>
        </p:sp>
        <p:cxnSp>
          <p:nvCxnSpPr>
            <p:cNvPr id="77" name="直線コネクタ 76">
              <a:extLst>
                <a:ext uri="{FF2B5EF4-FFF2-40B4-BE49-F238E27FC236}">
                  <a16:creationId xmlns:a16="http://schemas.microsoft.com/office/drawing/2014/main" id="{B644486B-31FE-9120-8A54-97C9EA700A13}"/>
                </a:ext>
              </a:extLst>
            </p:cNvPr>
            <p:cNvCxnSpPr>
              <a:cxnSpLocks/>
            </p:cNvCxnSpPr>
            <p:nvPr/>
          </p:nvCxnSpPr>
          <p:spPr>
            <a:xfrm flipH="1">
              <a:off x="392986" y="4006712"/>
              <a:ext cx="3568119" cy="16240"/>
            </a:xfrm>
            <a:prstGeom prst="line">
              <a:avLst/>
            </a:prstGeom>
            <a:ln w="12700">
              <a:solidFill>
                <a:srgbClr val="F4F4F4"/>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2A023A6F-DB5B-1563-DB80-26441D1FA5A8}"/>
                </a:ext>
              </a:extLst>
            </p:cNvPr>
            <p:cNvCxnSpPr>
              <a:cxnSpLocks/>
            </p:cNvCxnSpPr>
            <p:nvPr/>
          </p:nvCxnSpPr>
          <p:spPr>
            <a:xfrm flipH="1">
              <a:off x="407612" y="4030462"/>
              <a:ext cx="1102296" cy="0"/>
            </a:xfrm>
            <a:prstGeom prst="line">
              <a:avLst/>
            </a:prstGeom>
            <a:ln w="12700">
              <a:solidFill>
                <a:srgbClr val="0D4C92"/>
              </a:solidFill>
            </a:ln>
          </p:spPr>
          <p:style>
            <a:lnRef idx="1">
              <a:schemeClr val="accent1"/>
            </a:lnRef>
            <a:fillRef idx="0">
              <a:schemeClr val="accent1"/>
            </a:fillRef>
            <a:effectRef idx="0">
              <a:schemeClr val="accent1"/>
            </a:effectRef>
            <a:fontRef idx="minor">
              <a:schemeClr val="tx1"/>
            </a:fontRef>
          </p:style>
        </p:cxnSp>
      </p:grpSp>
      <p:sp>
        <p:nvSpPr>
          <p:cNvPr id="98" name="テキスト ボックス 97">
            <a:extLst>
              <a:ext uri="{FF2B5EF4-FFF2-40B4-BE49-F238E27FC236}">
                <a16:creationId xmlns:a16="http://schemas.microsoft.com/office/drawing/2014/main" id="{C94C953E-1B8A-62F1-8A76-01A087662DEA}"/>
              </a:ext>
            </a:extLst>
          </p:cNvPr>
          <p:cNvSpPr txBox="1"/>
          <p:nvPr/>
        </p:nvSpPr>
        <p:spPr>
          <a:xfrm>
            <a:off x="291872" y="3957318"/>
            <a:ext cx="3790157" cy="707886"/>
          </a:xfrm>
          <a:prstGeom prst="rect">
            <a:avLst/>
          </a:prstGeom>
          <a:noFill/>
        </p:spPr>
        <p:txBody>
          <a:bodyPr wrap="square" rtlCol="0">
            <a:spAutoFit/>
          </a:bodyPr>
          <a:lstStyle/>
          <a:p>
            <a:pPr algn="just"/>
            <a:r>
              <a:rPr lang="ja-JP" altLang="en-US" sz="800" b="0" i="0" dirty="0">
                <a:solidFill>
                  <a:srgbClr val="555555"/>
                </a:solidFill>
                <a:effectLst/>
                <a:latin typeface="Noto Sans JP"/>
              </a:rPr>
              <a:t>本記事では、</a:t>
            </a:r>
            <a:r>
              <a:rPr lang="en-US" altLang="ja-JP" sz="800" b="0" i="0" dirty="0">
                <a:solidFill>
                  <a:srgbClr val="555555"/>
                </a:solidFill>
                <a:effectLst/>
                <a:latin typeface="Noto Sans JP"/>
              </a:rPr>
              <a:t>WordPress</a:t>
            </a:r>
            <a:r>
              <a:rPr lang="ja-JP" altLang="en-US" sz="800" b="0" i="0" dirty="0">
                <a:solidFill>
                  <a:srgbClr val="555555"/>
                </a:solidFill>
                <a:effectLst/>
                <a:latin typeface="Noto Sans JP"/>
              </a:rPr>
              <a:t>プラグインの</a:t>
            </a:r>
            <a:r>
              <a:rPr lang="en-US" altLang="ja-JP" sz="800" b="0" i="0" dirty="0">
                <a:solidFill>
                  <a:srgbClr val="555555"/>
                </a:solidFill>
                <a:effectLst/>
                <a:latin typeface="Noto Sans JP"/>
              </a:rPr>
              <a:t>MW WP Form reCAPTCHA</a:t>
            </a:r>
            <a:r>
              <a:rPr lang="ja-JP" altLang="en-US" sz="800" b="0" i="0" dirty="0">
                <a:solidFill>
                  <a:srgbClr val="555555"/>
                </a:solidFill>
                <a:effectLst/>
                <a:latin typeface="Noto Sans JP"/>
              </a:rPr>
              <a:t>で</a:t>
            </a:r>
            <a:r>
              <a:rPr lang="en-US" altLang="ja-JP" sz="800" b="0" i="0" dirty="0">
                <a:solidFill>
                  <a:srgbClr val="555555"/>
                </a:solidFill>
                <a:effectLst/>
                <a:latin typeface="Noto Sans JP"/>
              </a:rPr>
              <a:t>reCAPTCHA v2</a:t>
            </a:r>
            <a:r>
              <a:rPr lang="ja-JP" altLang="en-US" sz="800" b="0" i="0" dirty="0">
                <a:solidFill>
                  <a:srgbClr val="555555"/>
                </a:solidFill>
                <a:effectLst/>
                <a:latin typeface="Noto Sans JP"/>
              </a:rPr>
              <a:t>のチェックボックスが表示されない、もしくは表示されたり表示されなかったり動作が安定しない場合の対処法をご紹介しています。</a:t>
            </a:r>
            <a:r>
              <a:rPr lang="en-US" altLang="ja-JP" sz="800" b="0" i="0" dirty="0">
                <a:solidFill>
                  <a:srgbClr val="555555"/>
                </a:solidFill>
                <a:effectLst/>
                <a:latin typeface="Noto Sans JP"/>
              </a:rPr>
              <a:t>WordPress</a:t>
            </a:r>
            <a:r>
              <a:rPr lang="ja-JP" altLang="en-US" sz="800" b="0" i="0" dirty="0">
                <a:solidFill>
                  <a:srgbClr val="555555"/>
                </a:solidFill>
                <a:effectLst/>
                <a:latin typeface="Noto Sans JP"/>
              </a:rPr>
              <a:t>本体もしくは</a:t>
            </a:r>
            <a:r>
              <a:rPr lang="en-US" altLang="ja-JP" sz="800" b="0" i="0" dirty="0">
                <a:solidFill>
                  <a:srgbClr val="555555"/>
                </a:solidFill>
                <a:effectLst/>
                <a:latin typeface="Noto Sans JP"/>
              </a:rPr>
              <a:t>MW WP Form</a:t>
            </a:r>
            <a:r>
              <a:rPr lang="ja-JP" altLang="en-US" sz="800" b="0" i="0" dirty="0">
                <a:solidFill>
                  <a:srgbClr val="555555"/>
                </a:solidFill>
                <a:effectLst/>
                <a:latin typeface="Noto Sans JP"/>
              </a:rPr>
              <a:t>をアップデートした後に</a:t>
            </a:r>
            <a:r>
              <a:rPr lang="en-US" altLang="ja-JP" sz="800" b="0" i="0" dirty="0">
                <a:solidFill>
                  <a:srgbClr val="555555"/>
                </a:solidFill>
                <a:effectLst/>
                <a:latin typeface="Noto Sans JP"/>
              </a:rPr>
              <a:t>MW WP Form reCAPTCHA v2</a:t>
            </a:r>
            <a:r>
              <a:rPr lang="ja-JP" altLang="en-US" sz="800" b="0" i="0" dirty="0">
                <a:solidFill>
                  <a:srgbClr val="555555"/>
                </a:solidFill>
                <a:effectLst/>
                <a:latin typeface="Noto Sans JP"/>
              </a:rPr>
              <a:t>のチェックボックスが表示されなくなった場合に有効です。</a:t>
            </a:r>
            <a:endParaRPr kumimoji="1" lang="ja-JP" altLang="en-US" sz="800" dirty="0"/>
          </a:p>
        </p:txBody>
      </p:sp>
      <p:sp>
        <p:nvSpPr>
          <p:cNvPr id="19" name="テキスト ボックス 18">
            <a:extLst>
              <a:ext uri="{FF2B5EF4-FFF2-40B4-BE49-F238E27FC236}">
                <a16:creationId xmlns:a16="http://schemas.microsoft.com/office/drawing/2014/main" id="{8E681D1F-981D-33C1-51B9-843CA8647E3F}"/>
              </a:ext>
            </a:extLst>
          </p:cNvPr>
          <p:cNvSpPr txBox="1"/>
          <p:nvPr/>
        </p:nvSpPr>
        <p:spPr>
          <a:xfrm>
            <a:off x="314685" y="5018225"/>
            <a:ext cx="3790157" cy="707886"/>
          </a:xfrm>
          <a:prstGeom prst="rect">
            <a:avLst/>
          </a:prstGeom>
          <a:noFill/>
        </p:spPr>
        <p:txBody>
          <a:bodyPr wrap="square" rtlCol="0">
            <a:spAutoFit/>
          </a:bodyPr>
          <a:lstStyle/>
          <a:p>
            <a:pPr algn="just"/>
            <a:r>
              <a:rPr lang="ja-JP" altLang="en-US" sz="800" b="0" i="0" dirty="0">
                <a:solidFill>
                  <a:srgbClr val="555555"/>
                </a:solidFill>
                <a:effectLst/>
                <a:latin typeface="Noto Sans JP"/>
              </a:rPr>
              <a:t>本記事では、</a:t>
            </a:r>
            <a:r>
              <a:rPr lang="en-US" altLang="ja-JP" sz="800" b="0" i="0" dirty="0">
                <a:solidFill>
                  <a:srgbClr val="555555"/>
                </a:solidFill>
                <a:effectLst/>
                <a:latin typeface="Noto Sans JP"/>
              </a:rPr>
              <a:t>WordPress</a:t>
            </a:r>
            <a:r>
              <a:rPr lang="ja-JP" altLang="en-US" sz="800" b="0" i="0" dirty="0">
                <a:solidFill>
                  <a:srgbClr val="555555"/>
                </a:solidFill>
                <a:effectLst/>
                <a:latin typeface="Noto Sans JP"/>
              </a:rPr>
              <a:t>プラグインの</a:t>
            </a:r>
            <a:r>
              <a:rPr lang="en-US" altLang="ja-JP" sz="800" b="0" i="0" dirty="0">
                <a:solidFill>
                  <a:srgbClr val="555555"/>
                </a:solidFill>
                <a:effectLst/>
                <a:latin typeface="Noto Sans JP"/>
              </a:rPr>
              <a:t>MW WP Form reCAPTCHA</a:t>
            </a:r>
            <a:r>
              <a:rPr lang="ja-JP" altLang="en-US" sz="800" b="0" i="0" dirty="0">
                <a:solidFill>
                  <a:srgbClr val="555555"/>
                </a:solidFill>
                <a:effectLst/>
                <a:latin typeface="Noto Sans JP"/>
              </a:rPr>
              <a:t>で</a:t>
            </a:r>
            <a:r>
              <a:rPr lang="en-US" altLang="ja-JP" sz="800" b="0" i="0" dirty="0">
                <a:solidFill>
                  <a:srgbClr val="555555"/>
                </a:solidFill>
                <a:effectLst/>
                <a:latin typeface="Noto Sans JP"/>
              </a:rPr>
              <a:t>reCAPTCHA v2</a:t>
            </a:r>
            <a:r>
              <a:rPr lang="ja-JP" altLang="en-US" sz="800" b="0" i="0" dirty="0">
                <a:solidFill>
                  <a:srgbClr val="555555"/>
                </a:solidFill>
                <a:effectLst/>
                <a:latin typeface="Noto Sans JP"/>
              </a:rPr>
              <a:t>のチェックボックスが表示されない、もしくは表示されたり表示されなかったり動作が安定しない場合の対処法をご紹介しています。</a:t>
            </a:r>
            <a:r>
              <a:rPr lang="en-US" altLang="ja-JP" sz="800" b="0" i="0" dirty="0">
                <a:solidFill>
                  <a:srgbClr val="555555"/>
                </a:solidFill>
                <a:effectLst/>
                <a:latin typeface="Noto Sans JP"/>
              </a:rPr>
              <a:t>WordPress</a:t>
            </a:r>
            <a:r>
              <a:rPr lang="ja-JP" altLang="en-US" sz="800" b="0" i="0" dirty="0">
                <a:solidFill>
                  <a:srgbClr val="555555"/>
                </a:solidFill>
                <a:effectLst/>
                <a:latin typeface="Noto Sans JP"/>
              </a:rPr>
              <a:t>本体もしくは</a:t>
            </a:r>
            <a:r>
              <a:rPr lang="en-US" altLang="ja-JP" sz="800" b="0" i="0" dirty="0">
                <a:solidFill>
                  <a:srgbClr val="555555"/>
                </a:solidFill>
                <a:effectLst/>
                <a:latin typeface="Noto Sans JP"/>
              </a:rPr>
              <a:t>MW WP Form</a:t>
            </a:r>
            <a:r>
              <a:rPr lang="ja-JP" altLang="en-US" sz="800" b="0" i="0" dirty="0">
                <a:solidFill>
                  <a:srgbClr val="555555"/>
                </a:solidFill>
                <a:effectLst/>
                <a:latin typeface="Noto Sans JP"/>
              </a:rPr>
              <a:t>をアップデートした後に</a:t>
            </a:r>
            <a:r>
              <a:rPr lang="en-US" altLang="ja-JP" sz="800" b="0" i="0" dirty="0">
                <a:solidFill>
                  <a:srgbClr val="555555"/>
                </a:solidFill>
                <a:effectLst/>
                <a:latin typeface="Noto Sans JP"/>
              </a:rPr>
              <a:t>MW WP Form reCAPTCHA v2</a:t>
            </a:r>
            <a:r>
              <a:rPr lang="ja-JP" altLang="en-US" sz="800" b="0" i="0" dirty="0">
                <a:solidFill>
                  <a:srgbClr val="555555"/>
                </a:solidFill>
                <a:effectLst/>
                <a:latin typeface="Noto Sans JP"/>
              </a:rPr>
              <a:t>のチェックボックスが表示されなくなった場合に有効です。</a:t>
            </a:r>
            <a:endParaRPr kumimoji="1" lang="ja-JP" altLang="en-US" sz="800" dirty="0"/>
          </a:p>
        </p:txBody>
      </p:sp>
      <p:sp>
        <p:nvSpPr>
          <p:cNvPr id="28" name="四角形: 角を丸くする 27">
            <a:extLst>
              <a:ext uri="{FF2B5EF4-FFF2-40B4-BE49-F238E27FC236}">
                <a16:creationId xmlns:a16="http://schemas.microsoft.com/office/drawing/2014/main" id="{F1E72E25-3321-99F4-18C5-C267EAD8458D}"/>
              </a:ext>
            </a:extLst>
          </p:cNvPr>
          <p:cNvSpPr/>
          <p:nvPr/>
        </p:nvSpPr>
        <p:spPr>
          <a:xfrm>
            <a:off x="405304" y="5742862"/>
            <a:ext cx="3560986" cy="1566610"/>
          </a:xfrm>
          <a:prstGeom prst="roundRect">
            <a:avLst>
              <a:gd name="adj" fmla="val 3048"/>
            </a:avLst>
          </a:prstGeom>
          <a:solidFill>
            <a:srgbClr val="242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コード</a:t>
            </a:r>
          </a:p>
        </p:txBody>
      </p:sp>
    </p:spTree>
    <p:extLst>
      <p:ext uri="{BB962C8B-B14F-4D97-AF65-F5344CB8AC3E}">
        <p14:creationId xmlns:p14="http://schemas.microsoft.com/office/powerpoint/2010/main" val="1009253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B05D062A-A1E5-CE00-9621-5D598D4E64DA}"/>
              </a:ext>
            </a:extLst>
          </p:cNvPr>
          <p:cNvSpPr/>
          <p:nvPr/>
        </p:nvSpPr>
        <p:spPr>
          <a:xfrm>
            <a:off x="0" y="0"/>
            <a:ext cx="3088640" cy="487680"/>
          </a:xfrm>
          <a:prstGeom prst="rect">
            <a:avLst/>
          </a:prstGeom>
          <a:solidFill>
            <a:srgbClr val="0D4C9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C5189CC-CAE1-30D3-89BD-74B7D05CCBC9}"/>
                  </a:ext>
                </a:extLst>
              </p:cNvPr>
              <p:cNvSpPr txBox="1"/>
              <p:nvPr/>
            </p:nvSpPr>
            <p:spPr>
              <a:xfrm>
                <a:off x="101600" y="-30480"/>
                <a:ext cx="1298432" cy="523220"/>
              </a:xfrm>
              <a:prstGeom prst="rect">
                <a:avLst/>
              </a:prstGeom>
              <a:noFill/>
            </p:spPr>
            <p:txBody>
              <a:bodyPr wrap="none" rtlCol="0">
                <a:spAutoFit/>
              </a:bodyPr>
              <a:lstStyle/>
              <a:p>
                <a:r>
                  <a:rPr kumimoji="1" lang="en-US" altLang="ja-JP" sz="2800" b="1" i="1" dirty="0">
                    <a:solidFill>
                      <a:schemeClr val="bg1"/>
                    </a:solidFill>
                  </a:rPr>
                  <a:t>CODE</a:t>
                </a:r>
                <a:r>
                  <a:rPr kumimoji="1" lang="en-US" altLang="ja-JP" sz="2800" b="1" dirty="0">
                    <a:solidFill>
                      <a:schemeClr val="bg1"/>
                    </a:solidFill>
                  </a:rPr>
                  <a:t> </a:t>
                </a:r>
                <a14:m>
                  <m:oMath xmlns:m="http://schemas.openxmlformats.org/officeDocument/2006/math">
                    <m:r>
                      <a:rPr kumimoji="1" lang="en-US" altLang="ja-JP" sz="2800" b="1" i="0" smtClean="0">
                        <a:solidFill>
                          <a:schemeClr val="bg1"/>
                        </a:solidFill>
                        <a:latin typeface="Cambria Math" panose="02040503050406030204" pitchFamily="18" charset="0"/>
                      </a:rPr>
                      <m:t>𝚺</m:t>
                    </m:r>
                  </m:oMath>
                </a14:m>
                <a:endParaRPr kumimoji="1" lang="ja-JP" altLang="en-US" sz="2800" b="1" dirty="0">
                  <a:solidFill>
                    <a:schemeClr val="bg1"/>
                  </a:solidFill>
                </a:endParaRPr>
              </a:p>
            </p:txBody>
          </p:sp>
        </mc:Choice>
        <mc:Fallback xmlns="">
          <p:sp>
            <p:nvSpPr>
              <p:cNvPr id="5" name="テキスト ボックス 4">
                <a:extLst>
                  <a:ext uri="{FF2B5EF4-FFF2-40B4-BE49-F238E27FC236}">
                    <a16:creationId xmlns:a16="http://schemas.microsoft.com/office/drawing/2014/main" id="{FC5189CC-CAE1-30D3-89BD-74B7D05CCBC9}"/>
                  </a:ext>
                </a:extLst>
              </p:cNvPr>
              <p:cNvSpPr txBox="1">
                <a:spLocks noRot="1" noChangeAspect="1" noMove="1" noResize="1" noEditPoints="1" noAdjustHandles="1" noChangeArrowheads="1" noChangeShapeType="1" noTextEdit="1"/>
              </p:cNvSpPr>
              <p:nvPr/>
            </p:nvSpPr>
            <p:spPr>
              <a:xfrm>
                <a:off x="101600" y="-30480"/>
                <a:ext cx="1298432" cy="523220"/>
              </a:xfrm>
              <a:prstGeom prst="rect">
                <a:avLst/>
              </a:prstGeom>
              <a:blipFill>
                <a:blip r:embed="rId2"/>
                <a:stretch>
                  <a:fillRect l="-9859" t="-10465" b="-32558"/>
                </a:stretch>
              </a:blipFill>
            </p:spPr>
            <p:txBody>
              <a:bodyPr/>
              <a:lstStyle/>
              <a:p>
                <a:r>
                  <a:rPr lang="ja-JP" altLang="en-US">
                    <a:noFill/>
                  </a:rPr>
                  <a:t> </a:t>
                </a:r>
              </a:p>
            </p:txBody>
          </p:sp>
        </mc:Fallback>
      </mc:AlternateContent>
      <p:sp>
        <p:nvSpPr>
          <p:cNvPr id="9" name="正方形/長方形 8">
            <a:extLst>
              <a:ext uri="{FF2B5EF4-FFF2-40B4-BE49-F238E27FC236}">
                <a16:creationId xmlns:a16="http://schemas.microsoft.com/office/drawing/2014/main" id="{7686856E-81F5-3DAE-2BE0-D401383A827A}"/>
              </a:ext>
            </a:extLst>
          </p:cNvPr>
          <p:cNvSpPr/>
          <p:nvPr/>
        </p:nvSpPr>
        <p:spPr>
          <a:xfrm>
            <a:off x="2499360" y="76200"/>
            <a:ext cx="447040" cy="335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63C4AC93-76C8-CBB2-4572-5A6DAC84DBC2}"/>
              </a:ext>
            </a:extLst>
          </p:cNvPr>
          <p:cNvSpPr/>
          <p:nvPr/>
        </p:nvSpPr>
        <p:spPr>
          <a:xfrm>
            <a:off x="0" y="504648"/>
            <a:ext cx="3088640" cy="11687352"/>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A414F48B-7CD5-466A-158F-713CC45ADCE2}"/>
              </a:ext>
            </a:extLst>
          </p:cNvPr>
          <p:cNvSpPr/>
          <p:nvPr/>
        </p:nvSpPr>
        <p:spPr>
          <a:xfrm>
            <a:off x="11684" y="616692"/>
            <a:ext cx="3065272" cy="19954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0686685A-FC83-0E6C-03D4-6D9CF299E1A8}"/>
              </a:ext>
            </a:extLst>
          </p:cNvPr>
          <p:cNvSpPr/>
          <p:nvPr/>
        </p:nvSpPr>
        <p:spPr>
          <a:xfrm>
            <a:off x="23368" y="4925555"/>
            <a:ext cx="3065272" cy="19954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04197486-FC88-9424-C7F9-E404FA22ED93}"/>
              </a:ext>
            </a:extLst>
          </p:cNvPr>
          <p:cNvSpPr/>
          <p:nvPr/>
        </p:nvSpPr>
        <p:spPr>
          <a:xfrm>
            <a:off x="23368" y="2745278"/>
            <a:ext cx="3065272" cy="19954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CCB3AA18-51E0-C3C8-E63A-A8A5FF39A7B9}"/>
              </a:ext>
            </a:extLst>
          </p:cNvPr>
          <p:cNvSpPr/>
          <p:nvPr/>
        </p:nvSpPr>
        <p:spPr>
          <a:xfrm>
            <a:off x="23368" y="7054141"/>
            <a:ext cx="3065272" cy="19954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3FE1DCF7-78DB-52A6-EBFB-066C40F671F7}"/>
              </a:ext>
            </a:extLst>
          </p:cNvPr>
          <p:cNvSpPr/>
          <p:nvPr/>
        </p:nvSpPr>
        <p:spPr>
          <a:xfrm>
            <a:off x="628689" y="9104662"/>
            <a:ext cx="279376" cy="279376"/>
          </a:xfrm>
          <a:prstGeom prst="ellipse">
            <a:avLst/>
          </a:prstGeom>
          <a:solidFill>
            <a:srgbClr val="F4F4F4"/>
          </a:solidFill>
          <a:ln>
            <a:solidFill>
              <a:srgbClr val="0D4C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tx1"/>
                </a:solidFill>
              </a:rPr>
              <a:t>1</a:t>
            </a:r>
            <a:endParaRPr kumimoji="1" lang="ja-JP" altLang="en-US" sz="1050" dirty="0">
              <a:solidFill>
                <a:schemeClr val="tx1"/>
              </a:solidFill>
            </a:endParaRPr>
          </a:p>
        </p:txBody>
      </p:sp>
      <p:sp>
        <p:nvSpPr>
          <p:cNvPr id="19" name="テキスト ボックス 18">
            <a:extLst>
              <a:ext uri="{FF2B5EF4-FFF2-40B4-BE49-F238E27FC236}">
                <a16:creationId xmlns:a16="http://schemas.microsoft.com/office/drawing/2014/main" id="{5495EB30-A1F4-E2D5-FD4A-5AD3251C2708}"/>
              </a:ext>
            </a:extLst>
          </p:cNvPr>
          <p:cNvSpPr txBox="1"/>
          <p:nvPr/>
        </p:nvSpPr>
        <p:spPr>
          <a:xfrm>
            <a:off x="1647813" y="8998061"/>
            <a:ext cx="343364" cy="369332"/>
          </a:xfrm>
          <a:prstGeom prst="rect">
            <a:avLst/>
          </a:prstGeom>
          <a:noFill/>
        </p:spPr>
        <p:txBody>
          <a:bodyPr wrap="none" rtlCol="0">
            <a:spAutoFit/>
          </a:bodyPr>
          <a:lstStyle/>
          <a:p>
            <a:r>
              <a:rPr kumimoji="1" lang="en-US" altLang="ja-JP" dirty="0"/>
              <a:t>…</a:t>
            </a:r>
            <a:endParaRPr kumimoji="1" lang="ja-JP" altLang="en-US" dirty="0"/>
          </a:p>
        </p:txBody>
      </p:sp>
      <p:sp>
        <p:nvSpPr>
          <p:cNvPr id="20" name="楕円 19">
            <a:extLst>
              <a:ext uri="{FF2B5EF4-FFF2-40B4-BE49-F238E27FC236}">
                <a16:creationId xmlns:a16="http://schemas.microsoft.com/office/drawing/2014/main" id="{5775804D-C115-5F58-46AA-2EA5EE5A5F05}"/>
              </a:ext>
            </a:extLst>
          </p:cNvPr>
          <p:cNvSpPr/>
          <p:nvPr/>
        </p:nvSpPr>
        <p:spPr>
          <a:xfrm>
            <a:off x="985652" y="9104662"/>
            <a:ext cx="279376" cy="279376"/>
          </a:xfrm>
          <a:prstGeom prst="ellipse">
            <a:avLst/>
          </a:prstGeom>
          <a:solidFill>
            <a:srgbClr val="F4F4F4"/>
          </a:solidFill>
          <a:ln>
            <a:solidFill>
              <a:srgbClr val="0D4C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tx1"/>
                </a:solidFill>
              </a:rPr>
              <a:t>1</a:t>
            </a:r>
            <a:endParaRPr kumimoji="1" lang="ja-JP" altLang="en-US" sz="1050" dirty="0">
              <a:solidFill>
                <a:schemeClr val="tx1"/>
              </a:solidFill>
            </a:endParaRPr>
          </a:p>
        </p:txBody>
      </p:sp>
      <p:sp>
        <p:nvSpPr>
          <p:cNvPr id="21" name="楕円 20">
            <a:extLst>
              <a:ext uri="{FF2B5EF4-FFF2-40B4-BE49-F238E27FC236}">
                <a16:creationId xmlns:a16="http://schemas.microsoft.com/office/drawing/2014/main" id="{0808DA62-E871-C694-9B2F-E978E5EA29C8}"/>
              </a:ext>
            </a:extLst>
          </p:cNvPr>
          <p:cNvSpPr/>
          <p:nvPr/>
        </p:nvSpPr>
        <p:spPr>
          <a:xfrm>
            <a:off x="1342615" y="9104662"/>
            <a:ext cx="279376" cy="279376"/>
          </a:xfrm>
          <a:prstGeom prst="ellipse">
            <a:avLst/>
          </a:prstGeom>
          <a:solidFill>
            <a:srgbClr val="0D4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t>1</a:t>
            </a:r>
            <a:endParaRPr kumimoji="1" lang="ja-JP" altLang="en-US" sz="1050" dirty="0"/>
          </a:p>
        </p:txBody>
      </p:sp>
      <p:sp>
        <p:nvSpPr>
          <p:cNvPr id="23" name="楕円 22">
            <a:extLst>
              <a:ext uri="{FF2B5EF4-FFF2-40B4-BE49-F238E27FC236}">
                <a16:creationId xmlns:a16="http://schemas.microsoft.com/office/drawing/2014/main" id="{96AC3B18-05CD-7589-8187-9C1306CCE372}"/>
              </a:ext>
            </a:extLst>
          </p:cNvPr>
          <p:cNvSpPr/>
          <p:nvPr/>
        </p:nvSpPr>
        <p:spPr>
          <a:xfrm>
            <a:off x="2016999" y="9104662"/>
            <a:ext cx="279376" cy="279376"/>
          </a:xfrm>
          <a:prstGeom prst="ellipse">
            <a:avLst/>
          </a:prstGeom>
          <a:solidFill>
            <a:srgbClr val="F4F4F4"/>
          </a:solidFill>
          <a:ln>
            <a:solidFill>
              <a:srgbClr val="0D4C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tx1"/>
                </a:solidFill>
              </a:rPr>
              <a:t>1</a:t>
            </a:r>
            <a:endParaRPr kumimoji="1" lang="ja-JP" altLang="en-US" sz="1050" dirty="0">
              <a:solidFill>
                <a:schemeClr val="tx1"/>
              </a:solidFill>
            </a:endParaRPr>
          </a:p>
        </p:txBody>
      </p:sp>
      <p:grpSp>
        <p:nvGrpSpPr>
          <p:cNvPr id="24" name="グループ化 23">
            <a:extLst>
              <a:ext uri="{FF2B5EF4-FFF2-40B4-BE49-F238E27FC236}">
                <a16:creationId xmlns:a16="http://schemas.microsoft.com/office/drawing/2014/main" id="{0EE61D2A-38E3-8754-1169-DBD065A8A4E6}"/>
              </a:ext>
            </a:extLst>
          </p:cNvPr>
          <p:cNvGrpSpPr/>
          <p:nvPr/>
        </p:nvGrpSpPr>
        <p:grpSpPr>
          <a:xfrm>
            <a:off x="0" y="9568099"/>
            <a:ext cx="3088640" cy="397227"/>
            <a:chOff x="4061921" y="789859"/>
            <a:chExt cx="3088640" cy="397227"/>
          </a:xfrm>
        </p:grpSpPr>
        <p:grpSp>
          <p:nvGrpSpPr>
            <p:cNvPr id="25" name="グループ化 24">
              <a:extLst>
                <a:ext uri="{FF2B5EF4-FFF2-40B4-BE49-F238E27FC236}">
                  <a16:creationId xmlns:a16="http://schemas.microsoft.com/office/drawing/2014/main" id="{214A6D51-1A1F-BB25-B38C-940714CEB605}"/>
                </a:ext>
              </a:extLst>
            </p:cNvPr>
            <p:cNvGrpSpPr/>
            <p:nvPr/>
          </p:nvGrpSpPr>
          <p:grpSpPr>
            <a:xfrm>
              <a:off x="4061921" y="789859"/>
              <a:ext cx="3088640" cy="397227"/>
              <a:chOff x="4462243" y="767080"/>
              <a:chExt cx="3292570" cy="423454"/>
            </a:xfrm>
          </p:grpSpPr>
          <p:sp>
            <p:nvSpPr>
              <p:cNvPr id="27" name="正方形/長方形 26">
                <a:extLst>
                  <a:ext uri="{FF2B5EF4-FFF2-40B4-BE49-F238E27FC236}">
                    <a16:creationId xmlns:a16="http://schemas.microsoft.com/office/drawing/2014/main" id="{4A38F0FA-3BE2-7658-7A80-04C111FB0E0E}"/>
                  </a:ext>
                </a:extLst>
              </p:cNvPr>
              <p:cNvSpPr/>
              <p:nvPr/>
            </p:nvSpPr>
            <p:spPr>
              <a:xfrm>
                <a:off x="4462243" y="767080"/>
                <a:ext cx="3292570" cy="4234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四角形: 角を丸くする 27">
                <a:extLst>
                  <a:ext uri="{FF2B5EF4-FFF2-40B4-BE49-F238E27FC236}">
                    <a16:creationId xmlns:a16="http://schemas.microsoft.com/office/drawing/2014/main" id="{0F938AE4-E3AE-F23F-D1F7-F323056C131D}"/>
                  </a:ext>
                </a:extLst>
              </p:cNvPr>
              <p:cNvSpPr/>
              <p:nvPr/>
            </p:nvSpPr>
            <p:spPr>
              <a:xfrm>
                <a:off x="4700521" y="867772"/>
                <a:ext cx="2328626" cy="215174"/>
              </a:xfrm>
              <a:prstGeom prst="roundRect">
                <a:avLst/>
              </a:prstGeom>
              <a:solidFill>
                <a:schemeClr val="bg1"/>
              </a:solidFill>
              <a:ln>
                <a:solidFill>
                  <a:srgbClr val="F4F4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6" name="フローチャート: 代替処理 25">
              <a:extLst>
                <a:ext uri="{FF2B5EF4-FFF2-40B4-BE49-F238E27FC236}">
                  <a16:creationId xmlns:a16="http://schemas.microsoft.com/office/drawing/2014/main" id="{4D8632E0-479A-A34C-E499-81D23CD3ED6B}"/>
                </a:ext>
              </a:extLst>
            </p:cNvPr>
            <p:cNvSpPr/>
            <p:nvPr/>
          </p:nvSpPr>
          <p:spPr>
            <a:xfrm>
              <a:off x="6574083" y="893929"/>
              <a:ext cx="421436" cy="182618"/>
            </a:xfrm>
            <a:prstGeom prst="flowChartAlternateProcess">
              <a:avLst/>
            </a:prstGeom>
            <a:solidFill>
              <a:srgbClr val="59C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bg1"/>
                  </a:solidFill>
                </a:rPr>
                <a:t>検索</a:t>
              </a:r>
            </a:p>
          </p:txBody>
        </p:sp>
      </p:grpSp>
      <p:grpSp>
        <p:nvGrpSpPr>
          <p:cNvPr id="30" name="グループ化 29">
            <a:extLst>
              <a:ext uri="{FF2B5EF4-FFF2-40B4-BE49-F238E27FC236}">
                <a16:creationId xmlns:a16="http://schemas.microsoft.com/office/drawing/2014/main" id="{FA3AE3E4-B347-2E7D-D69B-E9E3BED91334}"/>
              </a:ext>
            </a:extLst>
          </p:cNvPr>
          <p:cNvGrpSpPr/>
          <p:nvPr/>
        </p:nvGrpSpPr>
        <p:grpSpPr>
          <a:xfrm>
            <a:off x="0" y="10149387"/>
            <a:ext cx="3088640" cy="1810418"/>
            <a:chOff x="4334388" y="1281542"/>
            <a:chExt cx="3088640" cy="1810418"/>
          </a:xfrm>
        </p:grpSpPr>
        <p:sp>
          <p:nvSpPr>
            <p:cNvPr id="31" name="正方形/長方形 30">
              <a:extLst>
                <a:ext uri="{FF2B5EF4-FFF2-40B4-BE49-F238E27FC236}">
                  <a16:creationId xmlns:a16="http://schemas.microsoft.com/office/drawing/2014/main" id="{7A2EC61D-1E2B-1CD2-4ABD-56ACFFF8FFC5}"/>
                </a:ext>
              </a:extLst>
            </p:cNvPr>
            <p:cNvSpPr/>
            <p:nvPr/>
          </p:nvSpPr>
          <p:spPr>
            <a:xfrm>
              <a:off x="4334388" y="1281542"/>
              <a:ext cx="3088640" cy="1810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5F46F395-B87B-E52D-7D83-D2728AF1FEEA}"/>
                </a:ext>
              </a:extLst>
            </p:cNvPr>
            <p:cNvSpPr/>
            <p:nvPr/>
          </p:nvSpPr>
          <p:spPr>
            <a:xfrm>
              <a:off x="5712603" y="1398043"/>
              <a:ext cx="374231" cy="374231"/>
            </a:xfrm>
            <a:prstGeom prst="ellipse">
              <a:avLst/>
            </a:prstGeom>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FC4250B5-43CC-703F-99D2-A37679C2AC8A}"/>
                </a:ext>
              </a:extLst>
            </p:cNvPr>
            <p:cNvSpPr txBox="1"/>
            <p:nvPr/>
          </p:nvSpPr>
          <p:spPr>
            <a:xfrm>
              <a:off x="5442518" y="1802196"/>
              <a:ext cx="914400" cy="215444"/>
            </a:xfrm>
            <a:prstGeom prst="rect">
              <a:avLst/>
            </a:prstGeom>
            <a:noFill/>
          </p:spPr>
          <p:txBody>
            <a:bodyPr wrap="square" rtlCol="0">
              <a:spAutoFit/>
            </a:bodyPr>
            <a:lstStyle/>
            <a:p>
              <a:pPr algn="ctr"/>
              <a:r>
                <a:rPr kumimoji="1" lang="en-US" altLang="ja-JP" sz="800" dirty="0"/>
                <a:t>Ryosuke</a:t>
              </a:r>
              <a:endParaRPr kumimoji="1" lang="ja-JP" altLang="en-US" sz="800" dirty="0"/>
            </a:p>
          </p:txBody>
        </p:sp>
        <p:sp>
          <p:nvSpPr>
            <p:cNvPr id="34" name="正方形/長方形 33">
              <a:extLst>
                <a:ext uri="{FF2B5EF4-FFF2-40B4-BE49-F238E27FC236}">
                  <a16:creationId xmlns:a16="http://schemas.microsoft.com/office/drawing/2014/main" id="{BCB83651-358A-4D81-0DF6-624F191FAA02}"/>
                </a:ext>
              </a:extLst>
            </p:cNvPr>
            <p:cNvSpPr/>
            <p:nvPr/>
          </p:nvSpPr>
          <p:spPr>
            <a:xfrm>
              <a:off x="5228911" y="2137872"/>
              <a:ext cx="1322961" cy="569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正方形/長方形 1">
            <a:extLst>
              <a:ext uri="{FF2B5EF4-FFF2-40B4-BE49-F238E27FC236}">
                <a16:creationId xmlns:a16="http://schemas.microsoft.com/office/drawing/2014/main" id="{41820A2E-C25A-8AAD-A47D-43C44057A0F9}"/>
              </a:ext>
            </a:extLst>
          </p:cNvPr>
          <p:cNvSpPr/>
          <p:nvPr/>
        </p:nvSpPr>
        <p:spPr>
          <a:xfrm>
            <a:off x="3615622" y="0"/>
            <a:ext cx="3088640" cy="121920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id="{D34119FA-C3BA-01DE-0D13-4DD6F60B46FB}"/>
              </a:ext>
            </a:extLst>
          </p:cNvPr>
          <p:cNvSpPr/>
          <p:nvPr/>
        </p:nvSpPr>
        <p:spPr>
          <a:xfrm>
            <a:off x="3603938" y="460340"/>
            <a:ext cx="3100322" cy="36462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a:extLst>
              <a:ext uri="{FF2B5EF4-FFF2-40B4-BE49-F238E27FC236}">
                <a16:creationId xmlns:a16="http://schemas.microsoft.com/office/drawing/2014/main" id="{58E8DDA2-233B-7FCA-43F4-5C8DEC307255}"/>
              </a:ext>
            </a:extLst>
          </p:cNvPr>
          <p:cNvSpPr/>
          <p:nvPr/>
        </p:nvSpPr>
        <p:spPr>
          <a:xfrm>
            <a:off x="3615622" y="-1"/>
            <a:ext cx="3088640" cy="464945"/>
          </a:xfrm>
          <a:prstGeom prst="rect">
            <a:avLst/>
          </a:prstGeom>
          <a:solidFill>
            <a:srgbClr val="0D4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50" dirty="0"/>
              <a:t>人気記事</a:t>
            </a:r>
          </a:p>
        </p:txBody>
      </p:sp>
      <p:grpSp>
        <p:nvGrpSpPr>
          <p:cNvPr id="98" name="グループ化 97">
            <a:extLst>
              <a:ext uri="{FF2B5EF4-FFF2-40B4-BE49-F238E27FC236}">
                <a16:creationId xmlns:a16="http://schemas.microsoft.com/office/drawing/2014/main" id="{BF49BEB7-BEAD-7CD7-1B8F-B04489D20F0C}"/>
              </a:ext>
            </a:extLst>
          </p:cNvPr>
          <p:cNvGrpSpPr/>
          <p:nvPr/>
        </p:nvGrpSpPr>
        <p:grpSpPr>
          <a:xfrm>
            <a:off x="3630322" y="504648"/>
            <a:ext cx="3073938" cy="762449"/>
            <a:chOff x="3630322" y="504648"/>
            <a:chExt cx="3073938" cy="762449"/>
          </a:xfrm>
        </p:grpSpPr>
        <p:grpSp>
          <p:nvGrpSpPr>
            <p:cNvPr id="75" name="グループ化 74">
              <a:extLst>
                <a:ext uri="{FF2B5EF4-FFF2-40B4-BE49-F238E27FC236}">
                  <a16:creationId xmlns:a16="http://schemas.microsoft.com/office/drawing/2014/main" id="{D70FD53A-3BCD-5FE0-363C-DFAA1DA7EF2E}"/>
                </a:ext>
              </a:extLst>
            </p:cNvPr>
            <p:cNvGrpSpPr/>
            <p:nvPr/>
          </p:nvGrpSpPr>
          <p:grpSpPr>
            <a:xfrm>
              <a:off x="3630322" y="504648"/>
              <a:ext cx="3073938" cy="762449"/>
              <a:chOff x="4452073" y="4195743"/>
              <a:chExt cx="1662862" cy="393224"/>
            </a:xfrm>
          </p:grpSpPr>
          <p:sp>
            <p:nvSpPr>
              <p:cNvPr id="76" name="正方形/長方形 75">
                <a:extLst>
                  <a:ext uri="{FF2B5EF4-FFF2-40B4-BE49-F238E27FC236}">
                    <a16:creationId xmlns:a16="http://schemas.microsoft.com/office/drawing/2014/main" id="{F78CD4F2-A96C-2628-396C-597C70482F10}"/>
                  </a:ext>
                </a:extLst>
              </p:cNvPr>
              <p:cNvSpPr/>
              <p:nvPr/>
            </p:nvSpPr>
            <p:spPr>
              <a:xfrm>
                <a:off x="4460237" y="4195743"/>
                <a:ext cx="1654698" cy="39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a:extLst>
                  <a:ext uri="{FF2B5EF4-FFF2-40B4-BE49-F238E27FC236}">
                    <a16:creationId xmlns:a16="http://schemas.microsoft.com/office/drawing/2014/main" id="{B5F0FC9F-DD35-86D4-0D97-6C5803A5842A}"/>
                  </a:ext>
                </a:extLst>
              </p:cNvPr>
              <p:cNvSpPr/>
              <p:nvPr/>
            </p:nvSpPr>
            <p:spPr>
              <a:xfrm>
                <a:off x="4452073" y="4200745"/>
                <a:ext cx="572834" cy="3882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E2717216-612A-65B4-98B8-96C5A5AFF3F6}"/>
                  </a:ext>
                </a:extLst>
              </p:cNvPr>
              <p:cNvSpPr/>
              <p:nvPr/>
            </p:nvSpPr>
            <p:spPr>
              <a:xfrm>
                <a:off x="5046001" y="4326335"/>
                <a:ext cx="1068933" cy="2580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7" name="フローチャート: 代替処理 96">
              <a:extLst>
                <a:ext uri="{FF2B5EF4-FFF2-40B4-BE49-F238E27FC236}">
                  <a16:creationId xmlns:a16="http://schemas.microsoft.com/office/drawing/2014/main" id="{163FB82C-AE7D-A774-5A3B-376EFC7A781B}"/>
                </a:ext>
              </a:extLst>
            </p:cNvPr>
            <p:cNvSpPr/>
            <p:nvPr/>
          </p:nvSpPr>
          <p:spPr>
            <a:xfrm>
              <a:off x="4755394" y="559690"/>
              <a:ext cx="460841" cy="158468"/>
            </a:xfrm>
            <a:prstGeom prst="flowChartAlternateProcess">
              <a:avLst/>
            </a:prstGeom>
            <a:solidFill>
              <a:srgbClr val="59C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bg1"/>
                  </a:solidFill>
                </a:rPr>
                <a:t>ROS</a:t>
              </a:r>
              <a:endParaRPr kumimoji="1" lang="ja-JP" altLang="en-US" sz="1200" dirty="0">
                <a:solidFill>
                  <a:schemeClr val="bg1"/>
                </a:solidFill>
              </a:endParaRPr>
            </a:p>
          </p:txBody>
        </p:sp>
      </p:grpSp>
      <p:grpSp>
        <p:nvGrpSpPr>
          <p:cNvPr id="99" name="グループ化 98">
            <a:extLst>
              <a:ext uri="{FF2B5EF4-FFF2-40B4-BE49-F238E27FC236}">
                <a16:creationId xmlns:a16="http://schemas.microsoft.com/office/drawing/2014/main" id="{71665E8D-0059-5775-192B-21AD2F8B57EC}"/>
              </a:ext>
            </a:extLst>
          </p:cNvPr>
          <p:cNvGrpSpPr/>
          <p:nvPr/>
        </p:nvGrpSpPr>
        <p:grpSpPr>
          <a:xfrm>
            <a:off x="3637868" y="1316500"/>
            <a:ext cx="3073938" cy="762449"/>
            <a:chOff x="3630322" y="504648"/>
            <a:chExt cx="3073938" cy="762449"/>
          </a:xfrm>
        </p:grpSpPr>
        <p:grpSp>
          <p:nvGrpSpPr>
            <p:cNvPr id="100" name="グループ化 99">
              <a:extLst>
                <a:ext uri="{FF2B5EF4-FFF2-40B4-BE49-F238E27FC236}">
                  <a16:creationId xmlns:a16="http://schemas.microsoft.com/office/drawing/2014/main" id="{D3643C30-033A-C811-24A8-40A7646939CA}"/>
                </a:ext>
              </a:extLst>
            </p:cNvPr>
            <p:cNvGrpSpPr/>
            <p:nvPr/>
          </p:nvGrpSpPr>
          <p:grpSpPr>
            <a:xfrm>
              <a:off x="3630322" y="504648"/>
              <a:ext cx="3073938" cy="762449"/>
              <a:chOff x="4452073" y="4195743"/>
              <a:chExt cx="1662862" cy="393224"/>
            </a:xfrm>
          </p:grpSpPr>
          <p:sp>
            <p:nvSpPr>
              <p:cNvPr id="102" name="正方形/長方形 101">
                <a:extLst>
                  <a:ext uri="{FF2B5EF4-FFF2-40B4-BE49-F238E27FC236}">
                    <a16:creationId xmlns:a16="http://schemas.microsoft.com/office/drawing/2014/main" id="{7CFDAAA0-75D3-8968-C945-49C3EC9CE622}"/>
                  </a:ext>
                </a:extLst>
              </p:cNvPr>
              <p:cNvSpPr/>
              <p:nvPr/>
            </p:nvSpPr>
            <p:spPr>
              <a:xfrm>
                <a:off x="4460237" y="4195743"/>
                <a:ext cx="1654698" cy="39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正方形/長方形 102">
                <a:extLst>
                  <a:ext uri="{FF2B5EF4-FFF2-40B4-BE49-F238E27FC236}">
                    <a16:creationId xmlns:a16="http://schemas.microsoft.com/office/drawing/2014/main" id="{D2BEDE3B-9F36-4736-984B-5260B92E7975}"/>
                  </a:ext>
                </a:extLst>
              </p:cNvPr>
              <p:cNvSpPr/>
              <p:nvPr/>
            </p:nvSpPr>
            <p:spPr>
              <a:xfrm>
                <a:off x="4452073" y="4200745"/>
                <a:ext cx="572834" cy="3882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正方形/長方形 103">
                <a:extLst>
                  <a:ext uri="{FF2B5EF4-FFF2-40B4-BE49-F238E27FC236}">
                    <a16:creationId xmlns:a16="http://schemas.microsoft.com/office/drawing/2014/main" id="{FB3D80AE-DD0D-F697-EB61-68EA1C5BC385}"/>
                  </a:ext>
                </a:extLst>
              </p:cNvPr>
              <p:cNvSpPr/>
              <p:nvPr/>
            </p:nvSpPr>
            <p:spPr>
              <a:xfrm>
                <a:off x="5046001" y="4326335"/>
                <a:ext cx="1068933" cy="2580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1" name="フローチャート: 代替処理 100">
              <a:extLst>
                <a:ext uri="{FF2B5EF4-FFF2-40B4-BE49-F238E27FC236}">
                  <a16:creationId xmlns:a16="http://schemas.microsoft.com/office/drawing/2014/main" id="{C353C60E-2895-3B38-7777-D09AD5B31150}"/>
                </a:ext>
              </a:extLst>
            </p:cNvPr>
            <p:cNvSpPr/>
            <p:nvPr/>
          </p:nvSpPr>
          <p:spPr>
            <a:xfrm>
              <a:off x="4755394" y="559690"/>
              <a:ext cx="460841" cy="158468"/>
            </a:xfrm>
            <a:prstGeom prst="flowChartAlternateProcess">
              <a:avLst/>
            </a:prstGeom>
            <a:solidFill>
              <a:srgbClr val="59C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bg1"/>
                  </a:solidFill>
                </a:rPr>
                <a:t>ROS</a:t>
              </a:r>
              <a:endParaRPr kumimoji="1" lang="ja-JP" altLang="en-US" sz="1200" dirty="0">
                <a:solidFill>
                  <a:schemeClr val="bg1"/>
                </a:solidFill>
              </a:endParaRPr>
            </a:p>
          </p:txBody>
        </p:sp>
      </p:grpSp>
      <p:grpSp>
        <p:nvGrpSpPr>
          <p:cNvPr id="105" name="グループ化 104">
            <a:extLst>
              <a:ext uri="{FF2B5EF4-FFF2-40B4-BE49-F238E27FC236}">
                <a16:creationId xmlns:a16="http://schemas.microsoft.com/office/drawing/2014/main" id="{A3966C5A-E56E-0876-FAA8-8C5B7B558369}"/>
              </a:ext>
            </a:extLst>
          </p:cNvPr>
          <p:cNvGrpSpPr/>
          <p:nvPr/>
        </p:nvGrpSpPr>
        <p:grpSpPr>
          <a:xfrm>
            <a:off x="3625149" y="2128352"/>
            <a:ext cx="3073938" cy="762449"/>
            <a:chOff x="3630322" y="504648"/>
            <a:chExt cx="3073938" cy="762449"/>
          </a:xfrm>
        </p:grpSpPr>
        <p:grpSp>
          <p:nvGrpSpPr>
            <p:cNvPr id="106" name="グループ化 105">
              <a:extLst>
                <a:ext uri="{FF2B5EF4-FFF2-40B4-BE49-F238E27FC236}">
                  <a16:creationId xmlns:a16="http://schemas.microsoft.com/office/drawing/2014/main" id="{DE70E37C-B109-EC17-BCB3-531AE33B62F0}"/>
                </a:ext>
              </a:extLst>
            </p:cNvPr>
            <p:cNvGrpSpPr/>
            <p:nvPr/>
          </p:nvGrpSpPr>
          <p:grpSpPr>
            <a:xfrm>
              <a:off x="3630322" y="504648"/>
              <a:ext cx="3073938" cy="762449"/>
              <a:chOff x="4452073" y="4195743"/>
              <a:chExt cx="1662862" cy="393224"/>
            </a:xfrm>
          </p:grpSpPr>
          <p:sp>
            <p:nvSpPr>
              <p:cNvPr id="108" name="正方形/長方形 107">
                <a:extLst>
                  <a:ext uri="{FF2B5EF4-FFF2-40B4-BE49-F238E27FC236}">
                    <a16:creationId xmlns:a16="http://schemas.microsoft.com/office/drawing/2014/main" id="{0F2C0817-0261-B95D-4FF3-A11D8B2E9493}"/>
                  </a:ext>
                </a:extLst>
              </p:cNvPr>
              <p:cNvSpPr/>
              <p:nvPr/>
            </p:nvSpPr>
            <p:spPr>
              <a:xfrm>
                <a:off x="4460237" y="4195743"/>
                <a:ext cx="1654698" cy="39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a:extLst>
                  <a:ext uri="{FF2B5EF4-FFF2-40B4-BE49-F238E27FC236}">
                    <a16:creationId xmlns:a16="http://schemas.microsoft.com/office/drawing/2014/main" id="{FDF00B45-528B-DEF8-69A7-C2F7CCA065E1}"/>
                  </a:ext>
                </a:extLst>
              </p:cNvPr>
              <p:cNvSpPr/>
              <p:nvPr/>
            </p:nvSpPr>
            <p:spPr>
              <a:xfrm>
                <a:off x="4452073" y="4200745"/>
                <a:ext cx="572834" cy="3882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a:extLst>
                  <a:ext uri="{FF2B5EF4-FFF2-40B4-BE49-F238E27FC236}">
                    <a16:creationId xmlns:a16="http://schemas.microsoft.com/office/drawing/2014/main" id="{59F7B31C-300A-FFC8-1F15-A49EB1B6852D}"/>
                  </a:ext>
                </a:extLst>
              </p:cNvPr>
              <p:cNvSpPr/>
              <p:nvPr/>
            </p:nvSpPr>
            <p:spPr>
              <a:xfrm>
                <a:off x="5046001" y="4326335"/>
                <a:ext cx="1068933" cy="2580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7" name="フローチャート: 代替処理 106">
              <a:extLst>
                <a:ext uri="{FF2B5EF4-FFF2-40B4-BE49-F238E27FC236}">
                  <a16:creationId xmlns:a16="http://schemas.microsoft.com/office/drawing/2014/main" id="{EE2C9378-586A-9962-F8D2-034C565F9E28}"/>
                </a:ext>
              </a:extLst>
            </p:cNvPr>
            <p:cNvSpPr/>
            <p:nvPr/>
          </p:nvSpPr>
          <p:spPr>
            <a:xfrm>
              <a:off x="4755394" y="559690"/>
              <a:ext cx="460841" cy="158468"/>
            </a:xfrm>
            <a:prstGeom prst="flowChartAlternateProcess">
              <a:avLst/>
            </a:prstGeom>
            <a:solidFill>
              <a:srgbClr val="59C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bg1"/>
                  </a:solidFill>
                </a:rPr>
                <a:t>ROS</a:t>
              </a:r>
              <a:endParaRPr kumimoji="1" lang="ja-JP" altLang="en-US" sz="1200" dirty="0">
                <a:solidFill>
                  <a:schemeClr val="bg1"/>
                </a:solidFill>
              </a:endParaRPr>
            </a:p>
          </p:txBody>
        </p:sp>
      </p:grpSp>
      <p:grpSp>
        <p:nvGrpSpPr>
          <p:cNvPr id="111" name="グループ化 110">
            <a:extLst>
              <a:ext uri="{FF2B5EF4-FFF2-40B4-BE49-F238E27FC236}">
                <a16:creationId xmlns:a16="http://schemas.microsoft.com/office/drawing/2014/main" id="{A325F206-E1B8-DEE7-3F7A-A84B8C3E2F37}"/>
              </a:ext>
            </a:extLst>
          </p:cNvPr>
          <p:cNvGrpSpPr/>
          <p:nvPr/>
        </p:nvGrpSpPr>
        <p:grpSpPr>
          <a:xfrm>
            <a:off x="3632695" y="2940204"/>
            <a:ext cx="3073938" cy="762449"/>
            <a:chOff x="3630322" y="504648"/>
            <a:chExt cx="3073938" cy="762449"/>
          </a:xfrm>
        </p:grpSpPr>
        <p:grpSp>
          <p:nvGrpSpPr>
            <p:cNvPr id="112" name="グループ化 111">
              <a:extLst>
                <a:ext uri="{FF2B5EF4-FFF2-40B4-BE49-F238E27FC236}">
                  <a16:creationId xmlns:a16="http://schemas.microsoft.com/office/drawing/2014/main" id="{A559ECE2-75FF-43C8-E021-7C7698D5697E}"/>
                </a:ext>
              </a:extLst>
            </p:cNvPr>
            <p:cNvGrpSpPr/>
            <p:nvPr/>
          </p:nvGrpSpPr>
          <p:grpSpPr>
            <a:xfrm>
              <a:off x="3630322" y="504648"/>
              <a:ext cx="3073938" cy="762449"/>
              <a:chOff x="4452073" y="4195743"/>
              <a:chExt cx="1662862" cy="393224"/>
            </a:xfrm>
          </p:grpSpPr>
          <p:sp>
            <p:nvSpPr>
              <p:cNvPr id="114" name="正方形/長方形 113">
                <a:extLst>
                  <a:ext uri="{FF2B5EF4-FFF2-40B4-BE49-F238E27FC236}">
                    <a16:creationId xmlns:a16="http://schemas.microsoft.com/office/drawing/2014/main" id="{31B838A8-1E5B-42F6-60F2-DAC4FC316B1E}"/>
                  </a:ext>
                </a:extLst>
              </p:cNvPr>
              <p:cNvSpPr/>
              <p:nvPr/>
            </p:nvSpPr>
            <p:spPr>
              <a:xfrm>
                <a:off x="4460237" y="4195743"/>
                <a:ext cx="1654698" cy="39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a:extLst>
                  <a:ext uri="{FF2B5EF4-FFF2-40B4-BE49-F238E27FC236}">
                    <a16:creationId xmlns:a16="http://schemas.microsoft.com/office/drawing/2014/main" id="{7BDB2967-01C1-7B52-B0FB-A26B724D0593}"/>
                  </a:ext>
                </a:extLst>
              </p:cNvPr>
              <p:cNvSpPr/>
              <p:nvPr/>
            </p:nvSpPr>
            <p:spPr>
              <a:xfrm>
                <a:off x="4452073" y="4200745"/>
                <a:ext cx="572834" cy="3882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a:extLst>
                  <a:ext uri="{FF2B5EF4-FFF2-40B4-BE49-F238E27FC236}">
                    <a16:creationId xmlns:a16="http://schemas.microsoft.com/office/drawing/2014/main" id="{56F1F06A-60D2-EE57-6D97-3F2C2FBB8991}"/>
                  </a:ext>
                </a:extLst>
              </p:cNvPr>
              <p:cNvSpPr/>
              <p:nvPr/>
            </p:nvSpPr>
            <p:spPr>
              <a:xfrm>
                <a:off x="5046001" y="4326335"/>
                <a:ext cx="1068933" cy="2580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3" name="フローチャート: 代替処理 112">
              <a:extLst>
                <a:ext uri="{FF2B5EF4-FFF2-40B4-BE49-F238E27FC236}">
                  <a16:creationId xmlns:a16="http://schemas.microsoft.com/office/drawing/2014/main" id="{4ABC5ED4-613A-C37C-CD95-2889DEB2DD72}"/>
                </a:ext>
              </a:extLst>
            </p:cNvPr>
            <p:cNvSpPr/>
            <p:nvPr/>
          </p:nvSpPr>
          <p:spPr>
            <a:xfrm>
              <a:off x="4755394" y="559690"/>
              <a:ext cx="460841" cy="158468"/>
            </a:xfrm>
            <a:prstGeom prst="flowChartAlternateProcess">
              <a:avLst/>
            </a:prstGeom>
            <a:solidFill>
              <a:srgbClr val="59C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bg1"/>
                  </a:solidFill>
                </a:rPr>
                <a:t>ROS</a:t>
              </a:r>
              <a:endParaRPr kumimoji="1" lang="ja-JP" altLang="en-US" sz="1200" dirty="0">
                <a:solidFill>
                  <a:schemeClr val="bg1"/>
                </a:solidFill>
              </a:endParaRPr>
            </a:p>
          </p:txBody>
        </p:sp>
      </p:grpSp>
      <p:sp>
        <p:nvSpPr>
          <p:cNvPr id="117" name="正方形/長方形 116">
            <a:extLst>
              <a:ext uri="{FF2B5EF4-FFF2-40B4-BE49-F238E27FC236}">
                <a16:creationId xmlns:a16="http://schemas.microsoft.com/office/drawing/2014/main" id="{D3F00733-1E0B-7123-8222-891145AADEF8}"/>
              </a:ext>
            </a:extLst>
          </p:cNvPr>
          <p:cNvSpPr/>
          <p:nvPr/>
        </p:nvSpPr>
        <p:spPr>
          <a:xfrm>
            <a:off x="3584710" y="4355204"/>
            <a:ext cx="3100322" cy="36462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正方形/長方形 117">
            <a:extLst>
              <a:ext uri="{FF2B5EF4-FFF2-40B4-BE49-F238E27FC236}">
                <a16:creationId xmlns:a16="http://schemas.microsoft.com/office/drawing/2014/main" id="{44B50D8A-6171-5CE6-A1D5-AD59EFB6B2AD}"/>
              </a:ext>
            </a:extLst>
          </p:cNvPr>
          <p:cNvSpPr/>
          <p:nvPr/>
        </p:nvSpPr>
        <p:spPr>
          <a:xfrm>
            <a:off x="3596394" y="3894863"/>
            <a:ext cx="3088640" cy="464945"/>
          </a:xfrm>
          <a:prstGeom prst="rect">
            <a:avLst/>
          </a:prstGeom>
          <a:solidFill>
            <a:srgbClr val="0D4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50" dirty="0"/>
              <a:t>新着記事</a:t>
            </a:r>
          </a:p>
        </p:txBody>
      </p:sp>
      <p:grpSp>
        <p:nvGrpSpPr>
          <p:cNvPr id="119" name="グループ化 118">
            <a:extLst>
              <a:ext uri="{FF2B5EF4-FFF2-40B4-BE49-F238E27FC236}">
                <a16:creationId xmlns:a16="http://schemas.microsoft.com/office/drawing/2014/main" id="{9E31A761-7F3B-9302-D111-B5188E962A33}"/>
              </a:ext>
            </a:extLst>
          </p:cNvPr>
          <p:cNvGrpSpPr/>
          <p:nvPr/>
        </p:nvGrpSpPr>
        <p:grpSpPr>
          <a:xfrm>
            <a:off x="3611094" y="4399512"/>
            <a:ext cx="3073938" cy="762449"/>
            <a:chOff x="3630322" y="504648"/>
            <a:chExt cx="3073938" cy="762449"/>
          </a:xfrm>
        </p:grpSpPr>
        <p:grpSp>
          <p:nvGrpSpPr>
            <p:cNvPr id="120" name="グループ化 119">
              <a:extLst>
                <a:ext uri="{FF2B5EF4-FFF2-40B4-BE49-F238E27FC236}">
                  <a16:creationId xmlns:a16="http://schemas.microsoft.com/office/drawing/2014/main" id="{3CB85CC6-59AF-F44B-4E1A-7108C5BBDCEF}"/>
                </a:ext>
              </a:extLst>
            </p:cNvPr>
            <p:cNvGrpSpPr/>
            <p:nvPr/>
          </p:nvGrpSpPr>
          <p:grpSpPr>
            <a:xfrm>
              <a:off x="3630322" y="504648"/>
              <a:ext cx="3073938" cy="762449"/>
              <a:chOff x="4452073" y="4195743"/>
              <a:chExt cx="1662862" cy="393224"/>
            </a:xfrm>
          </p:grpSpPr>
          <p:sp>
            <p:nvSpPr>
              <p:cNvPr id="122" name="正方形/長方形 121">
                <a:extLst>
                  <a:ext uri="{FF2B5EF4-FFF2-40B4-BE49-F238E27FC236}">
                    <a16:creationId xmlns:a16="http://schemas.microsoft.com/office/drawing/2014/main" id="{22CE7763-CF2B-6CFC-CD51-7E1A2F877211}"/>
                  </a:ext>
                </a:extLst>
              </p:cNvPr>
              <p:cNvSpPr/>
              <p:nvPr/>
            </p:nvSpPr>
            <p:spPr>
              <a:xfrm>
                <a:off x="4460237" y="4195743"/>
                <a:ext cx="1654698" cy="39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正方形/長方形 122">
                <a:extLst>
                  <a:ext uri="{FF2B5EF4-FFF2-40B4-BE49-F238E27FC236}">
                    <a16:creationId xmlns:a16="http://schemas.microsoft.com/office/drawing/2014/main" id="{694DFED1-1DF3-F9BC-7913-32D808B48BC4}"/>
                  </a:ext>
                </a:extLst>
              </p:cNvPr>
              <p:cNvSpPr/>
              <p:nvPr/>
            </p:nvSpPr>
            <p:spPr>
              <a:xfrm>
                <a:off x="4452073" y="4200745"/>
                <a:ext cx="572834" cy="3882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正方形/長方形 123">
                <a:extLst>
                  <a:ext uri="{FF2B5EF4-FFF2-40B4-BE49-F238E27FC236}">
                    <a16:creationId xmlns:a16="http://schemas.microsoft.com/office/drawing/2014/main" id="{0415803A-39F4-A66F-AB67-2D70F15FBF4B}"/>
                  </a:ext>
                </a:extLst>
              </p:cNvPr>
              <p:cNvSpPr/>
              <p:nvPr/>
            </p:nvSpPr>
            <p:spPr>
              <a:xfrm>
                <a:off x="5046001" y="4326335"/>
                <a:ext cx="1068933" cy="2580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1" name="フローチャート: 代替処理 120">
              <a:extLst>
                <a:ext uri="{FF2B5EF4-FFF2-40B4-BE49-F238E27FC236}">
                  <a16:creationId xmlns:a16="http://schemas.microsoft.com/office/drawing/2014/main" id="{7BB6DD85-DE1F-42E3-0EC7-B0061B823413}"/>
                </a:ext>
              </a:extLst>
            </p:cNvPr>
            <p:cNvSpPr/>
            <p:nvPr/>
          </p:nvSpPr>
          <p:spPr>
            <a:xfrm>
              <a:off x="4755394" y="559690"/>
              <a:ext cx="460841" cy="158468"/>
            </a:xfrm>
            <a:prstGeom prst="flowChartAlternateProcess">
              <a:avLst/>
            </a:prstGeom>
            <a:solidFill>
              <a:srgbClr val="59C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bg1"/>
                  </a:solidFill>
                </a:rPr>
                <a:t>ROS</a:t>
              </a:r>
              <a:endParaRPr kumimoji="1" lang="ja-JP" altLang="en-US" sz="1200" dirty="0">
                <a:solidFill>
                  <a:schemeClr val="bg1"/>
                </a:solidFill>
              </a:endParaRPr>
            </a:p>
          </p:txBody>
        </p:sp>
      </p:grpSp>
      <p:grpSp>
        <p:nvGrpSpPr>
          <p:cNvPr id="125" name="グループ化 124">
            <a:extLst>
              <a:ext uri="{FF2B5EF4-FFF2-40B4-BE49-F238E27FC236}">
                <a16:creationId xmlns:a16="http://schemas.microsoft.com/office/drawing/2014/main" id="{3157A1A3-147D-D545-B481-1FA6605C73F3}"/>
              </a:ext>
            </a:extLst>
          </p:cNvPr>
          <p:cNvGrpSpPr/>
          <p:nvPr/>
        </p:nvGrpSpPr>
        <p:grpSpPr>
          <a:xfrm>
            <a:off x="3618640" y="5211364"/>
            <a:ext cx="3073938" cy="762449"/>
            <a:chOff x="3630322" y="504648"/>
            <a:chExt cx="3073938" cy="762449"/>
          </a:xfrm>
        </p:grpSpPr>
        <p:grpSp>
          <p:nvGrpSpPr>
            <p:cNvPr id="126" name="グループ化 125">
              <a:extLst>
                <a:ext uri="{FF2B5EF4-FFF2-40B4-BE49-F238E27FC236}">
                  <a16:creationId xmlns:a16="http://schemas.microsoft.com/office/drawing/2014/main" id="{483467C4-52BD-A702-C0E8-03E035056805}"/>
                </a:ext>
              </a:extLst>
            </p:cNvPr>
            <p:cNvGrpSpPr/>
            <p:nvPr/>
          </p:nvGrpSpPr>
          <p:grpSpPr>
            <a:xfrm>
              <a:off x="3630322" y="504648"/>
              <a:ext cx="3073938" cy="762449"/>
              <a:chOff x="4452073" y="4195743"/>
              <a:chExt cx="1662862" cy="393224"/>
            </a:xfrm>
          </p:grpSpPr>
          <p:sp>
            <p:nvSpPr>
              <p:cNvPr id="128" name="正方形/長方形 127">
                <a:extLst>
                  <a:ext uri="{FF2B5EF4-FFF2-40B4-BE49-F238E27FC236}">
                    <a16:creationId xmlns:a16="http://schemas.microsoft.com/office/drawing/2014/main" id="{4EFE9AE1-BC19-B15F-BAE6-8F46507BE541}"/>
                  </a:ext>
                </a:extLst>
              </p:cNvPr>
              <p:cNvSpPr/>
              <p:nvPr/>
            </p:nvSpPr>
            <p:spPr>
              <a:xfrm>
                <a:off x="4460237" y="4195743"/>
                <a:ext cx="1654698" cy="39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正方形/長方形 128">
                <a:extLst>
                  <a:ext uri="{FF2B5EF4-FFF2-40B4-BE49-F238E27FC236}">
                    <a16:creationId xmlns:a16="http://schemas.microsoft.com/office/drawing/2014/main" id="{6D1ECC2B-B6A2-0AD0-28BC-C77BCC16DFDA}"/>
                  </a:ext>
                </a:extLst>
              </p:cNvPr>
              <p:cNvSpPr/>
              <p:nvPr/>
            </p:nvSpPr>
            <p:spPr>
              <a:xfrm>
                <a:off x="4452073" y="4200745"/>
                <a:ext cx="572834" cy="3882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正方形/長方形 129">
                <a:extLst>
                  <a:ext uri="{FF2B5EF4-FFF2-40B4-BE49-F238E27FC236}">
                    <a16:creationId xmlns:a16="http://schemas.microsoft.com/office/drawing/2014/main" id="{9AE552FA-694E-315E-3B22-00A3A2AAB766}"/>
                  </a:ext>
                </a:extLst>
              </p:cNvPr>
              <p:cNvSpPr/>
              <p:nvPr/>
            </p:nvSpPr>
            <p:spPr>
              <a:xfrm>
                <a:off x="5046001" y="4326335"/>
                <a:ext cx="1068933" cy="2580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7" name="フローチャート: 代替処理 126">
              <a:extLst>
                <a:ext uri="{FF2B5EF4-FFF2-40B4-BE49-F238E27FC236}">
                  <a16:creationId xmlns:a16="http://schemas.microsoft.com/office/drawing/2014/main" id="{58711B51-497B-668D-6D0B-DF624804C2C5}"/>
                </a:ext>
              </a:extLst>
            </p:cNvPr>
            <p:cNvSpPr/>
            <p:nvPr/>
          </p:nvSpPr>
          <p:spPr>
            <a:xfrm>
              <a:off x="4755394" y="559690"/>
              <a:ext cx="460841" cy="158468"/>
            </a:xfrm>
            <a:prstGeom prst="flowChartAlternateProcess">
              <a:avLst/>
            </a:prstGeom>
            <a:solidFill>
              <a:srgbClr val="59C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bg1"/>
                  </a:solidFill>
                </a:rPr>
                <a:t>ROS</a:t>
              </a:r>
              <a:endParaRPr kumimoji="1" lang="ja-JP" altLang="en-US" sz="1200" dirty="0">
                <a:solidFill>
                  <a:schemeClr val="bg1"/>
                </a:solidFill>
              </a:endParaRPr>
            </a:p>
          </p:txBody>
        </p:sp>
      </p:grpSp>
      <p:grpSp>
        <p:nvGrpSpPr>
          <p:cNvPr id="131" name="グループ化 130">
            <a:extLst>
              <a:ext uri="{FF2B5EF4-FFF2-40B4-BE49-F238E27FC236}">
                <a16:creationId xmlns:a16="http://schemas.microsoft.com/office/drawing/2014/main" id="{8765FD58-3443-B4AE-08EC-17D4F6768B78}"/>
              </a:ext>
            </a:extLst>
          </p:cNvPr>
          <p:cNvGrpSpPr/>
          <p:nvPr/>
        </p:nvGrpSpPr>
        <p:grpSpPr>
          <a:xfrm>
            <a:off x="3605921" y="6023216"/>
            <a:ext cx="3073938" cy="762449"/>
            <a:chOff x="3630322" y="504648"/>
            <a:chExt cx="3073938" cy="762449"/>
          </a:xfrm>
        </p:grpSpPr>
        <p:grpSp>
          <p:nvGrpSpPr>
            <p:cNvPr id="132" name="グループ化 131">
              <a:extLst>
                <a:ext uri="{FF2B5EF4-FFF2-40B4-BE49-F238E27FC236}">
                  <a16:creationId xmlns:a16="http://schemas.microsoft.com/office/drawing/2014/main" id="{98A79A54-AD19-0771-3536-4FE7700CDCDF}"/>
                </a:ext>
              </a:extLst>
            </p:cNvPr>
            <p:cNvGrpSpPr/>
            <p:nvPr/>
          </p:nvGrpSpPr>
          <p:grpSpPr>
            <a:xfrm>
              <a:off x="3630322" y="504648"/>
              <a:ext cx="3073938" cy="762449"/>
              <a:chOff x="4452073" y="4195743"/>
              <a:chExt cx="1662862" cy="393224"/>
            </a:xfrm>
          </p:grpSpPr>
          <p:sp>
            <p:nvSpPr>
              <p:cNvPr id="134" name="正方形/長方形 133">
                <a:extLst>
                  <a:ext uri="{FF2B5EF4-FFF2-40B4-BE49-F238E27FC236}">
                    <a16:creationId xmlns:a16="http://schemas.microsoft.com/office/drawing/2014/main" id="{5EA6CB9F-7073-2634-F4E0-B8ED668DD790}"/>
                  </a:ext>
                </a:extLst>
              </p:cNvPr>
              <p:cNvSpPr/>
              <p:nvPr/>
            </p:nvSpPr>
            <p:spPr>
              <a:xfrm>
                <a:off x="4460237" y="4195743"/>
                <a:ext cx="1654698" cy="39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正方形/長方形 134">
                <a:extLst>
                  <a:ext uri="{FF2B5EF4-FFF2-40B4-BE49-F238E27FC236}">
                    <a16:creationId xmlns:a16="http://schemas.microsoft.com/office/drawing/2014/main" id="{2A2E47CF-0066-C513-053C-240988FAE03A}"/>
                  </a:ext>
                </a:extLst>
              </p:cNvPr>
              <p:cNvSpPr/>
              <p:nvPr/>
            </p:nvSpPr>
            <p:spPr>
              <a:xfrm>
                <a:off x="4452073" y="4200745"/>
                <a:ext cx="572834" cy="3882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正方形/長方形 135">
                <a:extLst>
                  <a:ext uri="{FF2B5EF4-FFF2-40B4-BE49-F238E27FC236}">
                    <a16:creationId xmlns:a16="http://schemas.microsoft.com/office/drawing/2014/main" id="{74D1F779-1198-CA99-9C39-FF5E6A5E1131}"/>
                  </a:ext>
                </a:extLst>
              </p:cNvPr>
              <p:cNvSpPr/>
              <p:nvPr/>
            </p:nvSpPr>
            <p:spPr>
              <a:xfrm>
                <a:off x="5046001" y="4326335"/>
                <a:ext cx="1068933" cy="2580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3" name="フローチャート: 代替処理 132">
              <a:extLst>
                <a:ext uri="{FF2B5EF4-FFF2-40B4-BE49-F238E27FC236}">
                  <a16:creationId xmlns:a16="http://schemas.microsoft.com/office/drawing/2014/main" id="{41B65B3D-1040-BCFE-B3B1-DD8F148C522D}"/>
                </a:ext>
              </a:extLst>
            </p:cNvPr>
            <p:cNvSpPr/>
            <p:nvPr/>
          </p:nvSpPr>
          <p:spPr>
            <a:xfrm>
              <a:off x="4755394" y="559690"/>
              <a:ext cx="460841" cy="158468"/>
            </a:xfrm>
            <a:prstGeom prst="flowChartAlternateProcess">
              <a:avLst/>
            </a:prstGeom>
            <a:solidFill>
              <a:srgbClr val="59C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bg1"/>
                  </a:solidFill>
                </a:rPr>
                <a:t>ROS</a:t>
              </a:r>
              <a:endParaRPr kumimoji="1" lang="ja-JP" altLang="en-US" sz="1200" dirty="0">
                <a:solidFill>
                  <a:schemeClr val="bg1"/>
                </a:solidFill>
              </a:endParaRPr>
            </a:p>
          </p:txBody>
        </p:sp>
      </p:grpSp>
      <p:grpSp>
        <p:nvGrpSpPr>
          <p:cNvPr id="137" name="グループ化 136">
            <a:extLst>
              <a:ext uri="{FF2B5EF4-FFF2-40B4-BE49-F238E27FC236}">
                <a16:creationId xmlns:a16="http://schemas.microsoft.com/office/drawing/2014/main" id="{091556F3-9F1D-3E86-58B7-D650C706D220}"/>
              </a:ext>
            </a:extLst>
          </p:cNvPr>
          <p:cNvGrpSpPr/>
          <p:nvPr/>
        </p:nvGrpSpPr>
        <p:grpSpPr>
          <a:xfrm>
            <a:off x="3613467" y="6835068"/>
            <a:ext cx="3073938" cy="762449"/>
            <a:chOff x="3630322" y="504648"/>
            <a:chExt cx="3073938" cy="762449"/>
          </a:xfrm>
        </p:grpSpPr>
        <p:grpSp>
          <p:nvGrpSpPr>
            <p:cNvPr id="138" name="グループ化 137">
              <a:extLst>
                <a:ext uri="{FF2B5EF4-FFF2-40B4-BE49-F238E27FC236}">
                  <a16:creationId xmlns:a16="http://schemas.microsoft.com/office/drawing/2014/main" id="{6D7251BB-8E71-E636-E2A9-E72E06D053A1}"/>
                </a:ext>
              </a:extLst>
            </p:cNvPr>
            <p:cNvGrpSpPr/>
            <p:nvPr/>
          </p:nvGrpSpPr>
          <p:grpSpPr>
            <a:xfrm>
              <a:off x="3630322" y="504648"/>
              <a:ext cx="3073938" cy="762449"/>
              <a:chOff x="4452073" y="4195743"/>
              <a:chExt cx="1662862" cy="393224"/>
            </a:xfrm>
          </p:grpSpPr>
          <p:sp>
            <p:nvSpPr>
              <p:cNvPr id="140" name="正方形/長方形 139">
                <a:extLst>
                  <a:ext uri="{FF2B5EF4-FFF2-40B4-BE49-F238E27FC236}">
                    <a16:creationId xmlns:a16="http://schemas.microsoft.com/office/drawing/2014/main" id="{5FE22335-3C36-082E-447C-68D008C3A8C7}"/>
                  </a:ext>
                </a:extLst>
              </p:cNvPr>
              <p:cNvSpPr/>
              <p:nvPr/>
            </p:nvSpPr>
            <p:spPr>
              <a:xfrm>
                <a:off x="4460237" y="4195743"/>
                <a:ext cx="1654698" cy="39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正方形/長方形 140">
                <a:extLst>
                  <a:ext uri="{FF2B5EF4-FFF2-40B4-BE49-F238E27FC236}">
                    <a16:creationId xmlns:a16="http://schemas.microsoft.com/office/drawing/2014/main" id="{8AFDA722-218F-3133-66E3-BC0B5071ABE9}"/>
                  </a:ext>
                </a:extLst>
              </p:cNvPr>
              <p:cNvSpPr/>
              <p:nvPr/>
            </p:nvSpPr>
            <p:spPr>
              <a:xfrm>
                <a:off x="4452073" y="4200745"/>
                <a:ext cx="572834" cy="3882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正方形/長方形 141">
                <a:extLst>
                  <a:ext uri="{FF2B5EF4-FFF2-40B4-BE49-F238E27FC236}">
                    <a16:creationId xmlns:a16="http://schemas.microsoft.com/office/drawing/2014/main" id="{63765B16-1501-0C0E-7726-323142C60D6F}"/>
                  </a:ext>
                </a:extLst>
              </p:cNvPr>
              <p:cNvSpPr/>
              <p:nvPr/>
            </p:nvSpPr>
            <p:spPr>
              <a:xfrm>
                <a:off x="5046001" y="4326335"/>
                <a:ext cx="1068933" cy="2580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9" name="フローチャート: 代替処理 138">
              <a:extLst>
                <a:ext uri="{FF2B5EF4-FFF2-40B4-BE49-F238E27FC236}">
                  <a16:creationId xmlns:a16="http://schemas.microsoft.com/office/drawing/2014/main" id="{B05C8FE5-185F-D872-A48A-3F5E92C7CBBD}"/>
                </a:ext>
              </a:extLst>
            </p:cNvPr>
            <p:cNvSpPr/>
            <p:nvPr/>
          </p:nvSpPr>
          <p:spPr>
            <a:xfrm>
              <a:off x="4755394" y="559690"/>
              <a:ext cx="460841" cy="158468"/>
            </a:xfrm>
            <a:prstGeom prst="flowChartAlternateProcess">
              <a:avLst/>
            </a:prstGeom>
            <a:solidFill>
              <a:srgbClr val="59C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bg1"/>
                  </a:solidFill>
                </a:rPr>
                <a:t>ROS</a:t>
              </a:r>
              <a:endParaRPr kumimoji="1" lang="ja-JP" altLang="en-US" sz="1200" dirty="0">
                <a:solidFill>
                  <a:schemeClr val="bg1"/>
                </a:solidFill>
              </a:endParaRPr>
            </a:p>
          </p:txBody>
        </p:sp>
      </p:grpSp>
      <p:sp>
        <p:nvSpPr>
          <p:cNvPr id="143" name="正方形/長方形 142">
            <a:extLst>
              <a:ext uri="{FF2B5EF4-FFF2-40B4-BE49-F238E27FC236}">
                <a16:creationId xmlns:a16="http://schemas.microsoft.com/office/drawing/2014/main" id="{C60DBE6C-3FF4-8548-37F2-1352EAB63480}"/>
              </a:ext>
            </a:extLst>
          </p:cNvPr>
          <p:cNvSpPr/>
          <p:nvPr/>
        </p:nvSpPr>
        <p:spPr>
          <a:xfrm>
            <a:off x="3625344" y="8016179"/>
            <a:ext cx="3088640" cy="4185520"/>
          </a:xfrm>
          <a:prstGeom prst="rect">
            <a:avLst/>
          </a:prstGeom>
          <a:solidFill>
            <a:srgbClr val="0D4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49565223-3A6D-C564-9E37-BC5D9C7160DD}"/>
                  </a:ext>
                </a:extLst>
              </p:cNvPr>
              <p:cNvSpPr txBox="1"/>
              <p:nvPr/>
            </p:nvSpPr>
            <p:spPr>
              <a:xfrm>
                <a:off x="3801393" y="8029507"/>
                <a:ext cx="1319272" cy="523220"/>
              </a:xfrm>
              <a:prstGeom prst="rect">
                <a:avLst/>
              </a:prstGeom>
              <a:noFill/>
            </p:spPr>
            <p:txBody>
              <a:bodyPr wrap="none" rtlCol="0">
                <a:spAutoFit/>
              </a:bodyPr>
              <a:lstStyle/>
              <a:p>
                <a:r>
                  <a:rPr kumimoji="1" lang="en-US" altLang="ja-JP" sz="2800" b="1" i="1" dirty="0">
                    <a:solidFill>
                      <a:schemeClr val="bg1"/>
                    </a:solidFill>
                  </a:rPr>
                  <a:t>CODE</a:t>
                </a:r>
                <a:r>
                  <a:rPr kumimoji="1" lang="en-US" altLang="ja-JP" sz="2800" b="1" dirty="0">
                    <a:solidFill>
                      <a:schemeClr val="bg1"/>
                    </a:solidFill>
                  </a:rPr>
                  <a:t> </a:t>
                </a:r>
                <a14:m>
                  <m:oMath xmlns:m="http://schemas.openxmlformats.org/officeDocument/2006/math">
                    <m:r>
                      <a:rPr kumimoji="1" lang="en-US" altLang="ja-JP" sz="2800" b="1" i="1" smtClean="0">
                        <a:solidFill>
                          <a:schemeClr val="bg1"/>
                        </a:solidFill>
                        <a:latin typeface="Cambria Math" panose="02040503050406030204" pitchFamily="18" charset="0"/>
                      </a:rPr>
                      <m:t>𝜮</m:t>
                    </m:r>
                  </m:oMath>
                </a14:m>
                <a:endParaRPr kumimoji="1" lang="en-US" altLang="ja-JP" sz="2800" b="1" dirty="0">
                  <a:solidFill>
                    <a:schemeClr val="bg1"/>
                  </a:solidFill>
                </a:endParaRPr>
              </a:p>
            </p:txBody>
          </p:sp>
        </mc:Choice>
        <mc:Fallback xmlns="">
          <p:sp>
            <p:nvSpPr>
              <p:cNvPr id="144" name="テキスト ボックス 143">
                <a:extLst>
                  <a:ext uri="{FF2B5EF4-FFF2-40B4-BE49-F238E27FC236}">
                    <a16:creationId xmlns:a16="http://schemas.microsoft.com/office/drawing/2014/main" id="{49565223-3A6D-C564-9E37-BC5D9C7160DD}"/>
                  </a:ext>
                </a:extLst>
              </p:cNvPr>
              <p:cNvSpPr txBox="1">
                <a:spLocks noRot="1" noChangeAspect="1" noMove="1" noResize="1" noEditPoints="1" noAdjustHandles="1" noChangeArrowheads="1" noChangeShapeType="1" noTextEdit="1"/>
              </p:cNvSpPr>
              <p:nvPr/>
            </p:nvSpPr>
            <p:spPr>
              <a:xfrm>
                <a:off x="3801393" y="8029507"/>
                <a:ext cx="1319272" cy="523220"/>
              </a:xfrm>
              <a:prstGeom prst="rect">
                <a:avLst/>
              </a:prstGeom>
              <a:blipFill>
                <a:blip r:embed="rId3"/>
                <a:stretch>
                  <a:fillRect l="-9722" t="-10465" b="-32558"/>
                </a:stretch>
              </a:blipFill>
            </p:spPr>
            <p:txBody>
              <a:bodyPr/>
              <a:lstStyle/>
              <a:p>
                <a:r>
                  <a:rPr lang="ja-JP" altLang="en-US">
                    <a:noFill/>
                  </a:rPr>
                  <a:t> </a:t>
                </a:r>
              </a:p>
            </p:txBody>
          </p:sp>
        </mc:Fallback>
      </mc:AlternateContent>
      <p:sp>
        <p:nvSpPr>
          <p:cNvPr id="145" name="テキスト ボックス 144">
            <a:extLst>
              <a:ext uri="{FF2B5EF4-FFF2-40B4-BE49-F238E27FC236}">
                <a16:creationId xmlns:a16="http://schemas.microsoft.com/office/drawing/2014/main" id="{779AC0F6-5020-7206-2983-081DD0D4FCF3}"/>
              </a:ext>
            </a:extLst>
          </p:cNvPr>
          <p:cNvSpPr txBox="1"/>
          <p:nvPr/>
        </p:nvSpPr>
        <p:spPr>
          <a:xfrm>
            <a:off x="3709708" y="8564635"/>
            <a:ext cx="1948744" cy="307777"/>
          </a:xfrm>
          <a:prstGeom prst="rect">
            <a:avLst/>
          </a:prstGeom>
          <a:noFill/>
        </p:spPr>
        <p:txBody>
          <a:bodyPr wrap="square" rtlCol="0">
            <a:spAutoFit/>
          </a:bodyPr>
          <a:lstStyle/>
          <a:p>
            <a:r>
              <a:rPr kumimoji="1" lang="en-US" altLang="ja-JP" sz="1400" dirty="0">
                <a:solidFill>
                  <a:schemeClr val="bg1"/>
                </a:solidFill>
              </a:rPr>
              <a:t>Thank you for watching!</a:t>
            </a:r>
            <a:endParaRPr kumimoji="1" lang="ja-JP" altLang="en-US" sz="1400" dirty="0">
              <a:solidFill>
                <a:schemeClr val="bg1"/>
              </a:solidFill>
            </a:endParaRPr>
          </a:p>
        </p:txBody>
      </p:sp>
      <p:sp>
        <p:nvSpPr>
          <p:cNvPr id="146" name="正方形/長方形 145">
            <a:extLst>
              <a:ext uri="{FF2B5EF4-FFF2-40B4-BE49-F238E27FC236}">
                <a16:creationId xmlns:a16="http://schemas.microsoft.com/office/drawing/2014/main" id="{9D7A0D74-F183-2A74-D51B-4019B8736F90}"/>
              </a:ext>
            </a:extLst>
          </p:cNvPr>
          <p:cNvSpPr/>
          <p:nvPr/>
        </p:nvSpPr>
        <p:spPr>
          <a:xfrm>
            <a:off x="3801393" y="8992553"/>
            <a:ext cx="2751807" cy="2019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メニュー一覧</a:t>
            </a:r>
          </a:p>
        </p:txBody>
      </p:sp>
    </p:spTree>
    <p:extLst>
      <p:ext uri="{BB962C8B-B14F-4D97-AF65-F5344CB8AC3E}">
        <p14:creationId xmlns:p14="http://schemas.microsoft.com/office/powerpoint/2010/main" val="2052769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7FEF22ED-211D-129B-CBB2-08A77081BD93}"/>
              </a:ext>
            </a:extLst>
          </p:cNvPr>
          <p:cNvSpPr/>
          <p:nvPr/>
        </p:nvSpPr>
        <p:spPr>
          <a:xfrm>
            <a:off x="3398313" y="-1"/>
            <a:ext cx="3088640" cy="11687352"/>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正方形/長方形 1">
            <a:extLst>
              <a:ext uri="{FF2B5EF4-FFF2-40B4-BE49-F238E27FC236}">
                <a16:creationId xmlns:a16="http://schemas.microsoft.com/office/drawing/2014/main" id="{113C13FE-38D0-3A29-A5E6-8C2E8D793DC6}"/>
              </a:ext>
            </a:extLst>
          </p:cNvPr>
          <p:cNvSpPr/>
          <p:nvPr/>
        </p:nvSpPr>
        <p:spPr>
          <a:xfrm>
            <a:off x="0" y="-1"/>
            <a:ext cx="3088640" cy="8164831"/>
          </a:xfrm>
          <a:prstGeom prst="rect">
            <a:avLst/>
          </a:prstGeom>
          <a:solidFill>
            <a:srgbClr val="0D4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764544A-2D6C-64EA-342C-D48B1A7EA0AD}"/>
                  </a:ext>
                </a:extLst>
              </p:cNvPr>
              <p:cNvSpPr txBox="1"/>
              <p:nvPr/>
            </p:nvSpPr>
            <p:spPr>
              <a:xfrm>
                <a:off x="176049" y="13328"/>
                <a:ext cx="1319272" cy="523220"/>
              </a:xfrm>
              <a:prstGeom prst="rect">
                <a:avLst/>
              </a:prstGeom>
              <a:noFill/>
            </p:spPr>
            <p:txBody>
              <a:bodyPr wrap="none" rtlCol="0">
                <a:spAutoFit/>
              </a:bodyPr>
              <a:lstStyle/>
              <a:p>
                <a:r>
                  <a:rPr kumimoji="1" lang="en-US" altLang="ja-JP" sz="2800" b="1" i="1" dirty="0">
                    <a:solidFill>
                      <a:schemeClr val="bg1"/>
                    </a:solidFill>
                  </a:rPr>
                  <a:t>CODE</a:t>
                </a:r>
                <a:r>
                  <a:rPr kumimoji="1" lang="en-US" altLang="ja-JP" sz="2800" b="1" dirty="0">
                    <a:solidFill>
                      <a:schemeClr val="bg1"/>
                    </a:solidFill>
                  </a:rPr>
                  <a:t> </a:t>
                </a:r>
                <a14:m>
                  <m:oMath xmlns:m="http://schemas.openxmlformats.org/officeDocument/2006/math">
                    <m:r>
                      <a:rPr kumimoji="1" lang="en-US" altLang="ja-JP" sz="2800" b="1" i="1" smtClean="0">
                        <a:solidFill>
                          <a:schemeClr val="bg1"/>
                        </a:solidFill>
                        <a:latin typeface="Cambria Math" panose="02040503050406030204" pitchFamily="18" charset="0"/>
                      </a:rPr>
                      <m:t>𝜮</m:t>
                    </m:r>
                  </m:oMath>
                </a14:m>
                <a:endParaRPr kumimoji="1" lang="en-US" altLang="ja-JP" sz="2800" b="1" dirty="0">
                  <a:solidFill>
                    <a:schemeClr val="bg1"/>
                  </a:solidFill>
                </a:endParaRPr>
              </a:p>
            </p:txBody>
          </p:sp>
        </mc:Choice>
        <mc:Fallback xmlns="">
          <p:sp>
            <p:nvSpPr>
              <p:cNvPr id="3" name="テキスト ボックス 2">
                <a:extLst>
                  <a:ext uri="{FF2B5EF4-FFF2-40B4-BE49-F238E27FC236}">
                    <a16:creationId xmlns:a16="http://schemas.microsoft.com/office/drawing/2014/main" id="{1764544A-2D6C-64EA-342C-D48B1A7EA0AD}"/>
                  </a:ext>
                </a:extLst>
              </p:cNvPr>
              <p:cNvSpPr txBox="1">
                <a:spLocks noRot="1" noChangeAspect="1" noMove="1" noResize="1" noEditPoints="1" noAdjustHandles="1" noChangeArrowheads="1" noChangeShapeType="1" noTextEdit="1"/>
              </p:cNvSpPr>
              <p:nvPr/>
            </p:nvSpPr>
            <p:spPr>
              <a:xfrm>
                <a:off x="176049" y="13328"/>
                <a:ext cx="1319272" cy="523220"/>
              </a:xfrm>
              <a:prstGeom prst="rect">
                <a:avLst/>
              </a:prstGeom>
              <a:blipFill>
                <a:blip r:embed="rId2"/>
                <a:stretch>
                  <a:fillRect l="-9722" t="-10465" b="-3255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9B8A3BC2-937C-5AB6-7C21-80B71823B94B}"/>
              </a:ext>
            </a:extLst>
          </p:cNvPr>
          <p:cNvSpPr txBox="1"/>
          <p:nvPr/>
        </p:nvSpPr>
        <p:spPr>
          <a:xfrm>
            <a:off x="84364" y="548456"/>
            <a:ext cx="1948744" cy="307777"/>
          </a:xfrm>
          <a:prstGeom prst="rect">
            <a:avLst/>
          </a:prstGeom>
          <a:noFill/>
        </p:spPr>
        <p:txBody>
          <a:bodyPr wrap="square" rtlCol="0">
            <a:spAutoFit/>
          </a:bodyPr>
          <a:lstStyle/>
          <a:p>
            <a:r>
              <a:rPr kumimoji="1" lang="en-US" altLang="ja-JP" sz="1400" dirty="0">
                <a:solidFill>
                  <a:schemeClr val="bg1"/>
                </a:solidFill>
              </a:rPr>
              <a:t>Thank you for watching!</a:t>
            </a:r>
            <a:endParaRPr kumimoji="1" lang="ja-JP" altLang="en-US" sz="1400" dirty="0">
              <a:solidFill>
                <a:schemeClr val="bg1"/>
              </a:solidFill>
            </a:endParaRPr>
          </a:p>
        </p:txBody>
      </p:sp>
      <p:sp>
        <p:nvSpPr>
          <p:cNvPr id="5" name="正方形/長方形 4">
            <a:extLst>
              <a:ext uri="{FF2B5EF4-FFF2-40B4-BE49-F238E27FC236}">
                <a16:creationId xmlns:a16="http://schemas.microsoft.com/office/drawing/2014/main" id="{9F6E93AB-A091-77E7-586B-C26D9B12F93E}"/>
              </a:ext>
            </a:extLst>
          </p:cNvPr>
          <p:cNvSpPr/>
          <p:nvPr/>
        </p:nvSpPr>
        <p:spPr>
          <a:xfrm>
            <a:off x="176049" y="976374"/>
            <a:ext cx="2751807" cy="2019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メニュー一覧</a:t>
            </a:r>
          </a:p>
        </p:txBody>
      </p:sp>
      <p:sp>
        <p:nvSpPr>
          <p:cNvPr id="6" name="正方形/長方形 5">
            <a:extLst>
              <a:ext uri="{FF2B5EF4-FFF2-40B4-BE49-F238E27FC236}">
                <a16:creationId xmlns:a16="http://schemas.microsoft.com/office/drawing/2014/main" id="{D503D0FD-48DC-9306-4B56-5EF5DA99F8AD}"/>
              </a:ext>
            </a:extLst>
          </p:cNvPr>
          <p:cNvSpPr/>
          <p:nvPr/>
        </p:nvSpPr>
        <p:spPr>
          <a:xfrm>
            <a:off x="176048" y="3192259"/>
            <a:ext cx="2751807" cy="2019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カテゴリ</a:t>
            </a:r>
          </a:p>
        </p:txBody>
      </p:sp>
      <p:sp>
        <p:nvSpPr>
          <p:cNvPr id="7" name="正方形/長方形 6">
            <a:extLst>
              <a:ext uri="{FF2B5EF4-FFF2-40B4-BE49-F238E27FC236}">
                <a16:creationId xmlns:a16="http://schemas.microsoft.com/office/drawing/2014/main" id="{02A69403-508F-52A1-558F-A9A6B6C5611E}"/>
              </a:ext>
            </a:extLst>
          </p:cNvPr>
          <p:cNvSpPr/>
          <p:nvPr/>
        </p:nvSpPr>
        <p:spPr>
          <a:xfrm>
            <a:off x="176048" y="5331725"/>
            <a:ext cx="2751807" cy="2372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twitter</a:t>
            </a:r>
            <a:endParaRPr kumimoji="1" lang="ja-JP" altLang="en-US" dirty="0"/>
          </a:p>
        </p:txBody>
      </p:sp>
      <p:cxnSp>
        <p:nvCxnSpPr>
          <p:cNvPr id="8" name="直線コネクタ 7">
            <a:extLst>
              <a:ext uri="{FF2B5EF4-FFF2-40B4-BE49-F238E27FC236}">
                <a16:creationId xmlns:a16="http://schemas.microsoft.com/office/drawing/2014/main" id="{55395E3A-43FB-7A9E-1C41-9B00B12C8BE9}"/>
              </a:ext>
            </a:extLst>
          </p:cNvPr>
          <p:cNvCxnSpPr>
            <a:cxnSpLocks/>
          </p:cNvCxnSpPr>
          <p:nvPr/>
        </p:nvCxnSpPr>
        <p:spPr>
          <a:xfrm>
            <a:off x="0" y="7892497"/>
            <a:ext cx="30886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9450A02-B72B-D29F-5D7D-5930B4F208C4}"/>
                  </a:ext>
                </a:extLst>
              </p:cNvPr>
              <p:cNvSpPr txBox="1"/>
              <p:nvPr/>
            </p:nvSpPr>
            <p:spPr>
              <a:xfrm>
                <a:off x="845944" y="7915637"/>
                <a:ext cx="1298753" cy="215444"/>
              </a:xfrm>
              <a:prstGeom prst="rect">
                <a:avLst/>
              </a:prstGeom>
              <a:noFill/>
            </p:spPr>
            <p:txBody>
              <a:bodyPr wrap="square" rtlCol="0">
                <a:spAutoFit/>
              </a:bodyPr>
              <a:lstStyle/>
              <a:p>
                <a:r>
                  <a:rPr kumimoji="1" lang="en-US" altLang="ja-JP" sz="800" dirty="0">
                    <a:solidFill>
                      <a:schemeClr val="bg1"/>
                    </a:solidFill>
                  </a:rPr>
                  <a:t>CODE </a:t>
                </a:r>
                <a14:m>
                  <m:oMath xmlns:m="http://schemas.openxmlformats.org/officeDocument/2006/math">
                    <m:r>
                      <m:rPr>
                        <m:sty m:val="p"/>
                      </m:rPr>
                      <a:rPr kumimoji="1" lang="en-US" altLang="ja-JP" sz="800" b="0" i="0" smtClean="0">
                        <a:solidFill>
                          <a:schemeClr val="bg1"/>
                        </a:solidFill>
                        <a:latin typeface="Cambria Math" panose="02040503050406030204" pitchFamily="18" charset="0"/>
                      </a:rPr>
                      <m:t>Σ</m:t>
                    </m:r>
                  </m:oMath>
                </a14:m>
                <a:r>
                  <a:rPr kumimoji="1" lang="ja-JP" altLang="en-US" sz="800" dirty="0">
                    <a:solidFill>
                      <a:schemeClr val="bg1"/>
                    </a:solidFill>
                  </a:rPr>
                  <a:t> </a:t>
                </a:r>
                <a:r>
                  <a:rPr kumimoji="1" lang="en-US" altLang="ja-JP" sz="800" dirty="0">
                    <a:solidFill>
                      <a:schemeClr val="bg1"/>
                    </a:solidFill>
                  </a:rPr>
                  <a:t>All rights reserved.</a:t>
                </a:r>
                <a:endParaRPr kumimoji="1" lang="ja-JP" altLang="en-US" sz="800" dirty="0">
                  <a:solidFill>
                    <a:schemeClr val="bg1"/>
                  </a:solidFill>
                </a:endParaRPr>
              </a:p>
            </p:txBody>
          </p:sp>
        </mc:Choice>
        <mc:Fallback xmlns="">
          <p:sp>
            <p:nvSpPr>
              <p:cNvPr id="9" name="テキスト ボックス 8">
                <a:extLst>
                  <a:ext uri="{FF2B5EF4-FFF2-40B4-BE49-F238E27FC236}">
                    <a16:creationId xmlns:a16="http://schemas.microsoft.com/office/drawing/2014/main" id="{D9450A02-B72B-D29F-5D7D-5930B4F208C4}"/>
                  </a:ext>
                </a:extLst>
              </p:cNvPr>
              <p:cNvSpPr txBox="1">
                <a:spLocks noRot="1" noChangeAspect="1" noMove="1" noResize="1" noEditPoints="1" noAdjustHandles="1" noChangeArrowheads="1" noChangeShapeType="1" noTextEdit="1"/>
              </p:cNvSpPr>
              <p:nvPr/>
            </p:nvSpPr>
            <p:spPr>
              <a:xfrm>
                <a:off x="845944" y="7915637"/>
                <a:ext cx="1298753" cy="215444"/>
              </a:xfrm>
              <a:prstGeom prst="rect">
                <a:avLst/>
              </a:prstGeom>
              <a:blipFill>
                <a:blip r:embed="rId3"/>
                <a:stretch>
                  <a:fillRect b="-8333"/>
                </a:stretch>
              </a:blipFill>
            </p:spPr>
            <p:txBody>
              <a:bodyPr/>
              <a:lstStyle/>
              <a:p>
                <a:r>
                  <a:rPr lang="ja-JP" altLang="en-US">
                    <a:noFill/>
                  </a:rPr>
                  <a:t> </a:t>
                </a:r>
              </a:p>
            </p:txBody>
          </p:sp>
        </mc:Fallback>
      </mc:AlternateContent>
      <p:sp>
        <p:nvSpPr>
          <p:cNvPr id="10" name="正方形/長方形 9">
            <a:extLst>
              <a:ext uri="{FF2B5EF4-FFF2-40B4-BE49-F238E27FC236}">
                <a16:creationId xmlns:a16="http://schemas.microsoft.com/office/drawing/2014/main" id="{153D632C-01F7-32A4-69D1-539CD37534DD}"/>
              </a:ext>
            </a:extLst>
          </p:cNvPr>
          <p:cNvSpPr/>
          <p:nvPr/>
        </p:nvSpPr>
        <p:spPr>
          <a:xfrm>
            <a:off x="3459688" y="30479"/>
            <a:ext cx="3088640" cy="487680"/>
          </a:xfrm>
          <a:prstGeom prst="rect">
            <a:avLst/>
          </a:prstGeom>
          <a:solidFill>
            <a:srgbClr val="0D4C9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9D68F397-A5D1-12E4-EEF1-B7824F6EF845}"/>
                  </a:ext>
                </a:extLst>
              </p:cNvPr>
              <p:cNvSpPr txBox="1"/>
              <p:nvPr/>
            </p:nvSpPr>
            <p:spPr>
              <a:xfrm>
                <a:off x="3561288" y="-1"/>
                <a:ext cx="1298432" cy="523220"/>
              </a:xfrm>
              <a:prstGeom prst="rect">
                <a:avLst/>
              </a:prstGeom>
              <a:noFill/>
            </p:spPr>
            <p:txBody>
              <a:bodyPr wrap="none" rtlCol="0">
                <a:spAutoFit/>
              </a:bodyPr>
              <a:lstStyle/>
              <a:p>
                <a:r>
                  <a:rPr kumimoji="1" lang="en-US" altLang="ja-JP" sz="2800" b="1" i="1" dirty="0">
                    <a:solidFill>
                      <a:schemeClr val="bg1"/>
                    </a:solidFill>
                  </a:rPr>
                  <a:t>CODE</a:t>
                </a:r>
                <a:r>
                  <a:rPr kumimoji="1" lang="en-US" altLang="ja-JP" sz="2800" b="1" dirty="0">
                    <a:solidFill>
                      <a:schemeClr val="bg1"/>
                    </a:solidFill>
                  </a:rPr>
                  <a:t> </a:t>
                </a:r>
                <a14:m>
                  <m:oMath xmlns:m="http://schemas.openxmlformats.org/officeDocument/2006/math">
                    <m:r>
                      <a:rPr kumimoji="1" lang="en-US" altLang="ja-JP" sz="2800" b="1" i="0" smtClean="0">
                        <a:solidFill>
                          <a:schemeClr val="bg1"/>
                        </a:solidFill>
                        <a:latin typeface="Cambria Math" panose="02040503050406030204" pitchFamily="18" charset="0"/>
                      </a:rPr>
                      <m:t>𝚺</m:t>
                    </m:r>
                  </m:oMath>
                </a14:m>
                <a:endParaRPr kumimoji="1" lang="ja-JP" altLang="en-US" sz="2800" b="1" dirty="0">
                  <a:solidFill>
                    <a:schemeClr val="bg1"/>
                  </a:solidFill>
                </a:endParaRPr>
              </a:p>
            </p:txBody>
          </p:sp>
        </mc:Choice>
        <mc:Fallback xmlns="">
          <p:sp>
            <p:nvSpPr>
              <p:cNvPr id="11" name="テキスト ボックス 10">
                <a:extLst>
                  <a:ext uri="{FF2B5EF4-FFF2-40B4-BE49-F238E27FC236}">
                    <a16:creationId xmlns:a16="http://schemas.microsoft.com/office/drawing/2014/main" id="{9D68F397-A5D1-12E4-EEF1-B7824F6EF845}"/>
                  </a:ext>
                </a:extLst>
              </p:cNvPr>
              <p:cNvSpPr txBox="1">
                <a:spLocks noRot="1" noChangeAspect="1" noMove="1" noResize="1" noEditPoints="1" noAdjustHandles="1" noChangeArrowheads="1" noChangeShapeType="1" noTextEdit="1"/>
              </p:cNvSpPr>
              <p:nvPr/>
            </p:nvSpPr>
            <p:spPr>
              <a:xfrm>
                <a:off x="3561288" y="-1"/>
                <a:ext cx="1298432" cy="523220"/>
              </a:xfrm>
              <a:prstGeom prst="rect">
                <a:avLst/>
              </a:prstGeom>
              <a:blipFill>
                <a:blip r:embed="rId4"/>
                <a:stretch>
                  <a:fillRect l="-9390" t="-10465" b="-32558"/>
                </a:stretch>
              </a:blipFill>
            </p:spPr>
            <p:txBody>
              <a:bodyPr/>
              <a:lstStyle/>
              <a:p>
                <a:r>
                  <a:rPr lang="ja-JP" altLang="en-US">
                    <a:noFill/>
                  </a:rPr>
                  <a:t> </a:t>
                </a:r>
              </a:p>
            </p:txBody>
          </p:sp>
        </mc:Fallback>
      </mc:AlternateContent>
      <p:sp>
        <p:nvSpPr>
          <p:cNvPr id="12" name="正方形/長方形 11">
            <a:extLst>
              <a:ext uri="{FF2B5EF4-FFF2-40B4-BE49-F238E27FC236}">
                <a16:creationId xmlns:a16="http://schemas.microsoft.com/office/drawing/2014/main" id="{1F8CAEE9-4E43-F83C-3D3D-2C91173F2773}"/>
              </a:ext>
            </a:extLst>
          </p:cNvPr>
          <p:cNvSpPr/>
          <p:nvPr/>
        </p:nvSpPr>
        <p:spPr>
          <a:xfrm>
            <a:off x="5959048" y="106679"/>
            <a:ext cx="447040" cy="335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2D8F8863-3A14-7C81-4FD4-AA607647D96A}"/>
              </a:ext>
            </a:extLst>
          </p:cNvPr>
          <p:cNvSpPr/>
          <p:nvPr/>
        </p:nvSpPr>
        <p:spPr>
          <a:xfrm>
            <a:off x="3409997" y="652975"/>
            <a:ext cx="3065272" cy="6652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3DBD32FB-7554-F3A4-C990-CED329D3FB94}"/>
              </a:ext>
            </a:extLst>
          </p:cNvPr>
          <p:cNvSpPr/>
          <p:nvPr/>
        </p:nvSpPr>
        <p:spPr>
          <a:xfrm>
            <a:off x="3421681" y="1447960"/>
            <a:ext cx="3065272" cy="798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F7A4B74E-0AB6-17E2-83E1-97ABB60BE3C2}"/>
              </a:ext>
            </a:extLst>
          </p:cNvPr>
          <p:cNvSpPr/>
          <p:nvPr/>
        </p:nvSpPr>
        <p:spPr>
          <a:xfrm>
            <a:off x="3327084" y="2393810"/>
            <a:ext cx="3065272" cy="798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B29B1B29-66B8-AE0F-96E9-6017018666A2}"/>
              </a:ext>
            </a:extLst>
          </p:cNvPr>
          <p:cNvSpPr/>
          <p:nvPr/>
        </p:nvSpPr>
        <p:spPr>
          <a:xfrm>
            <a:off x="7845819" y="1904217"/>
            <a:ext cx="512849" cy="52460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F030D6D0-A56D-59C2-4A3B-3F1E89DEC9B3}"/>
              </a:ext>
            </a:extLst>
          </p:cNvPr>
          <p:cNvSpPr/>
          <p:nvPr/>
        </p:nvSpPr>
        <p:spPr>
          <a:xfrm>
            <a:off x="6771370" y="4617962"/>
            <a:ext cx="2661746" cy="7137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C2757D2F-1C2C-2E17-C858-38866DEF38AF}"/>
              </a:ext>
            </a:extLst>
          </p:cNvPr>
          <p:cNvSpPr/>
          <p:nvPr/>
        </p:nvSpPr>
        <p:spPr>
          <a:xfrm>
            <a:off x="3462884" y="835913"/>
            <a:ext cx="3088640" cy="8164831"/>
          </a:xfrm>
          <a:prstGeom prst="rect">
            <a:avLst/>
          </a:prstGeom>
          <a:solidFill>
            <a:srgbClr val="242C24">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1051EB02-28AB-39EC-5B76-A752AE273476}"/>
              </a:ext>
            </a:extLst>
          </p:cNvPr>
          <p:cNvSpPr/>
          <p:nvPr/>
        </p:nvSpPr>
        <p:spPr>
          <a:xfrm>
            <a:off x="3801839" y="856233"/>
            <a:ext cx="2699245" cy="6848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A66CF768-C543-8E2F-AA1C-714D48867A6C}"/>
              </a:ext>
            </a:extLst>
          </p:cNvPr>
          <p:cNvSpPr/>
          <p:nvPr/>
        </p:nvSpPr>
        <p:spPr>
          <a:xfrm>
            <a:off x="3803756" y="1318204"/>
            <a:ext cx="2706565" cy="487680"/>
          </a:xfrm>
          <a:prstGeom prst="rect">
            <a:avLst/>
          </a:prstGeom>
          <a:solidFill>
            <a:srgbClr val="0D4C9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dirty="0"/>
              <a:t>目次</a:t>
            </a:r>
          </a:p>
        </p:txBody>
      </p:sp>
      <p:sp>
        <p:nvSpPr>
          <p:cNvPr id="19" name="テキスト ボックス 18">
            <a:extLst>
              <a:ext uri="{FF2B5EF4-FFF2-40B4-BE49-F238E27FC236}">
                <a16:creationId xmlns:a16="http://schemas.microsoft.com/office/drawing/2014/main" id="{92806C74-1157-D1E9-D976-BA38D1F10296}"/>
              </a:ext>
            </a:extLst>
          </p:cNvPr>
          <p:cNvSpPr txBox="1"/>
          <p:nvPr/>
        </p:nvSpPr>
        <p:spPr>
          <a:xfrm>
            <a:off x="5809259" y="721905"/>
            <a:ext cx="748923" cy="769441"/>
          </a:xfrm>
          <a:prstGeom prst="rect">
            <a:avLst/>
          </a:prstGeom>
          <a:noFill/>
        </p:spPr>
        <p:txBody>
          <a:bodyPr wrap="none" rtlCol="0">
            <a:spAutoFit/>
          </a:bodyPr>
          <a:lstStyle/>
          <a:p>
            <a:r>
              <a:rPr kumimoji="1" lang="en-US" altLang="ja-JP" sz="4400" dirty="0"/>
              <a:t>×</a:t>
            </a:r>
            <a:endParaRPr kumimoji="1" lang="ja-JP" altLang="en-US" sz="4400" dirty="0"/>
          </a:p>
        </p:txBody>
      </p:sp>
      <p:sp>
        <p:nvSpPr>
          <p:cNvPr id="20" name="テキスト ボックス 19">
            <a:extLst>
              <a:ext uri="{FF2B5EF4-FFF2-40B4-BE49-F238E27FC236}">
                <a16:creationId xmlns:a16="http://schemas.microsoft.com/office/drawing/2014/main" id="{25086B09-399D-F09A-9AF5-900CDA7609A1}"/>
              </a:ext>
            </a:extLst>
          </p:cNvPr>
          <p:cNvSpPr txBox="1"/>
          <p:nvPr/>
        </p:nvSpPr>
        <p:spPr>
          <a:xfrm>
            <a:off x="3824420" y="1846448"/>
            <a:ext cx="2662533" cy="584775"/>
          </a:xfrm>
          <a:prstGeom prst="rect">
            <a:avLst/>
          </a:prstGeom>
          <a:noFill/>
        </p:spPr>
        <p:txBody>
          <a:bodyPr wrap="square" rtlCol="0">
            <a:spAutoFit/>
          </a:bodyPr>
          <a:lstStyle/>
          <a:p>
            <a:r>
              <a:rPr kumimoji="1" lang="en-US" altLang="ja-JP" sz="1600" b="1" dirty="0"/>
              <a:t>C++</a:t>
            </a:r>
            <a:r>
              <a:rPr kumimoji="1" lang="ja-JP" altLang="en-US" sz="1600" b="1" dirty="0"/>
              <a:t>で</a:t>
            </a:r>
            <a:r>
              <a:rPr kumimoji="1" lang="en-US" altLang="ja-JP" sz="1600" b="1" dirty="0"/>
              <a:t>Hello World</a:t>
            </a:r>
            <a:r>
              <a:rPr kumimoji="1" lang="ja-JP" altLang="en-US" sz="1600" b="1" dirty="0"/>
              <a:t>を表示させる</a:t>
            </a:r>
          </a:p>
        </p:txBody>
      </p:sp>
      <p:sp>
        <p:nvSpPr>
          <p:cNvPr id="21" name="テキスト ボックス 20">
            <a:extLst>
              <a:ext uri="{FF2B5EF4-FFF2-40B4-BE49-F238E27FC236}">
                <a16:creationId xmlns:a16="http://schemas.microsoft.com/office/drawing/2014/main" id="{4D404670-7F98-01E9-3B7B-A953231623F1}"/>
              </a:ext>
            </a:extLst>
          </p:cNvPr>
          <p:cNvSpPr txBox="1"/>
          <p:nvPr/>
        </p:nvSpPr>
        <p:spPr>
          <a:xfrm>
            <a:off x="3822276" y="2393665"/>
            <a:ext cx="2584554" cy="307777"/>
          </a:xfrm>
          <a:prstGeom prst="rect">
            <a:avLst/>
          </a:prstGeom>
          <a:noFill/>
        </p:spPr>
        <p:txBody>
          <a:bodyPr wrap="none" rtlCol="0">
            <a:spAutoFit/>
          </a:bodyPr>
          <a:lstStyle/>
          <a:p>
            <a:r>
              <a:rPr kumimoji="1" lang="en-US" altLang="ja-JP" sz="1400" dirty="0"/>
              <a:t>C++</a:t>
            </a:r>
            <a:r>
              <a:rPr kumimoji="1" lang="ja-JP" altLang="en-US" sz="1400" dirty="0"/>
              <a:t>で</a:t>
            </a:r>
            <a:r>
              <a:rPr kumimoji="1" lang="en-US" altLang="ja-JP" sz="1400" dirty="0"/>
              <a:t>Hello World</a:t>
            </a:r>
            <a:r>
              <a:rPr kumimoji="1" lang="ja-JP" altLang="en-US" sz="1400" dirty="0"/>
              <a:t>を表示させる</a:t>
            </a:r>
          </a:p>
        </p:txBody>
      </p:sp>
      <p:sp>
        <p:nvSpPr>
          <p:cNvPr id="22" name="テキスト ボックス 21">
            <a:extLst>
              <a:ext uri="{FF2B5EF4-FFF2-40B4-BE49-F238E27FC236}">
                <a16:creationId xmlns:a16="http://schemas.microsoft.com/office/drawing/2014/main" id="{B17F3FD0-49A3-5304-88AA-CDB2306ECDD1}"/>
              </a:ext>
            </a:extLst>
          </p:cNvPr>
          <p:cNvSpPr txBox="1"/>
          <p:nvPr/>
        </p:nvSpPr>
        <p:spPr>
          <a:xfrm>
            <a:off x="3822276" y="2650250"/>
            <a:ext cx="2584554" cy="307777"/>
          </a:xfrm>
          <a:prstGeom prst="rect">
            <a:avLst/>
          </a:prstGeom>
          <a:noFill/>
        </p:spPr>
        <p:txBody>
          <a:bodyPr wrap="none" rtlCol="0">
            <a:spAutoFit/>
          </a:bodyPr>
          <a:lstStyle/>
          <a:p>
            <a:r>
              <a:rPr kumimoji="1" lang="en-US" altLang="ja-JP" sz="1400" dirty="0"/>
              <a:t>C++</a:t>
            </a:r>
            <a:r>
              <a:rPr kumimoji="1" lang="ja-JP" altLang="en-US" sz="1400" dirty="0"/>
              <a:t>で</a:t>
            </a:r>
            <a:r>
              <a:rPr kumimoji="1" lang="en-US" altLang="ja-JP" sz="1400" dirty="0"/>
              <a:t>Hello World</a:t>
            </a:r>
            <a:r>
              <a:rPr kumimoji="1" lang="ja-JP" altLang="en-US" sz="1400" dirty="0"/>
              <a:t>を表示させる</a:t>
            </a:r>
          </a:p>
        </p:txBody>
      </p:sp>
      <p:sp>
        <p:nvSpPr>
          <p:cNvPr id="23" name="テキスト ボックス 22">
            <a:extLst>
              <a:ext uri="{FF2B5EF4-FFF2-40B4-BE49-F238E27FC236}">
                <a16:creationId xmlns:a16="http://schemas.microsoft.com/office/drawing/2014/main" id="{DE221A1E-112E-9C60-9A78-9AA8233634E2}"/>
              </a:ext>
            </a:extLst>
          </p:cNvPr>
          <p:cNvSpPr txBox="1"/>
          <p:nvPr/>
        </p:nvSpPr>
        <p:spPr>
          <a:xfrm>
            <a:off x="3822276" y="2927269"/>
            <a:ext cx="2584554" cy="307777"/>
          </a:xfrm>
          <a:prstGeom prst="rect">
            <a:avLst/>
          </a:prstGeom>
          <a:noFill/>
        </p:spPr>
        <p:txBody>
          <a:bodyPr wrap="none" rtlCol="0">
            <a:spAutoFit/>
          </a:bodyPr>
          <a:lstStyle/>
          <a:p>
            <a:r>
              <a:rPr kumimoji="1" lang="en-US" altLang="ja-JP" sz="1400" dirty="0"/>
              <a:t>C++</a:t>
            </a:r>
            <a:r>
              <a:rPr kumimoji="1" lang="ja-JP" altLang="en-US" sz="1400" dirty="0"/>
              <a:t>で</a:t>
            </a:r>
            <a:r>
              <a:rPr kumimoji="1" lang="en-US" altLang="ja-JP" sz="1400" dirty="0"/>
              <a:t>Hello World</a:t>
            </a:r>
            <a:r>
              <a:rPr kumimoji="1" lang="ja-JP" altLang="en-US" sz="1400" dirty="0"/>
              <a:t>を表示させる</a:t>
            </a:r>
          </a:p>
        </p:txBody>
      </p:sp>
      <p:sp>
        <p:nvSpPr>
          <p:cNvPr id="24" name="テキスト ボックス 23">
            <a:extLst>
              <a:ext uri="{FF2B5EF4-FFF2-40B4-BE49-F238E27FC236}">
                <a16:creationId xmlns:a16="http://schemas.microsoft.com/office/drawing/2014/main" id="{5AC9B63E-CC82-E7EA-91A5-A95427B33BB5}"/>
              </a:ext>
            </a:extLst>
          </p:cNvPr>
          <p:cNvSpPr txBox="1"/>
          <p:nvPr/>
        </p:nvSpPr>
        <p:spPr>
          <a:xfrm>
            <a:off x="3844159" y="3211398"/>
            <a:ext cx="2584554" cy="307777"/>
          </a:xfrm>
          <a:prstGeom prst="rect">
            <a:avLst/>
          </a:prstGeom>
          <a:noFill/>
        </p:spPr>
        <p:txBody>
          <a:bodyPr wrap="none" rtlCol="0">
            <a:spAutoFit/>
          </a:bodyPr>
          <a:lstStyle/>
          <a:p>
            <a:r>
              <a:rPr kumimoji="1" lang="en-US" altLang="ja-JP" sz="1400" dirty="0"/>
              <a:t>C++</a:t>
            </a:r>
            <a:r>
              <a:rPr kumimoji="1" lang="ja-JP" altLang="en-US" sz="1400" dirty="0"/>
              <a:t>で</a:t>
            </a:r>
            <a:r>
              <a:rPr kumimoji="1" lang="en-US" altLang="ja-JP" sz="1400" dirty="0"/>
              <a:t>Hello World</a:t>
            </a:r>
            <a:r>
              <a:rPr kumimoji="1" lang="ja-JP" altLang="en-US" sz="1400" dirty="0"/>
              <a:t>を表示させる</a:t>
            </a:r>
          </a:p>
        </p:txBody>
      </p:sp>
      <p:sp>
        <p:nvSpPr>
          <p:cNvPr id="26" name="正方形/長方形 25">
            <a:extLst>
              <a:ext uri="{FF2B5EF4-FFF2-40B4-BE49-F238E27FC236}">
                <a16:creationId xmlns:a16="http://schemas.microsoft.com/office/drawing/2014/main" id="{A204684D-A78C-DDD4-0CF4-DD6C608D7F54}"/>
              </a:ext>
            </a:extLst>
          </p:cNvPr>
          <p:cNvSpPr/>
          <p:nvPr/>
        </p:nvSpPr>
        <p:spPr>
          <a:xfrm>
            <a:off x="3823068" y="3728594"/>
            <a:ext cx="2706565" cy="487680"/>
          </a:xfrm>
          <a:prstGeom prst="rect">
            <a:avLst/>
          </a:prstGeom>
          <a:solidFill>
            <a:srgbClr val="0D4C9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dirty="0"/>
              <a:t>カテゴリー</a:t>
            </a:r>
          </a:p>
        </p:txBody>
      </p:sp>
      <p:sp>
        <p:nvSpPr>
          <p:cNvPr id="27" name="正方形/長方形 26">
            <a:extLst>
              <a:ext uri="{FF2B5EF4-FFF2-40B4-BE49-F238E27FC236}">
                <a16:creationId xmlns:a16="http://schemas.microsoft.com/office/drawing/2014/main" id="{74908983-B994-B750-B4D8-973C4AE159C2}"/>
              </a:ext>
            </a:extLst>
          </p:cNvPr>
          <p:cNvSpPr/>
          <p:nvPr/>
        </p:nvSpPr>
        <p:spPr>
          <a:xfrm>
            <a:off x="3801839" y="4217476"/>
            <a:ext cx="2699245" cy="2932773"/>
          </a:xfrm>
          <a:prstGeom prst="rect">
            <a:avLst/>
          </a:prstGeom>
          <a:solidFill>
            <a:srgbClr val="F4F4F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3DB28AEC-D3C2-DD35-C00A-1409036C3C4A}"/>
              </a:ext>
            </a:extLst>
          </p:cNvPr>
          <p:cNvSpPr/>
          <p:nvPr/>
        </p:nvSpPr>
        <p:spPr>
          <a:xfrm>
            <a:off x="3825207" y="4224927"/>
            <a:ext cx="2661746" cy="5916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en-US" altLang="ja-JP" dirty="0">
                <a:solidFill>
                  <a:schemeClr val="tx1"/>
                </a:solidFill>
              </a:rPr>
              <a:t>ROS</a:t>
            </a:r>
            <a:endParaRPr kumimoji="1" lang="ja-JP" altLang="en-US" dirty="0">
              <a:solidFill>
                <a:schemeClr val="tx1"/>
              </a:solidFill>
            </a:endParaRPr>
          </a:p>
        </p:txBody>
      </p:sp>
      <p:sp>
        <p:nvSpPr>
          <p:cNvPr id="30" name="正方形/長方形 29">
            <a:extLst>
              <a:ext uri="{FF2B5EF4-FFF2-40B4-BE49-F238E27FC236}">
                <a16:creationId xmlns:a16="http://schemas.microsoft.com/office/drawing/2014/main" id="{6EF4B1D2-5AC6-9824-B9D5-31ECE2EDC09A}"/>
              </a:ext>
            </a:extLst>
          </p:cNvPr>
          <p:cNvSpPr/>
          <p:nvPr/>
        </p:nvSpPr>
        <p:spPr>
          <a:xfrm>
            <a:off x="3811890" y="4881497"/>
            <a:ext cx="2661746" cy="5916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en-US" altLang="ja-JP" dirty="0">
                <a:solidFill>
                  <a:schemeClr val="tx1"/>
                </a:solidFill>
              </a:rPr>
              <a:t>Docker</a:t>
            </a:r>
            <a:endParaRPr kumimoji="1" lang="ja-JP" altLang="en-US" dirty="0">
              <a:solidFill>
                <a:schemeClr val="tx1"/>
              </a:solidFill>
            </a:endParaRPr>
          </a:p>
        </p:txBody>
      </p:sp>
    </p:spTree>
    <p:extLst>
      <p:ext uri="{BB962C8B-B14F-4D97-AF65-F5344CB8AC3E}">
        <p14:creationId xmlns:p14="http://schemas.microsoft.com/office/powerpoint/2010/main" val="289527355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4435</TotalTime>
  <Words>649</Words>
  <Application>Microsoft Office PowerPoint</Application>
  <PresentationFormat>ワイド画面</PresentationFormat>
  <Paragraphs>163</Paragraphs>
  <Slides>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vt:i4>
      </vt:variant>
    </vt:vector>
  </HeadingPairs>
  <TitlesOfParts>
    <vt:vector size="11" baseType="lpstr">
      <vt:lpstr>Noto Sans JP</vt:lpstr>
      <vt:lpstr>Arial</vt:lpstr>
      <vt:lpstr>Calibri</vt:lpstr>
      <vt:lpstr>Calibri Light</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楠本　崚介</dc:creator>
  <cp:lastModifiedBy>楠本　崚介</cp:lastModifiedBy>
  <cp:revision>28</cp:revision>
  <dcterms:created xsi:type="dcterms:W3CDTF">2022-12-09T03:52:48Z</dcterms:created>
  <dcterms:modified xsi:type="dcterms:W3CDTF">2022-12-30T05:22:52Z</dcterms:modified>
</cp:coreProperties>
</file>