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A0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0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287DB-5128-41BC-ACE7-060197B85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DE0AA3-3B68-4EF3-B4CD-14B349332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6F5FD-2E69-481B-A382-951F74AE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934-2671-493F-85C7-CFBD45DB3C3B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F41166-3EEF-4A19-82BF-2355594A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079E2A-BC72-4E0D-9596-47336807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4AD-ECE6-4028-9BCF-6D9A86B94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AA106-87E0-49CF-B221-70769EA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7C227D-CC8C-4A7F-9E37-56CF20487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B5D6E-2A3B-475C-B9F3-D04E3BDB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934-2671-493F-85C7-CFBD45DB3C3B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A9545-6288-4595-899D-E16593AA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11A81-76D6-4106-9F63-2729EE41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4AD-ECE6-4028-9BCF-6D9A86B94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10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44972AC-9773-4CE4-ABA7-A6EB28E02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BD7099-CA24-45F8-81DF-8C0836C03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0C6BF4-5B2D-4F03-A952-877C4095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934-2671-493F-85C7-CFBD45DB3C3B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A3830-EB20-478D-9F5E-15F6DAED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7D0C26-49CC-4871-86A3-F03089D5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4AD-ECE6-4028-9BCF-6D9A86B94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41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8AD2B-BDEC-427F-B46F-DE228B4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E9A3F-D8E3-45C7-8352-9A651125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5873F8-AEFB-45C7-9526-1048EFB3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934-2671-493F-85C7-CFBD45DB3C3B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8B1DA9-A116-4F6C-81C5-53DC58D6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4F8A73-1773-487E-8947-D1AC824B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4AD-ECE6-4028-9BCF-6D9A86B94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06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7E9CD-3EE5-45C2-93A5-01F6D9F9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8F8E77-3360-4C60-BAC2-FC917F7ED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1FEA9A-67AC-4D59-8DA9-AC51D36F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934-2671-493F-85C7-CFBD45DB3C3B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A97BE-5242-4FDB-9D2F-9F4BB6B5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ADCBA-9CE5-4A70-BFEC-DE219120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4AD-ECE6-4028-9BCF-6D9A86B94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89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4E3D4-A059-4835-BBA4-A647837A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788A6-CA75-4F92-8582-7A14629E9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0216CC-7F74-4ED9-8FB4-9845D5487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DDADFC-DEB0-4935-AF24-89239622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934-2671-493F-85C7-CFBD45DB3C3B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0B20D-19CE-431F-B8B5-2D371225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7C8FB-0468-48F4-B966-81C63F15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4AD-ECE6-4028-9BCF-6D9A86B94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77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5FB84-F815-48B6-9603-784A4951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4AA7B-B134-485D-A870-93DD1398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38B99A-9ACA-4C0B-834F-F2151175E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EDFA33-5FC2-4E8C-AF2C-D58CA3F96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674AC9-C492-464D-A121-2E2163703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B542A6-E533-47D6-918D-A5838B6F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934-2671-493F-85C7-CFBD45DB3C3B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A3C13F-7934-4F2D-BA4A-8BFAFD51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1A96AD-AF27-46E5-B312-E6F8DB62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4AD-ECE6-4028-9BCF-6D9A86B94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12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6330D-AE46-4C2E-BD6B-4AE44B12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F228CA-C4BC-44E8-BC56-2815A03B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934-2671-493F-85C7-CFBD45DB3C3B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5F5F79-428E-49B5-82EC-7198D4B1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67E16-8743-46F5-8BC4-03D9150F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4AD-ECE6-4028-9BCF-6D9A86B94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3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279D56-07C3-4082-8153-6F182E5E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934-2671-493F-85C7-CFBD45DB3C3B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36E09B-AEEC-46AA-A6AE-0B11145A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F6BB74-FB80-4B50-B914-C0ED473D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4AD-ECE6-4028-9BCF-6D9A86B94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06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98CD8-4344-49F0-8F2B-E1DCC669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9B8D9D-05B4-4479-B60F-BB5CFE58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829AB3-2ED6-4307-A13B-FCCA232A6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4ED322-3F16-4B93-9E1A-82C40565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934-2671-493F-85C7-CFBD45DB3C3B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D92AFB-96AE-40B5-ADA2-76F48A51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5B9F17-0DE5-4C48-87B7-AE52A5D0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4AD-ECE6-4028-9BCF-6D9A86B94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56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7791B-0569-4A4F-9D71-BAFD0DC6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17A067-66D6-4D96-A2A9-9AE3851B8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B4149-8BEC-40FB-A5CB-B9E71896D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F2B194-5FBE-48CE-9405-BC29C0B1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934-2671-493F-85C7-CFBD45DB3C3B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38AD8C-08DA-464F-ABB3-E36027D9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E900D4-B8D7-49F3-AB6B-64EE94E3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4AD-ECE6-4028-9BCF-6D9A86B94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00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9574F9-3E17-4E4A-99DD-9EDC17D3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57636B-25C8-4E73-9603-52D6BF08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DF69E6-A586-4C09-8D9A-9D2BEC0CD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3934-2671-493F-85C7-CFBD45DB3C3B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71D83-E299-482F-8B0C-68570A915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BB215D-350E-41A5-A9FB-4829CABB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04AD-ECE6-4028-9BCF-6D9A86B94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65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396A33-E0E1-40B3-B241-2E073F9B6ACF}"/>
              </a:ext>
            </a:extLst>
          </p:cNvPr>
          <p:cNvSpPr/>
          <p:nvPr/>
        </p:nvSpPr>
        <p:spPr>
          <a:xfrm>
            <a:off x="1508312" y="905996"/>
            <a:ext cx="2070847" cy="2070847"/>
          </a:xfrm>
          <a:prstGeom prst="rect">
            <a:avLst/>
          </a:prstGeom>
          <a:solidFill>
            <a:srgbClr val="0070C0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4B4A86-6152-474E-8886-170C5893E1B2}"/>
              </a:ext>
            </a:extLst>
          </p:cNvPr>
          <p:cNvSpPr/>
          <p:nvPr/>
        </p:nvSpPr>
        <p:spPr>
          <a:xfrm>
            <a:off x="4116201" y="905996"/>
            <a:ext cx="2070847" cy="2070847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AFE81B-CDD5-4EEE-8BED-7570F3A5C70E}"/>
              </a:ext>
            </a:extLst>
          </p:cNvPr>
          <p:cNvSpPr/>
          <p:nvPr/>
        </p:nvSpPr>
        <p:spPr>
          <a:xfrm>
            <a:off x="6717927" y="905996"/>
            <a:ext cx="2070847" cy="2070847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C6DBCE-7D2C-4C4B-B211-6A55E9AF9BDD}"/>
              </a:ext>
            </a:extLst>
          </p:cNvPr>
          <p:cNvSpPr/>
          <p:nvPr/>
        </p:nvSpPr>
        <p:spPr>
          <a:xfrm>
            <a:off x="9490262" y="905995"/>
            <a:ext cx="2070847" cy="207084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07B2CBD-8886-4910-8937-86242AF5344B}"/>
              </a:ext>
            </a:extLst>
          </p:cNvPr>
          <p:cNvSpPr/>
          <p:nvPr/>
        </p:nvSpPr>
        <p:spPr>
          <a:xfrm>
            <a:off x="1508312" y="3428999"/>
            <a:ext cx="2070847" cy="2070847"/>
          </a:xfrm>
          <a:prstGeom prst="rect">
            <a:avLst/>
          </a:prstGeom>
          <a:solidFill>
            <a:srgbClr val="F26A0E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2A38603-F0C2-4FDB-9D37-AA4A77AFEC8B}"/>
              </a:ext>
            </a:extLst>
          </p:cNvPr>
          <p:cNvSpPr/>
          <p:nvPr/>
        </p:nvSpPr>
        <p:spPr>
          <a:xfrm>
            <a:off x="4194922" y="3428999"/>
            <a:ext cx="2070847" cy="2070847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C3645CE-43EC-4E37-BFCE-612280046A2E}"/>
              </a:ext>
            </a:extLst>
          </p:cNvPr>
          <p:cNvSpPr/>
          <p:nvPr/>
        </p:nvSpPr>
        <p:spPr>
          <a:xfrm>
            <a:off x="6785722" y="3428999"/>
            <a:ext cx="2070847" cy="2070847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66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3FC7D8-17F6-4B67-AB3E-7F391DDB0DA9}"/>
              </a:ext>
            </a:extLst>
          </p:cNvPr>
          <p:cNvSpPr/>
          <p:nvPr/>
        </p:nvSpPr>
        <p:spPr>
          <a:xfrm>
            <a:off x="571500" y="1095375"/>
            <a:ext cx="1800000" cy="3600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4AA2FD3-7DB1-4380-917D-F4CFB623EF69}"/>
              </a:ext>
            </a:extLst>
          </p:cNvPr>
          <p:cNvSpPr/>
          <p:nvPr/>
        </p:nvSpPr>
        <p:spPr>
          <a:xfrm>
            <a:off x="571500" y="375375"/>
            <a:ext cx="180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DCD4A7-4C7A-48A4-A630-8951902EE47E}"/>
              </a:ext>
            </a:extLst>
          </p:cNvPr>
          <p:cNvSpPr/>
          <p:nvPr/>
        </p:nvSpPr>
        <p:spPr>
          <a:xfrm>
            <a:off x="5196000" y="1762125"/>
            <a:ext cx="1800000" cy="360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B96702-90AD-438C-88CE-844333ACF9A2}"/>
              </a:ext>
            </a:extLst>
          </p:cNvPr>
          <p:cNvSpPr/>
          <p:nvPr/>
        </p:nvSpPr>
        <p:spPr>
          <a:xfrm>
            <a:off x="5196000" y="1049700"/>
            <a:ext cx="180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109ECA-A9F1-4A15-AD75-006B05342378}"/>
              </a:ext>
            </a:extLst>
          </p:cNvPr>
          <p:cNvSpPr/>
          <p:nvPr/>
        </p:nvSpPr>
        <p:spPr>
          <a:xfrm>
            <a:off x="5016000" y="869700"/>
            <a:ext cx="2160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5260AF-ADDF-449B-83D3-2BFDC6CAFB18}"/>
              </a:ext>
            </a:extLst>
          </p:cNvPr>
          <p:cNvSpPr/>
          <p:nvPr/>
        </p:nvSpPr>
        <p:spPr>
          <a:xfrm rot="5400000">
            <a:off x="2949787" y="3115913"/>
            <a:ext cx="4312425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8786F8-09F7-4611-BEEE-86067B72A198}"/>
              </a:ext>
            </a:extLst>
          </p:cNvPr>
          <p:cNvSpPr/>
          <p:nvPr/>
        </p:nvSpPr>
        <p:spPr>
          <a:xfrm rot="5400000">
            <a:off x="4929787" y="3115913"/>
            <a:ext cx="4312425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C1A2118-1F18-465F-B268-6C1134D2B021}"/>
              </a:ext>
            </a:extLst>
          </p:cNvPr>
          <p:cNvSpPr/>
          <p:nvPr/>
        </p:nvSpPr>
        <p:spPr>
          <a:xfrm>
            <a:off x="5015999" y="5362125"/>
            <a:ext cx="2160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72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 wa</dc:creator>
  <cp:lastModifiedBy>da wa</cp:lastModifiedBy>
  <cp:revision>1</cp:revision>
  <dcterms:created xsi:type="dcterms:W3CDTF">2022-03-27T02:48:46Z</dcterms:created>
  <dcterms:modified xsi:type="dcterms:W3CDTF">2022-03-27T08:02:39Z</dcterms:modified>
</cp:coreProperties>
</file>