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0" r:id="rId6"/>
    <p:sldId id="270" r:id="rId7"/>
    <p:sldId id="271" r:id="rId8"/>
    <p:sldId id="273" r:id="rId9"/>
    <p:sldId id="274" r:id="rId10"/>
    <p:sldId id="27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1" autoAdjust="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32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C703FB87-790C-4850-A90C-12C5FF4B94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F8127921-F9C4-44F3-AC5F-130B6A406C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E59275-AFE1-4999-B78A-D0D76B9F2B0B}" type="datetimeFigureOut">
              <a:rPr lang="en-US" smtClean="0"/>
              <a:t>4/18/2021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765E047-F1CB-4066-A459-9EDC95F2E6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8A77EF5-5277-4BAF-8BB4-2E02103988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668C69-0C3E-40A2-B4A0-B2C8B71D8E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586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ADD7A-FE61-48EE-BE0E-8546E5401374}" type="datetimeFigureOut">
              <a:rPr lang="en-US" smtClean="0"/>
              <a:t>4/18/2021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00EEB-8338-48D7-8EE8-EE0082EF76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770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338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169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766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934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260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466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7534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966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in links">
            <a:extLst>
              <a:ext uri="{FF2B5EF4-FFF2-40B4-BE49-F238E27FC236}">
                <a16:creationId xmlns="" xmlns:a16="http://schemas.microsoft.com/office/drawing/2014/main" id="{A4511EBC-2F3C-446D-867B-7DC328517A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  <a:extLst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30D32A-359B-41BB-9746-2CF3A21E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2325" y="1447800"/>
            <a:ext cx="8825658" cy="3329581"/>
          </a:xfrm>
        </p:spPr>
        <p:txBody>
          <a:bodyPr>
            <a:normAutofit/>
          </a:bodyPr>
          <a:lstStyle/>
          <a:p>
            <a:r>
              <a:rPr lang="en-US" dirty="0" smtClean="0"/>
              <a:t>Cloud Deployment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4CA222A-88BC-48F4-9AE8-2115B7D1E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>
            <a:normAutofit/>
          </a:bodyPr>
          <a:lstStyle/>
          <a:p>
            <a:r>
              <a:rPr lang="en-US" dirty="0" smtClean="0"/>
              <a:t>Azure, </a:t>
            </a:r>
            <a:r>
              <a:rPr lang="en-US" dirty="0" err="1" smtClean="0"/>
              <a:t>Docker</a:t>
            </a:r>
            <a:r>
              <a:rPr lang="en-US" dirty="0" smtClean="0"/>
              <a:t> Container with </a:t>
            </a:r>
            <a:r>
              <a:rPr lang="en-US" dirty="0" err="1" smtClean="0"/>
              <a:t>Kubernetes</a:t>
            </a:r>
            <a:r>
              <a:rPr lang="en-US" dirty="0" smtClean="0"/>
              <a:t> service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318E9D62-7BA3-4D5E-8915-0D0E8661E3D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000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B3DC570-72AC-45BE-BB60-458EBBAC8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520" y="524341"/>
            <a:ext cx="9404723" cy="1400530"/>
          </a:xfrm>
        </p:spPr>
        <p:txBody>
          <a:bodyPr/>
          <a:lstStyle/>
          <a:p>
            <a:r>
              <a:rPr lang="en-US" sz="3200" dirty="0" smtClean="0"/>
              <a:t>Steps to be followed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0520" y="1830727"/>
            <a:ext cx="8946541" cy="4195481"/>
          </a:xfrm>
        </p:spPr>
        <p:txBody>
          <a:bodyPr/>
          <a:lstStyle/>
          <a:p>
            <a:r>
              <a:rPr lang="en-US" dirty="0" smtClean="0"/>
              <a:t>Create the project in Visual Studio ( tick </a:t>
            </a:r>
            <a:r>
              <a:rPr lang="en-US" dirty="0" err="1" smtClean="0"/>
              <a:t>docker</a:t>
            </a:r>
            <a:r>
              <a:rPr lang="en-US" dirty="0" smtClean="0"/>
              <a:t> support for </a:t>
            </a:r>
            <a:r>
              <a:rPr lang="en-US" dirty="0" err="1" smtClean="0"/>
              <a:t>linux</a:t>
            </a:r>
            <a:r>
              <a:rPr lang="en-US" dirty="0" smtClean="0"/>
              <a:t> )</a:t>
            </a:r>
          </a:p>
          <a:p>
            <a:r>
              <a:rPr lang="en-US" dirty="0" smtClean="0"/>
              <a:t>Create Container Registry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 smtClean="0"/>
              <a:t>Give resource group and keep a note of it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 smtClean="0"/>
              <a:t>Give registry name and keep a note of it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 smtClean="0"/>
              <a:t>Enable admin access and keep note of the access key</a:t>
            </a:r>
          </a:p>
          <a:p>
            <a:r>
              <a:rPr lang="en-US" dirty="0" smtClean="0"/>
              <a:t>Create a </a:t>
            </a:r>
            <a:r>
              <a:rPr lang="en-US" dirty="0" err="1" smtClean="0"/>
              <a:t>Kubernetes</a:t>
            </a:r>
            <a:r>
              <a:rPr lang="en-US" dirty="0" smtClean="0"/>
              <a:t> Service (This service maintains the </a:t>
            </a:r>
            <a:r>
              <a:rPr lang="en-US" dirty="0" err="1" smtClean="0"/>
              <a:t>docker</a:t>
            </a:r>
            <a:r>
              <a:rPr lang="en-US" dirty="0" smtClean="0"/>
              <a:t> image)</a:t>
            </a:r>
          </a:p>
          <a:p>
            <a:r>
              <a:rPr lang="en-US" dirty="0" smtClean="0"/>
              <a:t>After the service is created, type the following commands in the Azure Cloud Shell</a:t>
            </a:r>
          </a:p>
          <a:p>
            <a:pPr marL="40005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0285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B3DC570-72AC-45BE-BB60-458EBBAC8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520" y="524341"/>
            <a:ext cx="9404723" cy="1400530"/>
          </a:xfrm>
        </p:spPr>
        <p:txBody>
          <a:bodyPr/>
          <a:lstStyle/>
          <a:p>
            <a:r>
              <a:rPr lang="en-US" sz="3200" dirty="0" smtClean="0"/>
              <a:t>Steps to be followed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0521" y="1830727"/>
            <a:ext cx="10695566" cy="4195481"/>
          </a:xfrm>
        </p:spPr>
        <p:txBody>
          <a:bodyPr/>
          <a:lstStyle/>
          <a:p>
            <a:pPr marL="857250" lvl="1" indent="-457200">
              <a:buFont typeface="+mj-lt"/>
              <a:buAutoNum type="alphaLcParenR"/>
            </a:pPr>
            <a:r>
              <a:rPr lang="en-US" dirty="0" smtClean="0"/>
              <a:t>Get Credentials :</a:t>
            </a:r>
          </a:p>
          <a:p>
            <a:pPr marL="800100" lvl="2" indent="0">
              <a:buNone/>
            </a:pP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aks</a:t>
            </a:r>
            <a:r>
              <a:rPr lang="en-US" dirty="0"/>
              <a:t> get-credentials --resource-group [</a:t>
            </a:r>
            <a:r>
              <a:rPr lang="en-US" dirty="0" err="1"/>
              <a:t>ResouceGroupName</a:t>
            </a:r>
            <a:r>
              <a:rPr lang="en-US" dirty="0"/>
              <a:t>] --name [</a:t>
            </a:r>
            <a:r>
              <a:rPr lang="en-US" dirty="0" err="1"/>
              <a:t>ClusterName</a:t>
            </a:r>
            <a:r>
              <a:rPr lang="en-US" dirty="0" smtClean="0"/>
              <a:t>]</a:t>
            </a:r>
            <a:endParaRPr lang="en-US" dirty="0"/>
          </a:p>
          <a:p>
            <a:pPr lvl="1" indent="-342900">
              <a:buFont typeface="+mj-lt"/>
              <a:buAutoNum type="alphaLcParenR"/>
            </a:pPr>
            <a:r>
              <a:rPr lang="en-US" dirty="0" smtClean="0"/>
              <a:t>Create Secret File :</a:t>
            </a:r>
          </a:p>
          <a:p>
            <a:pPr marL="400050" lvl="1" indent="0">
              <a:buNone/>
            </a:pPr>
            <a:r>
              <a:rPr lang="en-US" dirty="0"/>
              <a:t>	</a:t>
            </a:r>
            <a:r>
              <a:rPr lang="en-US" dirty="0" smtClean="0"/>
              <a:t>     </a:t>
            </a:r>
            <a:r>
              <a:rPr lang="en-US" dirty="0" err="1" smtClean="0"/>
              <a:t>kubectl</a:t>
            </a:r>
            <a:r>
              <a:rPr lang="en-US" dirty="0" smtClean="0"/>
              <a:t> </a:t>
            </a:r>
            <a:r>
              <a:rPr lang="en-US" dirty="0"/>
              <a:t>create secret </a:t>
            </a:r>
            <a:r>
              <a:rPr lang="en-US" dirty="0" err="1"/>
              <a:t>docker</a:t>
            </a:r>
            <a:r>
              <a:rPr lang="en-US" dirty="0"/>
              <a:t>-registry </a:t>
            </a:r>
            <a:r>
              <a:rPr lang="en-US" dirty="0" err="1"/>
              <a:t>dsconfigsn</a:t>
            </a:r>
            <a:r>
              <a:rPr lang="en-US" dirty="0"/>
              <a:t> --</a:t>
            </a:r>
            <a:r>
              <a:rPr lang="en-US" dirty="0" err="1"/>
              <a:t>docker</a:t>
            </a:r>
            <a:r>
              <a:rPr lang="en-US" dirty="0"/>
              <a:t>-server=[</a:t>
            </a:r>
            <a:r>
              <a:rPr lang="en-US" dirty="0" err="1"/>
              <a:t>DockerServerName</a:t>
            </a:r>
            <a:r>
              <a:rPr lang="en-US" dirty="0"/>
              <a:t>] </a:t>
            </a:r>
            <a:r>
              <a:rPr lang="en-US" dirty="0" smtClean="0"/>
              <a:t>           		--</a:t>
            </a:r>
            <a:r>
              <a:rPr lang="en-US" dirty="0" err="1"/>
              <a:t>docker</a:t>
            </a:r>
            <a:r>
              <a:rPr lang="en-US" dirty="0"/>
              <a:t>-username=[</a:t>
            </a:r>
            <a:r>
              <a:rPr lang="en-US" dirty="0" err="1"/>
              <a:t>RegistryUserName</a:t>
            </a:r>
            <a:r>
              <a:rPr lang="en-US" dirty="0"/>
              <a:t>] </a:t>
            </a:r>
            <a:r>
              <a:rPr lang="en-US" dirty="0" smtClean="0"/>
              <a:t>  --</a:t>
            </a:r>
            <a:r>
              <a:rPr lang="en-US" dirty="0" err="1"/>
              <a:t>docker</a:t>
            </a:r>
            <a:r>
              <a:rPr lang="en-US" dirty="0"/>
              <a:t>-password=[</a:t>
            </a:r>
            <a:r>
              <a:rPr lang="en-US" dirty="0" err="1"/>
              <a:t>PasswordRegistry</a:t>
            </a:r>
            <a:r>
              <a:rPr lang="en-US" dirty="0"/>
              <a:t>] </a:t>
            </a:r>
            <a:r>
              <a:rPr lang="en-US" dirty="0" smtClean="0"/>
              <a:t>                  		--</a:t>
            </a:r>
            <a:r>
              <a:rPr lang="en-US" dirty="0" err="1"/>
              <a:t>docker</a:t>
            </a:r>
            <a:r>
              <a:rPr lang="en-US" dirty="0"/>
              <a:t>-email=[</a:t>
            </a:r>
            <a:r>
              <a:rPr lang="en-US" dirty="0" err="1"/>
              <a:t>AzureMailID</a:t>
            </a:r>
            <a:r>
              <a:rPr lang="en-US" dirty="0" smtClean="0"/>
              <a:t>]</a:t>
            </a:r>
          </a:p>
          <a:p>
            <a:r>
              <a:rPr lang="en-US" dirty="0" smtClean="0"/>
              <a:t>Create YAML File in the Project with the same project name</a:t>
            </a:r>
          </a:p>
          <a:p>
            <a:r>
              <a:rPr lang="en-US" dirty="0" smtClean="0"/>
              <a:t>Change the property (Copy Output) of the YAML file in Visual Studio to “Copy Always” and save it</a:t>
            </a:r>
          </a:p>
          <a:p>
            <a:r>
              <a:rPr lang="en-US" dirty="0" smtClean="0"/>
              <a:t>Push the code to </a:t>
            </a:r>
            <a:r>
              <a:rPr lang="en-US" dirty="0" err="1" smtClean="0"/>
              <a:t>Github</a:t>
            </a:r>
            <a:r>
              <a:rPr lang="en-US" dirty="0" smtClean="0"/>
              <a:t> repository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821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B3DC570-72AC-45BE-BB60-458EBBAC8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520" y="524341"/>
            <a:ext cx="9404723" cy="1400530"/>
          </a:xfrm>
        </p:spPr>
        <p:txBody>
          <a:bodyPr/>
          <a:lstStyle/>
          <a:p>
            <a:r>
              <a:rPr lang="en-US" sz="3200" dirty="0" smtClean="0"/>
              <a:t>Steps to be followed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0520" y="1830727"/>
            <a:ext cx="10943393" cy="462134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Create new </a:t>
            </a:r>
            <a:r>
              <a:rPr lang="en-US" dirty="0" err="1" smtClean="0"/>
              <a:t>DevOps</a:t>
            </a:r>
            <a:r>
              <a:rPr lang="en-US" dirty="0" smtClean="0"/>
              <a:t> starter in Azure</a:t>
            </a:r>
          </a:p>
          <a:p>
            <a:pPr lvl="1" indent="-342900"/>
            <a:r>
              <a:rPr lang="en-US" dirty="0" smtClean="0"/>
              <a:t>Select the Azure CI/CD</a:t>
            </a:r>
          </a:p>
          <a:p>
            <a:pPr lvl="1" indent="-342900"/>
            <a:r>
              <a:rPr lang="en-US" dirty="0" smtClean="0"/>
              <a:t>Select Bring Own Code and the select the repository of the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 indent="-342900"/>
            <a:r>
              <a:rPr lang="en-US" dirty="0" smtClean="0"/>
              <a:t>Select Windows Web App</a:t>
            </a:r>
          </a:p>
          <a:p>
            <a:pPr lvl="1" indent="-342900"/>
            <a:r>
              <a:rPr lang="en-US" dirty="0" smtClean="0"/>
              <a:t>Deploy the project</a:t>
            </a:r>
          </a:p>
          <a:p>
            <a:r>
              <a:rPr lang="en-US" dirty="0" smtClean="0"/>
              <a:t>After the deployment is completed, we have to edit the build pipeline</a:t>
            </a:r>
          </a:p>
          <a:p>
            <a:pPr lvl="1"/>
            <a:r>
              <a:rPr lang="en-US" dirty="0" smtClean="0"/>
              <a:t>Change the Agent Specification to Ubuntu</a:t>
            </a:r>
          </a:p>
          <a:p>
            <a:pPr lvl="1"/>
            <a:r>
              <a:rPr lang="en-US" dirty="0" smtClean="0"/>
              <a:t>In Publish, </a:t>
            </a:r>
            <a:r>
              <a:rPr lang="en-US" dirty="0" err="1" smtClean="0"/>
              <a:t>untick</a:t>
            </a:r>
            <a:r>
              <a:rPr lang="en-US" dirty="0" smtClean="0"/>
              <a:t> “Zip published build”</a:t>
            </a:r>
          </a:p>
          <a:p>
            <a:pPr lvl="1"/>
            <a:r>
              <a:rPr lang="en-US" dirty="0" smtClean="0"/>
              <a:t>Add new task, search for </a:t>
            </a:r>
            <a:r>
              <a:rPr lang="en-US" dirty="0" err="1" smtClean="0"/>
              <a:t>docker</a:t>
            </a:r>
            <a:r>
              <a:rPr lang="en-US" dirty="0" smtClean="0"/>
              <a:t> build and push</a:t>
            </a:r>
          </a:p>
          <a:p>
            <a:pPr lvl="1"/>
            <a:r>
              <a:rPr lang="en-US" dirty="0" smtClean="0"/>
              <a:t>This </a:t>
            </a:r>
            <a:r>
              <a:rPr lang="en-US" dirty="0" err="1" smtClean="0"/>
              <a:t>buildAndPush</a:t>
            </a:r>
            <a:r>
              <a:rPr lang="en-US" dirty="0" smtClean="0"/>
              <a:t> should be above publish artifact</a:t>
            </a:r>
          </a:p>
          <a:p>
            <a:pPr lvl="1"/>
            <a:r>
              <a:rPr lang="en-US" dirty="0" smtClean="0"/>
              <a:t>Connect to Azure Container Registry</a:t>
            </a:r>
          </a:p>
          <a:p>
            <a:pPr lvl="1"/>
            <a:r>
              <a:rPr lang="en-US" dirty="0" smtClean="0"/>
              <a:t>Click Save and Build. This should build the pipeline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810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B3DC570-72AC-45BE-BB60-458EBBAC8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520" y="524341"/>
            <a:ext cx="9404723" cy="1400530"/>
          </a:xfrm>
        </p:spPr>
        <p:txBody>
          <a:bodyPr/>
          <a:lstStyle/>
          <a:p>
            <a:r>
              <a:rPr lang="en-US" sz="3200" dirty="0" smtClean="0"/>
              <a:t>Steps to be followed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0520" y="1830727"/>
            <a:ext cx="10943393" cy="4621348"/>
          </a:xfrm>
        </p:spPr>
        <p:txBody>
          <a:bodyPr>
            <a:normAutofit/>
          </a:bodyPr>
          <a:lstStyle/>
          <a:p>
            <a:r>
              <a:rPr lang="en-US" dirty="0" smtClean="0"/>
              <a:t>After the build has completed, clink on Artifact</a:t>
            </a:r>
          </a:p>
          <a:p>
            <a:r>
              <a:rPr lang="en-US" dirty="0" smtClean="0"/>
              <a:t>Again go to releases and edit the pipeline, disable the two default tasks and new task </a:t>
            </a:r>
            <a:r>
              <a:rPr lang="en-US" dirty="0" err="1" smtClean="0"/>
              <a:t>Kubectl</a:t>
            </a:r>
            <a:endParaRPr lang="en-US" dirty="0" smtClean="0"/>
          </a:p>
          <a:p>
            <a:r>
              <a:rPr lang="en-US" dirty="0" smtClean="0"/>
              <a:t>Configure the </a:t>
            </a:r>
            <a:r>
              <a:rPr lang="en-US" dirty="0" err="1" smtClean="0"/>
              <a:t>Kubectl</a:t>
            </a:r>
            <a:r>
              <a:rPr lang="en-US" dirty="0" smtClean="0"/>
              <a:t> task</a:t>
            </a:r>
          </a:p>
          <a:p>
            <a:pPr lvl="1"/>
            <a:r>
              <a:rPr lang="en-US" dirty="0" smtClean="0"/>
              <a:t>Add service connection name</a:t>
            </a:r>
          </a:p>
          <a:p>
            <a:pPr lvl="1"/>
            <a:r>
              <a:rPr lang="en-US" dirty="0" smtClean="0"/>
              <a:t>Select the cluster that we created  and default namespace</a:t>
            </a:r>
          </a:p>
          <a:p>
            <a:pPr lvl="1"/>
            <a:r>
              <a:rPr lang="en-US" dirty="0" smtClean="0"/>
              <a:t>Command type should be “Create”</a:t>
            </a:r>
          </a:p>
          <a:p>
            <a:pPr lvl="1"/>
            <a:r>
              <a:rPr lang="en-US" dirty="0" smtClean="0"/>
              <a:t>Tick use configuration and select the </a:t>
            </a:r>
            <a:r>
              <a:rPr lang="en-US" dirty="0" err="1" smtClean="0"/>
              <a:t>yaml</a:t>
            </a:r>
            <a:r>
              <a:rPr lang="en-US" dirty="0" smtClean="0"/>
              <a:t> file, if its now shown then use inline configuration  and paste the content of </a:t>
            </a:r>
            <a:r>
              <a:rPr lang="en-US" dirty="0" err="1" smtClean="0"/>
              <a:t>yaml</a:t>
            </a:r>
            <a:r>
              <a:rPr lang="en-US" dirty="0" smtClean="0"/>
              <a:t> file here</a:t>
            </a:r>
          </a:p>
          <a:p>
            <a:pPr lvl="1"/>
            <a:r>
              <a:rPr lang="en-US" dirty="0" smtClean="0"/>
              <a:t>In Secrets, select the subscription pass, select the container registry that we created, give the secret file name that we created using azure cloud shell command and save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113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B3DC570-72AC-45BE-BB60-458EBBAC8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520" y="524341"/>
            <a:ext cx="9404723" cy="1400530"/>
          </a:xfrm>
        </p:spPr>
        <p:txBody>
          <a:bodyPr/>
          <a:lstStyle/>
          <a:p>
            <a:r>
              <a:rPr lang="en-US" sz="3200" dirty="0" smtClean="0"/>
              <a:t>Steps to be followed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0520" y="1830727"/>
            <a:ext cx="10943393" cy="4621348"/>
          </a:xfrm>
        </p:spPr>
        <p:txBody>
          <a:bodyPr>
            <a:normAutofit/>
          </a:bodyPr>
          <a:lstStyle/>
          <a:p>
            <a:r>
              <a:rPr lang="en-US" dirty="0" smtClean="0"/>
              <a:t>Create DBA Admin account using the following command</a:t>
            </a:r>
          </a:p>
          <a:p>
            <a:pPr marL="457200" lvl="1" indent="0">
              <a:buNone/>
            </a:pPr>
            <a:r>
              <a:rPr lang="en-US" dirty="0" err="1"/>
              <a:t>kubectl</a:t>
            </a:r>
            <a:r>
              <a:rPr lang="en-US" dirty="0"/>
              <a:t> create </a:t>
            </a:r>
            <a:r>
              <a:rPr lang="en-US" dirty="0" err="1"/>
              <a:t>serviceaccount</a:t>
            </a:r>
            <a:r>
              <a:rPr lang="en-US" dirty="0"/>
              <a:t> </a:t>
            </a:r>
            <a:r>
              <a:rPr lang="en-US" dirty="0" smtClean="0"/>
              <a:t>dashboard-admin-</a:t>
            </a:r>
            <a:r>
              <a:rPr lang="en-US" dirty="0" err="1" smtClean="0"/>
              <a:t>sa</a:t>
            </a:r>
            <a:endParaRPr lang="en-US" dirty="0" smtClean="0"/>
          </a:p>
          <a:p>
            <a:r>
              <a:rPr lang="en-US" dirty="0" smtClean="0"/>
              <a:t>Link admin account to the cluster using this command</a:t>
            </a:r>
          </a:p>
          <a:p>
            <a:pPr marL="457200" lvl="1" indent="0">
              <a:buNone/>
            </a:pPr>
            <a:r>
              <a:rPr lang="en-US" dirty="0" err="1"/>
              <a:t>kubectl</a:t>
            </a:r>
            <a:r>
              <a:rPr lang="en-US" dirty="0"/>
              <a:t> create </a:t>
            </a:r>
            <a:r>
              <a:rPr lang="en-US" dirty="0" err="1"/>
              <a:t>clusterrolebinding</a:t>
            </a:r>
            <a:r>
              <a:rPr lang="en-US" dirty="0"/>
              <a:t> dashboard-admin-</a:t>
            </a:r>
            <a:r>
              <a:rPr lang="en-US" dirty="0" err="1"/>
              <a:t>sa</a:t>
            </a:r>
            <a:r>
              <a:rPr lang="en-US" dirty="0"/>
              <a:t> --</a:t>
            </a:r>
            <a:r>
              <a:rPr lang="en-US" dirty="0" err="1"/>
              <a:t>clusterrole</a:t>
            </a:r>
            <a:r>
              <a:rPr lang="en-US" dirty="0"/>
              <a:t>=cluster-admin </a:t>
            </a:r>
            <a:r>
              <a:rPr lang="en-US" dirty="0" smtClean="0"/>
              <a:t>				--</a:t>
            </a:r>
            <a:r>
              <a:rPr lang="en-US" dirty="0" err="1" smtClean="0"/>
              <a:t>serviceaccount</a:t>
            </a:r>
            <a:r>
              <a:rPr lang="en-US" dirty="0" smtClean="0"/>
              <a:t>=</a:t>
            </a:r>
            <a:r>
              <a:rPr lang="en-US" dirty="0" err="1" smtClean="0"/>
              <a:t>default:dashboard-admin-sa</a:t>
            </a:r>
            <a:endParaRPr lang="en-US" dirty="0" smtClean="0"/>
          </a:p>
          <a:p>
            <a:r>
              <a:rPr lang="en-US" dirty="0" smtClean="0"/>
              <a:t>List all the secrets using:</a:t>
            </a:r>
          </a:p>
          <a:p>
            <a:pPr marL="457200" lvl="1" indent="0">
              <a:buNone/>
            </a:pPr>
            <a:r>
              <a:rPr lang="en-US" dirty="0" err="1"/>
              <a:t>kubectl</a:t>
            </a:r>
            <a:r>
              <a:rPr lang="en-US" dirty="0"/>
              <a:t> get </a:t>
            </a:r>
            <a:r>
              <a:rPr lang="en-US" dirty="0" smtClean="0"/>
              <a:t>secrets</a:t>
            </a:r>
          </a:p>
          <a:p>
            <a:r>
              <a:rPr lang="en-US" dirty="0" smtClean="0"/>
              <a:t>Get token for the admin account we created using:</a:t>
            </a:r>
          </a:p>
          <a:p>
            <a:pPr marL="457200" lvl="1" indent="0">
              <a:buNone/>
            </a:pPr>
            <a:r>
              <a:rPr lang="en-US" dirty="0" err="1"/>
              <a:t>kubectl</a:t>
            </a:r>
            <a:r>
              <a:rPr lang="en-US" dirty="0"/>
              <a:t> describe secret </a:t>
            </a:r>
            <a:r>
              <a:rPr lang="en-US" dirty="0" smtClean="0"/>
              <a:t>[</a:t>
            </a:r>
            <a:r>
              <a:rPr lang="en-US" dirty="0" err="1" smtClean="0"/>
              <a:t>dashboardAccount</a:t>
            </a:r>
            <a:r>
              <a:rPr lang="en-US" dirty="0" smtClean="0"/>
              <a:t> Shown using above command]</a:t>
            </a:r>
          </a:p>
          <a:p>
            <a:r>
              <a:rPr lang="en-US" dirty="0" smtClean="0"/>
              <a:t>Get the link for dashboard page using: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/>
              <a:t>aks</a:t>
            </a:r>
            <a:r>
              <a:rPr lang="en-US" dirty="0"/>
              <a:t> browse --resource-group [</a:t>
            </a:r>
            <a:r>
              <a:rPr lang="en-US" dirty="0" err="1"/>
              <a:t>ResourceGroupName</a:t>
            </a:r>
            <a:r>
              <a:rPr lang="en-US" dirty="0"/>
              <a:t>] --name [</a:t>
            </a:r>
            <a:r>
              <a:rPr lang="en-US" dirty="0" err="1"/>
              <a:t>ClusterName</a:t>
            </a:r>
            <a:r>
              <a:rPr lang="en-US" dirty="0"/>
              <a:t>]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1060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B3DC570-72AC-45BE-BB60-458EBBAC8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520" y="524341"/>
            <a:ext cx="9404723" cy="1400530"/>
          </a:xfrm>
        </p:spPr>
        <p:txBody>
          <a:bodyPr/>
          <a:lstStyle/>
          <a:p>
            <a:r>
              <a:rPr lang="en-US" sz="3200" dirty="0" smtClean="0"/>
              <a:t>Steps to be followed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0520" y="1830727"/>
            <a:ext cx="10943393" cy="4621348"/>
          </a:xfrm>
        </p:spPr>
        <p:txBody>
          <a:bodyPr>
            <a:normAutofit/>
          </a:bodyPr>
          <a:lstStyle/>
          <a:p>
            <a:r>
              <a:rPr lang="en-US" dirty="0" smtClean="0"/>
              <a:t>If dashboard page is not visible then follow these two steps:</a:t>
            </a:r>
          </a:p>
          <a:p>
            <a:pPr marL="457200" lvl="1" indent="0">
              <a:buNone/>
            </a:pP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aks</a:t>
            </a:r>
            <a:r>
              <a:rPr lang="en-US" dirty="0"/>
              <a:t> disable-</a:t>
            </a:r>
            <a:r>
              <a:rPr lang="en-US" dirty="0" err="1"/>
              <a:t>addons</a:t>
            </a:r>
            <a:r>
              <a:rPr lang="en-US" dirty="0"/>
              <a:t> -g [</a:t>
            </a:r>
            <a:r>
              <a:rPr lang="en-US" dirty="0" err="1"/>
              <a:t>ResouceGroupName</a:t>
            </a:r>
            <a:r>
              <a:rPr lang="en-US" dirty="0"/>
              <a:t>] -n [</a:t>
            </a:r>
            <a:r>
              <a:rPr lang="en-US" dirty="0" err="1"/>
              <a:t>ClusterName</a:t>
            </a:r>
            <a:r>
              <a:rPr lang="en-US" dirty="0"/>
              <a:t>] -a </a:t>
            </a:r>
            <a:r>
              <a:rPr lang="en-US" dirty="0" err="1" smtClean="0"/>
              <a:t>kube</a:t>
            </a:r>
            <a:r>
              <a:rPr lang="en-US" dirty="0" smtClean="0"/>
              <a:t>-dashboard</a:t>
            </a:r>
          </a:p>
          <a:p>
            <a:pPr marL="457200" lvl="1" indent="0">
              <a:buNone/>
            </a:pPr>
            <a:r>
              <a:rPr lang="en-US" dirty="0"/>
              <a:t>	T</a:t>
            </a:r>
            <a:r>
              <a:rPr lang="en-US" dirty="0" smtClean="0"/>
              <a:t>his command disables all the </a:t>
            </a:r>
            <a:r>
              <a:rPr lang="en-US" dirty="0" err="1" smtClean="0"/>
              <a:t>addons</a:t>
            </a:r>
            <a:r>
              <a:rPr lang="en-US" dirty="0" smtClean="0"/>
              <a:t> </a:t>
            </a:r>
            <a:r>
              <a:rPr lang="en-US" dirty="0" err="1" smtClean="0"/>
              <a:t>fot</a:t>
            </a:r>
            <a:r>
              <a:rPr lang="en-US" dirty="0" smtClean="0"/>
              <a:t> that particular cluster</a:t>
            </a:r>
          </a:p>
          <a:p>
            <a:pPr marL="457200" lvl="1" indent="0">
              <a:buNone/>
            </a:pP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aks</a:t>
            </a:r>
            <a:r>
              <a:rPr lang="en-US" dirty="0"/>
              <a:t> enable-</a:t>
            </a:r>
            <a:r>
              <a:rPr lang="en-US" dirty="0" err="1"/>
              <a:t>addons</a:t>
            </a:r>
            <a:r>
              <a:rPr lang="en-US" dirty="0"/>
              <a:t> -g [</a:t>
            </a:r>
            <a:r>
              <a:rPr lang="en-US" dirty="0" err="1"/>
              <a:t>ResouceGroupName</a:t>
            </a:r>
            <a:r>
              <a:rPr lang="en-US" dirty="0"/>
              <a:t>] -n [</a:t>
            </a:r>
            <a:r>
              <a:rPr lang="en-US" dirty="0" err="1"/>
              <a:t>ClusterName</a:t>
            </a:r>
            <a:r>
              <a:rPr lang="en-US" dirty="0"/>
              <a:t>] -a </a:t>
            </a:r>
            <a:r>
              <a:rPr lang="en-US" dirty="0" err="1" smtClean="0"/>
              <a:t>kube</a:t>
            </a:r>
            <a:r>
              <a:rPr lang="en-US" dirty="0" smtClean="0"/>
              <a:t>-dashboard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This re enables all the </a:t>
            </a:r>
            <a:r>
              <a:rPr lang="en-US" dirty="0" err="1" smtClean="0"/>
              <a:t>addons</a:t>
            </a:r>
            <a:r>
              <a:rPr lang="en-US" dirty="0" smtClean="0"/>
              <a:t> for the cluster</a:t>
            </a:r>
            <a:endParaRPr lang="en-US" dirty="0"/>
          </a:p>
          <a:p>
            <a:r>
              <a:rPr lang="en-US" dirty="0"/>
              <a:t>Get the link for dashboard page using: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aks</a:t>
            </a:r>
            <a:r>
              <a:rPr lang="en-US" dirty="0"/>
              <a:t> browse --resource-group [</a:t>
            </a:r>
            <a:r>
              <a:rPr lang="en-US" dirty="0" err="1"/>
              <a:t>ResourceGroupName</a:t>
            </a:r>
            <a:r>
              <a:rPr lang="en-US" dirty="0"/>
              <a:t>] --name [</a:t>
            </a:r>
            <a:r>
              <a:rPr lang="en-US" dirty="0" err="1"/>
              <a:t>ClusterName</a:t>
            </a:r>
            <a:r>
              <a:rPr lang="en-US" dirty="0"/>
              <a:t>]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51464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bstract design">
            <a:extLst>
              <a:ext uri="{FF2B5EF4-FFF2-40B4-BE49-F238E27FC236}">
                <a16:creationId xmlns="" xmlns:a16="http://schemas.microsoft.com/office/drawing/2014/main" id="{6D363037-1741-4470-A023-883E2FFD58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  <a:extLst/>
          </a:blip>
          <a:srcRect t="18308" r="6818" b="2872"/>
          <a:stretch/>
        </p:blipFill>
        <p:spPr>
          <a:xfrm flipH="1"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970C361B-D32E-42E0-A41E-86C3D9AC8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13" name="Subtitle 12">
            <a:extLst>
              <a:ext uri="{FF2B5EF4-FFF2-40B4-BE49-F238E27FC236}">
                <a16:creationId xmlns="" xmlns:a16="http://schemas.microsoft.com/office/drawing/2014/main" id="{336E726C-3DE4-41AA-88A0-C92B0C341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86270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Pod 3: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Ujwal N M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Maria </a:t>
            </a:r>
            <a:r>
              <a:rPr lang="en-US" sz="1600" dirty="0" smtClean="0"/>
              <a:t>Antony A </a:t>
            </a:r>
            <a:endParaRPr lang="en-US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600" dirty="0" err="1" smtClean="0"/>
              <a:t>Sakunthala</a:t>
            </a:r>
            <a:r>
              <a:rPr lang="en-US" sz="1600" dirty="0" smtClean="0"/>
              <a:t> P 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Vijay </a:t>
            </a:r>
            <a:r>
              <a:rPr lang="en-US" sz="1600" dirty="0" err="1" smtClean="0"/>
              <a:t>Patil</a:t>
            </a:r>
            <a:endParaRPr lang="en-US" sz="1600" dirty="0" smtClean="0"/>
          </a:p>
          <a:p>
            <a:endParaRPr lang="ru-RU" dirty="0"/>
          </a:p>
        </p:txBody>
      </p:sp>
      <p:sp>
        <p:nvSpPr>
          <p:cNvPr id="57" name="Rectangle 56">
            <a:extLst>
              <a:ext uri="{FF2B5EF4-FFF2-40B4-BE49-F238E27FC236}">
                <a16:creationId xmlns="" xmlns:a16="http://schemas.microsoft.com/office/drawing/2014/main" id="{318E9D62-7BA3-4D5E-8915-0D0E8661E3D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07679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Props1.xml><?xml version="1.0" encoding="utf-8"?>
<ds:datastoreItem xmlns:ds="http://schemas.openxmlformats.org/officeDocument/2006/customXml" ds:itemID="{F4172B9F-030A-4864-9C8F-117B052D02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333AA69-F09C-4769-984A-89F31444738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8C54328-0E3E-40FC-9B9C-E60E585EE03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Digital design</Template>
  <TotalTime>0</TotalTime>
  <Words>402</Words>
  <Application>Microsoft Office PowerPoint</Application>
  <PresentationFormat>Widescreen</PresentationFormat>
  <Paragraphs>73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Ion</vt:lpstr>
      <vt:lpstr>Cloud Deployment</vt:lpstr>
      <vt:lpstr>Steps to be followed</vt:lpstr>
      <vt:lpstr>Steps to be followed</vt:lpstr>
      <vt:lpstr>Steps to be followed</vt:lpstr>
      <vt:lpstr>Steps to be followed</vt:lpstr>
      <vt:lpstr>Steps to be followed</vt:lpstr>
      <vt:lpstr>Steps to be followed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2021-04-17T05:26:04Z</dcterms:created>
  <dcterms:modified xsi:type="dcterms:W3CDTF">2021-04-18T16:34:19Z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