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A535D-CB54-44F5-9DCE-E9848731CD0D}" v="124" dt="2022-10-03T22:35:1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1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8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9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arrafas de vinho, taça e uvas dispostas">
            <a:extLst>
              <a:ext uri="{FF2B5EF4-FFF2-40B4-BE49-F238E27FC236}">
                <a16:creationId xmlns:a16="http://schemas.microsoft.com/office/drawing/2014/main" id="{91423721-5EDB-017D-983F-79C58CB5E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3069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AB3A32B-7BB1-AD10-4E6B-316150F6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God</a:t>
            </a:r>
            <a:r>
              <a:rPr lang="pt-BR" dirty="0">
                <a:solidFill>
                  <a:srgbClr val="FFFF00"/>
                </a:solidFill>
              </a:rPr>
              <a:t>Wine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70E59-7BF8-3730-ECB6-40EE631A8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pt-BR" sz="20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MONITORAMENTO</a:t>
            </a:r>
            <a:r>
              <a:rPr lang="pt-BR" sz="2000" b="1" i="0" u="none" strike="noStrike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DE TEMPERATURA </a:t>
            </a:r>
            <a:r>
              <a:rPr lang="pt-BR" sz="20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000" b="1" i="0" u="none" strike="noStrike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UMIDADE NOS ARMAZENAMENTOS DE VINÍCOLAS</a:t>
            </a:r>
            <a:r>
              <a:rPr lang="pt-BR" sz="2000" b="0" i="0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32933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Setas multicoloridas apontando para diferentes direções">
            <a:extLst>
              <a:ext uri="{FF2B5EF4-FFF2-40B4-BE49-F238E27FC236}">
                <a16:creationId xmlns:a16="http://schemas.microsoft.com/office/drawing/2014/main" id="{D39BA894-1E52-2443-3FA0-39640961E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FCF77-F177-B4EB-1BB0-5F6028C6E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21733"/>
            <a:ext cx="11548532" cy="4229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Diagrama de Visão de Negócio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095" y="470251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2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BA2D3-CF43-A3D8-B0BD-1216D900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pt-BR" dirty="0"/>
              <a:t>Ferramentas de gestão</a:t>
            </a:r>
          </a:p>
        </p:txBody>
      </p:sp>
      <p:sp>
        <p:nvSpPr>
          <p:cNvPr id="1033" name="Rectangle 6">
            <a:extLst>
              <a:ext uri="{FF2B5EF4-FFF2-40B4-BE49-F238E27FC236}">
                <a16:creationId xmlns:a16="http://schemas.microsoft.com/office/drawing/2014/main" id="{35AD8443-F80F-481A-A3DE-89A2D0BA7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648" y="265475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F8EFF"/>
          </a:solidFill>
          <a:ln w="38100" cap="rnd">
            <a:solidFill>
              <a:srgbClr val="3F8E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09262-49BD-DEC3-4AB1-16998D81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1026" name="Picture 2" descr="Ícone&#10;&#10;Descrição gerada automaticamente com confiança média">
            <a:extLst>
              <a:ext uri="{FF2B5EF4-FFF2-40B4-BE49-F238E27FC236}">
                <a16:creationId xmlns:a16="http://schemas.microsoft.com/office/drawing/2014/main" id="{1D0713F7-C442-5CBB-B309-C2EED3185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397" y="1052837"/>
            <a:ext cx="2603605" cy="150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utenticação de operações Git: GitHub suspende o uso de senhas de contas -  SempreUpdate">
            <a:extLst>
              <a:ext uri="{FF2B5EF4-FFF2-40B4-BE49-F238E27FC236}">
                <a16:creationId xmlns:a16="http://schemas.microsoft.com/office/drawing/2014/main" id="{C2ADCAA8-0C38-B05D-2DF8-9C7C6367B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1072364"/>
            <a:ext cx="2603605" cy="14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scord encerra negociações com a Microsoft sobre venda e pode realizar IPO  | Empresas | Valor Econômico">
            <a:extLst>
              <a:ext uri="{FF2B5EF4-FFF2-40B4-BE49-F238E27FC236}">
                <a16:creationId xmlns:a16="http://schemas.microsoft.com/office/drawing/2014/main" id="{9CAE7C9F-1723-8894-C1BD-0D2E5C00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397" y="3877035"/>
            <a:ext cx="5431536" cy="18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9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9C22A-40F0-AC3B-1F0D-A6FF99A1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FF6F4-E7B6-9AC6-15F8-2F787082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4" descr="Números de ações em uma tela digital">
            <a:extLst>
              <a:ext uri="{FF2B5EF4-FFF2-40B4-BE49-F238E27FC236}">
                <a16:creationId xmlns:a16="http://schemas.microsoft.com/office/drawing/2014/main" id="{52F056A3-51E8-177E-A670-1B0E1755A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A7218A-7797-9840-0AAC-68ED0E41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Banco de dados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3E826-E8D4-2FC0-9EB5-C32D2B6D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54A334-67FA-8EBE-5C5D-7855C8E6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Sensor DHT11 – Capta temperatura e umidade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0BF07-3ED9-E2F9-3967-3779AF47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39" y="1380336"/>
            <a:ext cx="3339582" cy="2482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5837BC-29B8-086E-9D20-A44A44ED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382" y="4503806"/>
            <a:ext cx="2096611" cy="206102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F042E4F-4B71-65AF-A590-E81DB48BD1FF}"/>
              </a:ext>
            </a:extLst>
          </p:cNvPr>
          <p:cNvCxnSpPr>
            <a:cxnSpLocks/>
          </p:cNvCxnSpPr>
          <p:nvPr/>
        </p:nvCxnSpPr>
        <p:spPr>
          <a:xfrm>
            <a:off x="9553887" y="3742915"/>
            <a:ext cx="661709" cy="727727"/>
          </a:xfrm>
          <a:prstGeom prst="straightConnector1">
            <a:avLst/>
          </a:prstGeom>
          <a:ln>
            <a:solidFill>
              <a:schemeClr val="tx1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7014F68-940A-7273-6AED-AE23627BC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30" y="4413687"/>
            <a:ext cx="2351007" cy="2351007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FF28EE-EB45-4F32-EF1D-946665C47F2F}"/>
              </a:ext>
            </a:extLst>
          </p:cNvPr>
          <p:cNvCxnSpPr>
            <a:cxnSpLocks/>
          </p:cNvCxnSpPr>
          <p:nvPr/>
        </p:nvCxnSpPr>
        <p:spPr>
          <a:xfrm flipH="1">
            <a:off x="7307944" y="3770907"/>
            <a:ext cx="812138" cy="6845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E8995-DCDB-D0C9-69EE-A765E659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/>
              <a:t>Próximos passos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B08A56"/>
          </a:solidFill>
          <a:ln w="38100" cap="rnd">
            <a:solidFill>
              <a:srgbClr val="B08A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86E3-B420-75D0-F7CB-672972F0A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3" r="3227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0187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89DBE7-7A65-38BB-D2D7-32683CFD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/>
              <a:t>Conclusão</a:t>
            </a:r>
            <a:endParaRPr lang="en-US" sz="5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2AE4F"/>
          </a:solidFill>
          <a:ln w="38100" cap="rnd">
            <a:solidFill>
              <a:srgbClr val="F2AE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na parte superior de uma linha de assinatura">
            <a:extLst>
              <a:ext uri="{FF2B5EF4-FFF2-40B4-BE49-F238E27FC236}">
                <a16:creationId xmlns:a16="http://schemas.microsoft.com/office/drawing/2014/main" id="{17945480-427C-49C0-3DF0-5A43DD124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4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43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m preto e branco&#10;&#10;Descrição gerada automaticamente com confiança média">
            <a:extLst>
              <a:ext uri="{FF2B5EF4-FFF2-40B4-BE49-F238E27FC236}">
                <a16:creationId xmlns:a16="http://schemas.microsoft.com/office/drawing/2014/main" id="{64D5E91B-7D7C-3F3E-C525-573F4C62F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3C5650-BB8C-B955-5F8D-F6338D32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7200" dirty="0">
                <a:solidFill>
                  <a:srgbClr val="FFFF00"/>
                </a:solidFill>
              </a:rPr>
              <a:t>Quem somos:</a:t>
            </a:r>
          </a:p>
        </p:txBody>
      </p:sp>
      <p:sp>
        <p:nvSpPr>
          <p:cNvPr id="2062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Espaço Reservado para Conteúdo 2">
            <a:extLst>
              <a:ext uri="{FF2B5EF4-FFF2-40B4-BE49-F238E27FC236}">
                <a16:creationId xmlns:a16="http://schemas.microsoft.com/office/drawing/2014/main" id="{CC01D063-9AE0-B4DB-FE92-17698BDB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317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29F92-8A71-AC30-95B2-70DF26A9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FFFF00"/>
                </a:solidFill>
              </a:rPr>
              <a:t>Contexto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2C1B20-2A95-2807-D675-BF1996EEA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853" y="2192779"/>
            <a:ext cx="6334293" cy="37249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5978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58" name="Rectangle 105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2FAF3-9530-B487-7153-C7FF0DF1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Contexto – Problema no armazenamento</a:t>
            </a:r>
          </a:p>
        </p:txBody>
      </p:sp>
      <p:sp>
        <p:nvSpPr>
          <p:cNvPr id="105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B884E"/>
          </a:solidFill>
          <a:ln w="38100" cap="rnd">
            <a:solidFill>
              <a:srgbClr val="CB884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rril de madeira no fundo&#10;&#10;Descrição gerada automaticamente com confiança média">
            <a:extLst>
              <a:ext uri="{FF2B5EF4-FFF2-40B4-BE49-F238E27FC236}">
                <a16:creationId xmlns:a16="http://schemas.microsoft.com/office/drawing/2014/main" id="{5E1221C9-BD8D-5FE3-33E3-70DCA4469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r="17626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9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Uma pilha de rolhas usadas">
            <a:extLst>
              <a:ext uri="{FF2B5EF4-FFF2-40B4-BE49-F238E27FC236}">
                <a16:creationId xmlns:a16="http://schemas.microsoft.com/office/drawing/2014/main" id="{1F78707A-7215-229E-A33B-405C69F8F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5" b="95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FE5852-02ED-8E4B-DB34-FF6F9CA7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Vinho</a:t>
            </a:r>
          </a:p>
        </p:txBody>
      </p:sp>
    </p:spTree>
    <p:extLst>
      <p:ext uri="{BB962C8B-B14F-4D97-AF65-F5344CB8AC3E}">
        <p14:creationId xmlns:p14="http://schemas.microsoft.com/office/powerpoint/2010/main" val="26706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ra">
            <a:extLst>
              <a:ext uri="{FF2B5EF4-FFF2-40B4-BE49-F238E27FC236}">
                <a16:creationId xmlns:a16="http://schemas.microsoft.com/office/drawing/2014/main" id="{B86A9F64-0BA3-28CE-C325-D5DA2C25C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D7680-6679-4CC7-2ABB-F62A61C7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85844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rris de vinho">
            <a:extLst>
              <a:ext uri="{FF2B5EF4-FFF2-40B4-BE49-F238E27FC236}">
                <a16:creationId xmlns:a16="http://schemas.microsoft.com/office/drawing/2014/main" id="{24CB33E1-27F3-0DD1-A920-D1783BCBA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4" b="149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B9C03-AF3B-8B01-22F4-A31A9E4D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Nossa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solução</a:t>
            </a:r>
            <a:r>
              <a:rPr lang="en-US" dirty="0">
                <a:solidFill>
                  <a:schemeClr val="bg1"/>
                </a:solidFill>
              </a:rPr>
              <a:t> vinho</a:t>
            </a:r>
          </a:p>
        </p:txBody>
      </p:sp>
    </p:spTree>
    <p:extLst>
      <p:ext uri="{BB962C8B-B14F-4D97-AF65-F5344CB8AC3E}">
        <p14:creationId xmlns:p14="http://schemas.microsoft.com/office/powerpoint/2010/main" val="177114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8098C512-5749-3FFA-E78D-A4380F65B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7" b="15845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C3A14A-64C1-A0AB-4F41-9F884AEB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Solução proposta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 entregando chaves">
            <a:extLst>
              <a:ext uri="{FF2B5EF4-FFF2-40B4-BE49-F238E27FC236}">
                <a16:creationId xmlns:a16="http://schemas.microsoft.com/office/drawing/2014/main" id="{F6468737-834A-FEE3-EA6B-F12554BD8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82" b="2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A6BDF-04DD-1BF6-7D92-89072ABD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Por que comprar nossa solução?</a:t>
            </a:r>
          </a:p>
        </p:txBody>
      </p:sp>
    </p:spTree>
    <p:extLst>
      <p:ext uri="{BB962C8B-B14F-4D97-AF65-F5344CB8AC3E}">
        <p14:creationId xmlns:p14="http://schemas.microsoft.com/office/powerpoint/2010/main" val="2501135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F508B21CBF874889FD89257544D6AE" ma:contentTypeVersion="10" ma:contentTypeDescription="Create a new document." ma:contentTypeScope="" ma:versionID="5caf7cff25a202bacd115a693aa9af72">
  <xsd:schema xmlns:xsd="http://www.w3.org/2001/XMLSchema" xmlns:xs="http://www.w3.org/2001/XMLSchema" xmlns:p="http://schemas.microsoft.com/office/2006/metadata/properties" xmlns:ns3="2d5a7bfe-0820-4b22-bc71-35a9a741b009" xmlns:ns4="6cdacd50-8774-4c86-bb83-dcec658b6699" targetNamespace="http://schemas.microsoft.com/office/2006/metadata/properties" ma:root="true" ma:fieldsID="fd9179231bdd0a5b5d685619b0eba181" ns3:_="" ns4:_="">
    <xsd:import namespace="2d5a7bfe-0820-4b22-bc71-35a9a741b009"/>
    <xsd:import namespace="6cdacd50-8774-4c86-bb83-dcec658b66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a7bfe-0820-4b22-bc71-35a9a741b0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acd50-8774-4c86-bb83-dcec658b669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E9AF6-CF66-4EED-920B-8602CD8015D9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6cdacd50-8774-4c86-bb83-dcec658b6699"/>
    <ds:schemaRef ds:uri="2d5a7bfe-0820-4b22-bc71-35a9a741b009"/>
  </ds:schemaRefs>
</ds:datastoreItem>
</file>

<file path=customXml/itemProps2.xml><?xml version="1.0" encoding="utf-8"?>
<ds:datastoreItem xmlns:ds="http://schemas.openxmlformats.org/officeDocument/2006/customXml" ds:itemID="{224376EF-17A4-491A-B610-31BCB880C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32A226-E79E-4357-BC2F-ACCD9498BB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5a7bfe-0820-4b22-bc71-35a9a741b009"/>
    <ds:schemaRef ds:uri="6cdacd50-8774-4c86-bb83-dcec658b66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55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Modern Love</vt:lpstr>
      <vt:lpstr>The Hand</vt:lpstr>
      <vt:lpstr>SketchyVTI</vt:lpstr>
      <vt:lpstr>GodWine</vt:lpstr>
      <vt:lpstr>Quem somos:</vt:lpstr>
      <vt:lpstr>Contexto</vt:lpstr>
      <vt:lpstr>Contexto – Problema no armazenamento</vt:lpstr>
      <vt:lpstr>Vinho</vt:lpstr>
      <vt:lpstr>Problema</vt:lpstr>
      <vt:lpstr>Nossa solução vinho</vt:lpstr>
      <vt:lpstr>Solução proposta</vt:lpstr>
      <vt:lpstr>Por que comprar nossa solução?</vt:lpstr>
      <vt:lpstr>Diagrama de Visão de Negócio</vt:lpstr>
      <vt:lpstr>Ferramentas de gestão</vt:lpstr>
      <vt:lpstr>Site </vt:lpstr>
      <vt:lpstr>Banco de dados</vt:lpstr>
      <vt:lpstr>Arduino</vt:lpstr>
      <vt:lpstr>Próximos passos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GodWine</dc:title>
  <dc:creator>MATHEUS RIBEIRO .</dc:creator>
  <cp:lastModifiedBy>MATHEUS RIBEIRO .</cp:lastModifiedBy>
  <cp:revision>2</cp:revision>
  <dcterms:created xsi:type="dcterms:W3CDTF">2022-09-30T21:29:31Z</dcterms:created>
  <dcterms:modified xsi:type="dcterms:W3CDTF">2022-10-03T22:47:23Z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0x010100DEF508B21CBF874889FD89257544D6AE</vt:lpwstr>
  </property>
</Properties>
</file>