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C927-B332-42CD-BDE0-1AA6F1A97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0340D-4BED-4300-B027-EC68530D9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1B03E-85BF-431F-A41B-EBDB641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D82B2-BB94-4CE7-9CB4-9E7A0387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58AEF-E6FB-4914-9DB3-076C1791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C44A-7787-4DC9-828B-AF30279E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7A53-35D4-4E73-B4B0-C9F47564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DCDA6-E5DE-4908-BF28-5EEBA15A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515C4-DD43-4D32-B4EA-A08BDEC9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C2DA-1D4A-4FD4-B015-FC840099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A340D-D962-4F48-95D8-B2B18946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B7B31-4EB1-4675-96A3-0A19F725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80E57-57F4-4134-8D71-C42CF1F5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9857C-C340-4366-9D60-11D14434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45171-7E0C-468B-86F1-93C218F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13C90-1D61-4F71-B45D-9E6B65CF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A3C53-6476-42CF-B9F4-74F02901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996C4-0D0C-4847-B2FE-AE29172A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2B1B2-3C86-44C5-9FEC-355A8D7C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D6CB5-681D-4EE2-9681-7364F104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6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B3B03-19EA-4FB1-A564-5CBF9E4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62B9D-E08D-47D1-8307-163507E2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2F6ED-B966-4A54-B9CB-97324B89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B8294-3AF8-4152-B691-96EB29C9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0A0F-4D07-48DE-A835-BB1E478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5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626B-FDCE-45A8-A9CC-3D363D63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46F4E-538B-4A2D-997F-9CB42B64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E7965-6037-434A-8326-9C801F4C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3ECF0-1D30-47B9-A373-B9C87266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513AA-1D28-44DD-86FB-0FE12CB7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1457D-70EC-4091-A0C1-9C2F7816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8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78E9-D1EF-464E-8E4C-A3BDB052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D7E8B-3C30-4717-8A6D-C8FEA484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874B0-06ED-4193-875C-B36252C8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FCA3B9-E1AB-4D51-9BAC-70256A7C6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2DD59-6F80-4B19-AF80-1CC06A9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5D1D6-35BB-48AB-A974-6A27434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59327-ED1A-4CBC-9F37-DFA5DF1A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E6BCD-9579-4287-8448-C25C7C2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D51C1-76AB-4291-846D-C30ADE14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7554C-4476-4FF0-AABA-300E04BE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9588ED-3FBD-4616-8231-3F24560C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289F9-6CC0-423B-BFEC-F89FFAA9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CBA6A-601F-40F2-BDE4-21D8C1F7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3831C-F533-4A17-9BB2-4CD470CC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E1402-568A-440E-AE82-6DFA092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2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CEB4-052E-41C2-9521-40026CB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E7B32-6ADC-4FFB-B5E2-EAEE2D90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DA032-6DCB-4FE3-B778-CB7F42086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210CC-2125-4A06-A8DE-85C473DC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7D020-493C-40BD-A91D-096DD60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1A04D-AC6A-49E7-A7B6-F3F6A16E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2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3C75-78BA-4AB0-A397-063A08D5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DD35A-A853-4725-A6E0-5669B2B4B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409A8-13E8-41F1-95A6-FE237441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C8339-A990-42AD-A61D-9D2758F3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F18CB-F223-461A-88D8-40E1C4B4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69BCE-1162-44F2-B3DA-0274DDC9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22E943-958D-4630-A3F3-F3DEC51A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60682-5366-4759-B47F-0620E9A5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649E2-7A09-4BE8-93C4-FAE0B5453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E7B9-E2C1-4C77-B478-B821E758C58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F483B-7134-472B-9616-E69C86BD1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466C0-5A0F-432D-A01C-9E9B5A068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26F2-0BDF-43EB-8A0B-E94368024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9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32A168A-94D9-4D3F-A0E6-5281981E18F9}"/>
              </a:ext>
            </a:extLst>
          </p:cNvPr>
          <p:cNvCxnSpPr>
            <a:cxnSpLocks/>
          </p:cNvCxnSpPr>
          <p:nvPr/>
        </p:nvCxnSpPr>
        <p:spPr>
          <a:xfrm>
            <a:off x="3374796" y="4213781"/>
            <a:ext cx="5448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BAC1AD9-C460-49A6-A9A1-E7679FCEA6C5}"/>
              </a:ext>
            </a:extLst>
          </p:cNvPr>
          <p:cNvSpPr/>
          <p:nvPr/>
        </p:nvSpPr>
        <p:spPr>
          <a:xfrm>
            <a:off x="3421930" y="2460395"/>
            <a:ext cx="5326144" cy="1529311"/>
          </a:xfrm>
          <a:custGeom>
            <a:avLst/>
            <a:gdLst>
              <a:gd name="connsiteX0" fmla="*/ 0 w 5326144"/>
              <a:gd name="connsiteY0" fmla="*/ 1791092 h 1849822"/>
              <a:gd name="connsiteX1" fmla="*/ 75414 w 5326144"/>
              <a:gd name="connsiteY1" fmla="*/ 1772239 h 1849822"/>
              <a:gd name="connsiteX2" fmla="*/ 150829 w 5326144"/>
              <a:gd name="connsiteY2" fmla="*/ 1696824 h 1849822"/>
              <a:gd name="connsiteX3" fmla="*/ 207390 w 5326144"/>
              <a:gd name="connsiteY3" fmla="*/ 1621410 h 1849822"/>
              <a:gd name="connsiteX4" fmla="*/ 226243 w 5326144"/>
              <a:gd name="connsiteY4" fmla="*/ 1536569 h 1849822"/>
              <a:gd name="connsiteX5" fmla="*/ 235670 w 5326144"/>
              <a:gd name="connsiteY5" fmla="*/ 1498861 h 1849822"/>
              <a:gd name="connsiteX6" fmla="*/ 254524 w 5326144"/>
              <a:gd name="connsiteY6" fmla="*/ 1461154 h 1849822"/>
              <a:gd name="connsiteX7" fmla="*/ 273377 w 5326144"/>
              <a:gd name="connsiteY7" fmla="*/ 1395167 h 1849822"/>
              <a:gd name="connsiteX8" fmla="*/ 292231 w 5326144"/>
              <a:gd name="connsiteY8" fmla="*/ 1272618 h 1849822"/>
              <a:gd name="connsiteX9" fmla="*/ 301658 w 5326144"/>
              <a:gd name="connsiteY9" fmla="*/ 1225484 h 1849822"/>
              <a:gd name="connsiteX10" fmla="*/ 320511 w 5326144"/>
              <a:gd name="connsiteY10" fmla="*/ 1168923 h 1849822"/>
              <a:gd name="connsiteX11" fmla="*/ 348792 w 5326144"/>
              <a:gd name="connsiteY11" fmla="*/ 1074655 h 1849822"/>
              <a:gd name="connsiteX12" fmla="*/ 358218 w 5326144"/>
              <a:gd name="connsiteY12" fmla="*/ 1046375 h 1849822"/>
              <a:gd name="connsiteX13" fmla="*/ 367645 w 5326144"/>
              <a:gd name="connsiteY13" fmla="*/ 970960 h 1849822"/>
              <a:gd name="connsiteX14" fmla="*/ 386499 w 5326144"/>
              <a:gd name="connsiteY14" fmla="*/ 914400 h 1849822"/>
              <a:gd name="connsiteX15" fmla="*/ 395926 w 5326144"/>
              <a:gd name="connsiteY15" fmla="*/ 857839 h 1849822"/>
              <a:gd name="connsiteX16" fmla="*/ 405352 w 5326144"/>
              <a:gd name="connsiteY16" fmla="*/ 782424 h 1849822"/>
              <a:gd name="connsiteX17" fmla="*/ 414779 w 5326144"/>
              <a:gd name="connsiteY17" fmla="*/ 735290 h 1849822"/>
              <a:gd name="connsiteX18" fmla="*/ 424206 w 5326144"/>
              <a:gd name="connsiteY18" fmla="*/ 669303 h 1849822"/>
              <a:gd name="connsiteX19" fmla="*/ 433633 w 5326144"/>
              <a:gd name="connsiteY19" fmla="*/ 622169 h 1849822"/>
              <a:gd name="connsiteX20" fmla="*/ 452486 w 5326144"/>
              <a:gd name="connsiteY20" fmla="*/ 546754 h 1849822"/>
              <a:gd name="connsiteX21" fmla="*/ 480767 w 5326144"/>
              <a:gd name="connsiteY21" fmla="*/ 414779 h 1849822"/>
              <a:gd name="connsiteX22" fmla="*/ 499621 w 5326144"/>
              <a:gd name="connsiteY22" fmla="*/ 358218 h 1849822"/>
              <a:gd name="connsiteX23" fmla="*/ 509047 w 5326144"/>
              <a:gd name="connsiteY23" fmla="*/ 320511 h 1849822"/>
              <a:gd name="connsiteX24" fmla="*/ 556181 w 5326144"/>
              <a:gd name="connsiteY24" fmla="*/ 245096 h 1849822"/>
              <a:gd name="connsiteX25" fmla="*/ 575035 w 5326144"/>
              <a:gd name="connsiteY25" fmla="*/ 216816 h 1849822"/>
              <a:gd name="connsiteX26" fmla="*/ 584462 w 5326144"/>
              <a:gd name="connsiteY26" fmla="*/ 188536 h 1849822"/>
              <a:gd name="connsiteX27" fmla="*/ 612742 w 5326144"/>
              <a:gd name="connsiteY27" fmla="*/ 179109 h 1849822"/>
              <a:gd name="connsiteX28" fmla="*/ 641023 w 5326144"/>
              <a:gd name="connsiteY28" fmla="*/ 150828 h 1849822"/>
              <a:gd name="connsiteX29" fmla="*/ 659876 w 5326144"/>
              <a:gd name="connsiteY29" fmla="*/ 122548 h 1849822"/>
              <a:gd name="connsiteX30" fmla="*/ 716437 w 5326144"/>
              <a:gd name="connsiteY30" fmla="*/ 84841 h 1849822"/>
              <a:gd name="connsiteX31" fmla="*/ 744717 w 5326144"/>
              <a:gd name="connsiteY31" fmla="*/ 65987 h 1849822"/>
              <a:gd name="connsiteX32" fmla="*/ 801278 w 5326144"/>
              <a:gd name="connsiteY32" fmla="*/ 28280 h 1849822"/>
              <a:gd name="connsiteX33" fmla="*/ 829559 w 5326144"/>
              <a:gd name="connsiteY33" fmla="*/ 9426 h 1849822"/>
              <a:gd name="connsiteX34" fmla="*/ 876693 w 5326144"/>
              <a:gd name="connsiteY34" fmla="*/ 0 h 1849822"/>
              <a:gd name="connsiteX35" fmla="*/ 980388 w 5326144"/>
              <a:gd name="connsiteY35" fmla="*/ 18853 h 1849822"/>
              <a:gd name="connsiteX36" fmla="*/ 1008668 w 5326144"/>
              <a:gd name="connsiteY36" fmla="*/ 28280 h 1849822"/>
              <a:gd name="connsiteX37" fmla="*/ 1065229 w 5326144"/>
              <a:gd name="connsiteY37" fmla="*/ 75414 h 1849822"/>
              <a:gd name="connsiteX38" fmla="*/ 1102936 w 5326144"/>
              <a:gd name="connsiteY38" fmla="*/ 179109 h 1849822"/>
              <a:gd name="connsiteX39" fmla="*/ 1112363 w 5326144"/>
              <a:gd name="connsiteY39" fmla="*/ 207389 h 1849822"/>
              <a:gd name="connsiteX40" fmla="*/ 1121790 w 5326144"/>
              <a:gd name="connsiteY40" fmla="*/ 245096 h 1849822"/>
              <a:gd name="connsiteX41" fmla="*/ 1131216 w 5326144"/>
              <a:gd name="connsiteY41" fmla="*/ 273377 h 1849822"/>
              <a:gd name="connsiteX42" fmla="*/ 1150070 w 5326144"/>
              <a:gd name="connsiteY42" fmla="*/ 358218 h 1849822"/>
              <a:gd name="connsiteX43" fmla="*/ 1159497 w 5326144"/>
              <a:gd name="connsiteY43" fmla="*/ 424206 h 1849822"/>
              <a:gd name="connsiteX44" fmla="*/ 1168924 w 5326144"/>
              <a:gd name="connsiteY44" fmla="*/ 461913 h 1849822"/>
              <a:gd name="connsiteX45" fmla="*/ 1178350 w 5326144"/>
              <a:gd name="connsiteY45" fmla="*/ 603315 h 1849822"/>
              <a:gd name="connsiteX46" fmla="*/ 1197204 w 5326144"/>
              <a:gd name="connsiteY46" fmla="*/ 659876 h 1849822"/>
              <a:gd name="connsiteX47" fmla="*/ 1225484 w 5326144"/>
              <a:gd name="connsiteY47" fmla="*/ 754144 h 1849822"/>
              <a:gd name="connsiteX48" fmla="*/ 1253765 w 5326144"/>
              <a:gd name="connsiteY48" fmla="*/ 782424 h 1849822"/>
              <a:gd name="connsiteX49" fmla="*/ 1272618 w 5326144"/>
              <a:gd name="connsiteY49" fmla="*/ 820131 h 1849822"/>
              <a:gd name="connsiteX50" fmla="*/ 1310326 w 5326144"/>
              <a:gd name="connsiteY50" fmla="*/ 876692 h 1849822"/>
              <a:gd name="connsiteX51" fmla="*/ 1357460 w 5326144"/>
              <a:gd name="connsiteY51" fmla="*/ 961534 h 1849822"/>
              <a:gd name="connsiteX52" fmla="*/ 1366886 w 5326144"/>
              <a:gd name="connsiteY52" fmla="*/ 989814 h 1849822"/>
              <a:gd name="connsiteX53" fmla="*/ 1404594 w 5326144"/>
              <a:gd name="connsiteY53" fmla="*/ 1055802 h 1849822"/>
              <a:gd name="connsiteX54" fmla="*/ 1432874 w 5326144"/>
              <a:gd name="connsiteY54" fmla="*/ 1121789 h 1849822"/>
              <a:gd name="connsiteX55" fmla="*/ 1470581 w 5326144"/>
              <a:gd name="connsiteY55" fmla="*/ 1168923 h 1849822"/>
              <a:gd name="connsiteX56" fmla="*/ 1508289 w 5326144"/>
              <a:gd name="connsiteY56" fmla="*/ 1225484 h 1849822"/>
              <a:gd name="connsiteX57" fmla="*/ 1517715 w 5326144"/>
              <a:gd name="connsiteY57" fmla="*/ 1253764 h 1849822"/>
              <a:gd name="connsiteX58" fmla="*/ 1574276 w 5326144"/>
              <a:gd name="connsiteY58" fmla="*/ 1291472 h 1849822"/>
              <a:gd name="connsiteX59" fmla="*/ 1677971 w 5326144"/>
              <a:gd name="connsiteY59" fmla="*/ 1366886 h 1849822"/>
              <a:gd name="connsiteX60" fmla="*/ 1725105 w 5326144"/>
              <a:gd name="connsiteY60" fmla="*/ 1404593 h 1849822"/>
              <a:gd name="connsiteX61" fmla="*/ 1781666 w 5326144"/>
              <a:gd name="connsiteY61" fmla="*/ 1432874 h 1849822"/>
              <a:gd name="connsiteX62" fmla="*/ 1819373 w 5326144"/>
              <a:gd name="connsiteY62" fmla="*/ 1461154 h 1849822"/>
              <a:gd name="connsiteX63" fmla="*/ 1951348 w 5326144"/>
              <a:gd name="connsiteY63" fmla="*/ 1545995 h 1849822"/>
              <a:gd name="connsiteX64" fmla="*/ 1989056 w 5326144"/>
              <a:gd name="connsiteY64" fmla="*/ 1564849 h 1849822"/>
              <a:gd name="connsiteX65" fmla="*/ 2055043 w 5326144"/>
              <a:gd name="connsiteY65" fmla="*/ 1574276 h 1849822"/>
              <a:gd name="connsiteX66" fmla="*/ 2139884 w 5326144"/>
              <a:gd name="connsiteY66" fmla="*/ 1593129 h 1849822"/>
              <a:gd name="connsiteX67" fmla="*/ 2224726 w 5326144"/>
              <a:gd name="connsiteY67" fmla="*/ 1630837 h 1849822"/>
              <a:gd name="connsiteX68" fmla="*/ 2281286 w 5326144"/>
              <a:gd name="connsiteY68" fmla="*/ 1640263 h 1849822"/>
              <a:gd name="connsiteX69" fmla="*/ 2347274 w 5326144"/>
              <a:gd name="connsiteY69" fmla="*/ 1649690 h 1849822"/>
              <a:gd name="connsiteX70" fmla="*/ 2394408 w 5326144"/>
              <a:gd name="connsiteY70" fmla="*/ 1659117 h 1849822"/>
              <a:gd name="connsiteX71" fmla="*/ 2507530 w 5326144"/>
              <a:gd name="connsiteY71" fmla="*/ 1668544 h 1849822"/>
              <a:gd name="connsiteX72" fmla="*/ 2611225 w 5326144"/>
              <a:gd name="connsiteY72" fmla="*/ 1687397 h 1849822"/>
              <a:gd name="connsiteX73" fmla="*/ 2667785 w 5326144"/>
              <a:gd name="connsiteY73" fmla="*/ 1696824 h 1849822"/>
              <a:gd name="connsiteX74" fmla="*/ 2846895 w 5326144"/>
              <a:gd name="connsiteY74" fmla="*/ 1706251 h 1849822"/>
              <a:gd name="connsiteX75" fmla="*/ 2978870 w 5326144"/>
              <a:gd name="connsiteY75" fmla="*/ 1715678 h 1849822"/>
              <a:gd name="connsiteX76" fmla="*/ 3120272 w 5326144"/>
              <a:gd name="connsiteY76" fmla="*/ 1734531 h 1849822"/>
              <a:gd name="connsiteX77" fmla="*/ 3261674 w 5326144"/>
              <a:gd name="connsiteY77" fmla="*/ 1753385 h 1849822"/>
              <a:gd name="connsiteX78" fmla="*/ 4081806 w 5326144"/>
              <a:gd name="connsiteY78" fmla="*/ 1762812 h 1849822"/>
              <a:gd name="connsiteX79" fmla="*/ 4204355 w 5326144"/>
              <a:gd name="connsiteY79" fmla="*/ 1781666 h 1849822"/>
              <a:gd name="connsiteX80" fmla="*/ 4232635 w 5326144"/>
              <a:gd name="connsiteY80" fmla="*/ 1791092 h 1849822"/>
              <a:gd name="connsiteX81" fmla="*/ 4289196 w 5326144"/>
              <a:gd name="connsiteY81" fmla="*/ 1800519 h 1849822"/>
              <a:gd name="connsiteX82" fmla="*/ 4430598 w 5326144"/>
              <a:gd name="connsiteY82" fmla="*/ 1819373 h 1849822"/>
              <a:gd name="connsiteX83" fmla="*/ 4590854 w 5326144"/>
              <a:gd name="connsiteY83" fmla="*/ 1828800 h 1849822"/>
              <a:gd name="connsiteX84" fmla="*/ 5326144 w 5326144"/>
              <a:gd name="connsiteY84" fmla="*/ 1838226 h 184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326144" h="1849822">
                <a:moveTo>
                  <a:pt x="0" y="1791092"/>
                </a:moveTo>
                <a:cubicBezTo>
                  <a:pt x="25138" y="1784808"/>
                  <a:pt x="51887" y="1783098"/>
                  <a:pt x="75414" y="1772239"/>
                </a:cubicBezTo>
                <a:cubicBezTo>
                  <a:pt x="118515" y="1752346"/>
                  <a:pt x="123205" y="1729052"/>
                  <a:pt x="150829" y="1696824"/>
                </a:cubicBezTo>
                <a:cubicBezTo>
                  <a:pt x="205810" y="1632681"/>
                  <a:pt x="153359" y="1711459"/>
                  <a:pt x="207390" y="1621410"/>
                </a:cubicBezTo>
                <a:cubicBezTo>
                  <a:pt x="230385" y="1529422"/>
                  <a:pt x="202300" y="1644313"/>
                  <a:pt x="226243" y="1536569"/>
                </a:cubicBezTo>
                <a:cubicBezTo>
                  <a:pt x="229054" y="1523921"/>
                  <a:pt x="231121" y="1510992"/>
                  <a:pt x="235670" y="1498861"/>
                </a:cubicBezTo>
                <a:cubicBezTo>
                  <a:pt x="240604" y="1485703"/>
                  <a:pt x="248988" y="1474070"/>
                  <a:pt x="254524" y="1461154"/>
                </a:cubicBezTo>
                <a:cubicBezTo>
                  <a:pt x="262636" y="1442227"/>
                  <a:pt x="268595" y="1414293"/>
                  <a:pt x="273377" y="1395167"/>
                </a:cubicBezTo>
                <a:cubicBezTo>
                  <a:pt x="288219" y="1261587"/>
                  <a:pt x="274088" y="1354258"/>
                  <a:pt x="292231" y="1272618"/>
                </a:cubicBezTo>
                <a:cubicBezTo>
                  <a:pt x="295707" y="1256977"/>
                  <a:pt x="297442" y="1240942"/>
                  <a:pt x="301658" y="1225484"/>
                </a:cubicBezTo>
                <a:cubicBezTo>
                  <a:pt x="306887" y="1206311"/>
                  <a:pt x="315691" y="1188203"/>
                  <a:pt x="320511" y="1168923"/>
                </a:cubicBezTo>
                <a:cubicBezTo>
                  <a:pt x="334759" y="1111931"/>
                  <a:pt x="325839" y="1143515"/>
                  <a:pt x="348792" y="1074655"/>
                </a:cubicBezTo>
                <a:lnTo>
                  <a:pt x="358218" y="1046375"/>
                </a:lnTo>
                <a:cubicBezTo>
                  <a:pt x="361360" y="1021237"/>
                  <a:pt x="362337" y="995732"/>
                  <a:pt x="367645" y="970960"/>
                </a:cubicBezTo>
                <a:cubicBezTo>
                  <a:pt x="371809" y="951528"/>
                  <a:pt x="386499" y="914400"/>
                  <a:pt x="386499" y="914400"/>
                </a:cubicBezTo>
                <a:cubicBezTo>
                  <a:pt x="389641" y="895546"/>
                  <a:pt x="393223" y="876761"/>
                  <a:pt x="395926" y="857839"/>
                </a:cubicBezTo>
                <a:cubicBezTo>
                  <a:pt x="399509" y="832760"/>
                  <a:pt x="401500" y="807463"/>
                  <a:pt x="405352" y="782424"/>
                </a:cubicBezTo>
                <a:cubicBezTo>
                  <a:pt x="407788" y="766588"/>
                  <a:pt x="412145" y="751094"/>
                  <a:pt x="414779" y="735290"/>
                </a:cubicBezTo>
                <a:cubicBezTo>
                  <a:pt x="418432" y="713373"/>
                  <a:pt x="420553" y="691220"/>
                  <a:pt x="424206" y="669303"/>
                </a:cubicBezTo>
                <a:cubicBezTo>
                  <a:pt x="426840" y="653499"/>
                  <a:pt x="430030" y="637781"/>
                  <a:pt x="433633" y="622169"/>
                </a:cubicBezTo>
                <a:cubicBezTo>
                  <a:pt x="439459" y="596921"/>
                  <a:pt x="448226" y="572313"/>
                  <a:pt x="452486" y="546754"/>
                </a:cubicBezTo>
                <a:cubicBezTo>
                  <a:pt x="460397" y="499287"/>
                  <a:pt x="465107" y="461759"/>
                  <a:pt x="480767" y="414779"/>
                </a:cubicBezTo>
                <a:cubicBezTo>
                  <a:pt x="487052" y="395925"/>
                  <a:pt x="494801" y="377498"/>
                  <a:pt x="499621" y="358218"/>
                </a:cubicBezTo>
                <a:cubicBezTo>
                  <a:pt x="502763" y="345649"/>
                  <a:pt x="504498" y="332642"/>
                  <a:pt x="509047" y="320511"/>
                </a:cubicBezTo>
                <a:cubicBezTo>
                  <a:pt x="523032" y="283217"/>
                  <a:pt x="532769" y="277872"/>
                  <a:pt x="556181" y="245096"/>
                </a:cubicBezTo>
                <a:cubicBezTo>
                  <a:pt x="562766" y="235877"/>
                  <a:pt x="569968" y="226949"/>
                  <a:pt x="575035" y="216816"/>
                </a:cubicBezTo>
                <a:cubicBezTo>
                  <a:pt x="579479" y="207928"/>
                  <a:pt x="577436" y="195562"/>
                  <a:pt x="584462" y="188536"/>
                </a:cubicBezTo>
                <a:cubicBezTo>
                  <a:pt x="591488" y="181510"/>
                  <a:pt x="603315" y="182251"/>
                  <a:pt x="612742" y="179109"/>
                </a:cubicBezTo>
                <a:cubicBezTo>
                  <a:pt x="622169" y="169682"/>
                  <a:pt x="632488" y="161070"/>
                  <a:pt x="641023" y="150828"/>
                </a:cubicBezTo>
                <a:cubicBezTo>
                  <a:pt x="648276" y="142125"/>
                  <a:pt x="651350" y="130008"/>
                  <a:pt x="659876" y="122548"/>
                </a:cubicBezTo>
                <a:cubicBezTo>
                  <a:pt x="676929" y="107627"/>
                  <a:pt x="697583" y="97410"/>
                  <a:pt x="716437" y="84841"/>
                </a:cubicBezTo>
                <a:lnTo>
                  <a:pt x="744717" y="65987"/>
                </a:lnTo>
                <a:lnTo>
                  <a:pt x="801278" y="28280"/>
                </a:lnTo>
                <a:cubicBezTo>
                  <a:pt x="810705" y="21995"/>
                  <a:pt x="818449" y="11648"/>
                  <a:pt x="829559" y="9426"/>
                </a:cubicBezTo>
                <a:lnTo>
                  <a:pt x="876693" y="0"/>
                </a:lnTo>
                <a:cubicBezTo>
                  <a:pt x="930097" y="7629"/>
                  <a:pt x="935941" y="6154"/>
                  <a:pt x="980388" y="18853"/>
                </a:cubicBezTo>
                <a:cubicBezTo>
                  <a:pt x="989942" y="21583"/>
                  <a:pt x="999780" y="23836"/>
                  <a:pt x="1008668" y="28280"/>
                </a:cubicBezTo>
                <a:cubicBezTo>
                  <a:pt x="1034914" y="41404"/>
                  <a:pt x="1044382" y="54568"/>
                  <a:pt x="1065229" y="75414"/>
                </a:cubicBezTo>
                <a:cubicBezTo>
                  <a:pt x="1091463" y="141002"/>
                  <a:pt x="1078730" y="106493"/>
                  <a:pt x="1102936" y="179109"/>
                </a:cubicBezTo>
                <a:cubicBezTo>
                  <a:pt x="1106078" y="188536"/>
                  <a:pt x="1109953" y="197749"/>
                  <a:pt x="1112363" y="207389"/>
                </a:cubicBezTo>
                <a:cubicBezTo>
                  <a:pt x="1115505" y="219958"/>
                  <a:pt x="1118231" y="232639"/>
                  <a:pt x="1121790" y="245096"/>
                </a:cubicBezTo>
                <a:cubicBezTo>
                  <a:pt x="1124520" y="254651"/>
                  <a:pt x="1129060" y="263677"/>
                  <a:pt x="1131216" y="273377"/>
                </a:cubicBezTo>
                <a:cubicBezTo>
                  <a:pt x="1153333" y="372907"/>
                  <a:pt x="1128851" y="294562"/>
                  <a:pt x="1150070" y="358218"/>
                </a:cubicBezTo>
                <a:cubicBezTo>
                  <a:pt x="1153212" y="380214"/>
                  <a:pt x="1155522" y="402345"/>
                  <a:pt x="1159497" y="424206"/>
                </a:cubicBezTo>
                <a:cubicBezTo>
                  <a:pt x="1161815" y="436953"/>
                  <a:pt x="1167568" y="449028"/>
                  <a:pt x="1168924" y="461913"/>
                </a:cubicBezTo>
                <a:cubicBezTo>
                  <a:pt x="1173869" y="508892"/>
                  <a:pt x="1171670" y="556551"/>
                  <a:pt x="1178350" y="603315"/>
                </a:cubicBezTo>
                <a:cubicBezTo>
                  <a:pt x="1181161" y="622989"/>
                  <a:pt x="1192384" y="640596"/>
                  <a:pt x="1197204" y="659876"/>
                </a:cubicBezTo>
                <a:cubicBezTo>
                  <a:pt x="1201476" y="676963"/>
                  <a:pt x="1217835" y="746496"/>
                  <a:pt x="1225484" y="754144"/>
                </a:cubicBezTo>
                <a:lnTo>
                  <a:pt x="1253765" y="782424"/>
                </a:lnTo>
                <a:cubicBezTo>
                  <a:pt x="1260049" y="794993"/>
                  <a:pt x="1265388" y="808081"/>
                  <a:pt x="1272618" y="820131"/>
                </a:cubicBezTo>
                <a:cubicBezTo>
                  <a:pt x="1284276" y="839561"/>
                  <a:pt x="1299475" y="856799"/>
                  <a:pt x="1310326" y="876692"/>
                </a:cubicBezTo>
                <a:cubicBezTo>
                  <a:pt x="1367936" y="982309"/>
                  <a:pt x="1288458" y="869532"/>
                  <a:pt x="1357460" y="961534"/>
                </a:cubicBezTo>
                <a:cubicBezTo>
                  <a:pt x="1360602" y="970961"/>
                  <a:pt x="1362442" y="980927"/>
                  <a:pt x="1366886" y="989814"/>
                </a:cubicBezTo>
                <a:cubicBezTo>
                  <a:pt x="1394241" y="1044523"/>
                  <a:pt x="1379799" y="989682"/>
                  <a:pt x="1404594" y="1055802"/>
                </a:cubicBezTo>
                <a:cubicBezTo>
                  <a:pt x="1425221" y="1110806"/>
                  <a:pt x="1399444" y="1077215"/>
                  <a:pt x="1432874" y="1121789"/>
                </a:cubicBezTo>
                <a:cubicBezTo>
                  <a:pt x="1444946" y="1137885"/>
                  <a:pt x="1458747" y="1152651"/>
                  <a:pt x="1470581" y="1168923"/>
                </a:cubicBezTo>
                <a:cubicBezTo>
                  <a:pt x="1483909" y="1187248"/>
                  <a:pt x="1508289" y="1225484"/>
                  <a:pt x="1508289" y="1225484"/>
                </a:cubicBezTo>
                <a:cubicBezTo>
                  <a:pt x="1511431" y="1234911"/>
                  <a:pt x="1512203" y="1245496"/>
                  <a:pt x="1517715" y="1253764"/>
                </a:cubicBezTo>
                <a:cubicBezTo>
                  <a:pt x="1537890" y="1284027"/>
                  <a:pt x="1544627" y="1281589"/>
                  <a:pt x="1574276" y="1291472"/>
                </a:cubicBezTo>
                <a:cubicBezTo>
                  <a:pt x="1713404" y="1407412"/>
                  <a:pt x="1558659" y="1283368"/>
                  <a:pt x="1677971" y="1366886"/>
                </a:cubicBezTo>
                <a:cubicBezTo>
                  <a:pt x="1694454" y="1378424"/>
                  <a:pt x="1708130" y="1393791"/>
                  <a:pt x="1725105" y="1404593"/>
                </a:cubicBezTo>
                <a:cubicBezTo>
                  <a:pt x="1742889" y="1415910"/>
                  <a:pt x="1763591" y="1422029"/>
                  <a:pt x="1781666" y="1432874"/>
                </a:cubicBezTo>
                <a:cubicBezTo>
                  <a:pt x="1795138" y="1440957"/>
                  <a:pt x="1806455" y="1452211"/>
                  <a:pt x="1819373" y="1461154"/>
                </a:cubicBezTo>
                <a:cubicBezTo>
                  <a:pt x="1854713" y="1485621"/>
                  <a:pt x="1909971" y="1523008"/>
                  <a:pt x="1951348" y="1545995"/>
                </a:cubicBezTo>
                <a:cubicBezTo>
                  <a:pt x="1963633" y="1552820"/>
                  <a:pt x="1975498" y="1561151"/>
                  <a:pt x="1989056" y="1564849"/>
                </a:cubicBezTo>
                <a:cubicBezTo>
                  <a:pt x="2010492" y="1570695"/>
                  <a:pt x="2033126" y="1570623"/>
                  <a:pt x="2055043" y="1574276"/>
                </a:cubicBezTo>
                <a:cubicBezTo>
                  <a:pt x="2078360" y="1578162"/>
                  <a:pt x="2116164" y="1586352"/>
                  <a:pt x="2139884" y="1593129"/>
                </a:cubicBezTo>
                <a:cubicBezTo>
                  <a:pt x="2247852" y="1623976"/>
                  <a:pt x="2032659" y="1566815"/>
                  <a:pt x="2224726" y="1630837"/>
                </a:cubicBezTo>
                <a:cubicBezTo>
                  <a:pt x="2242859" y="1636881"/>
                  <a:pt x="2262395" y="1637357"/>
                  <a:pt x="2281286" y="1640263"/>
                </a:cubicBezTo>
                <a:cubicBezTo>
                  <a:pt x="2303247" y="1643642"/>
                  <a:pt x="2325357" y="1646037"/>
                  <a:pt x="2347274" y="1649690"/>
                </a:cubicBezTo>
                <a:cubicBezTo>
                  <a:pt x="2363078" y="1652324"/>
                  <a:pt x="2378495" y="1657245"/>
                  <a:pt x="2394408" y="1659117"/>
                </a:cubicBezTo>
                <a:cubicBezTo>
                  <a:pt x="2431987" y="1663538"/>
                  <a:pt x="2469923" y="1664365"/>
                  <a:pt x="2507530" y="1668544"/>
                </a:cubicBezTo>
                <a:cubicBezTo>
                  <a:pt x="2543227" y="1672510"/>
                  <a:pt x="2576087" y="1681008"/>
                  <a:pt x="2611225" y="1687397"/>
                </a:cubicBezTo>
                <a:cubicBezTo>
                  <a:pt x="2630030" y="1690816"/>
                  <a:pt x="2648732" y="1695300"/>
                  <a:pt x="2667785" y="1696824"/>
                </a:cubicBezTo>
                <a:cubicBezTo>
                  <a:pt x="2727381" y="1701592"/>
                  <a:pt x="2787219" y="1702634"/>
                  <a:pt x="2846895" y="1706251"/>
                </a:cubicBezTo>
                <a:cubicBezTo>
                  <a:pt x="2890918" y="1708919"/>
                  <a:pt x="2934932" y="1711857"/>
                  <a:pt x="2978870" y="1715678"/>
                </a:cubicBezTo>
                <a:cubicBezTo>
                  <a:pt x="3091471" y="1725470"/>
                  <a:pt x="3029757" y="1721600"/>
                  <a:pt x="3120272" y="1734531"/>
                </a:cubicBezTo>
                <a:cubicBezTo>
                  <a:pt x="3167345" y="1741256"/>
                  <a:pt x="3214143" y="1751987"/>
                  <a:pt x="3261674" y="1753385"/>
                </a:cubicBezTo>
                <a:cubicBezTo>
                  <a:pt x="3534951" y="1761423"/>
                  <a:pt x="3808429" y="1759670"/>
                  <a:pt x="4081806" y="1762812"/>
                </a:cubicBezTo>
                <a:cubicBezTo>
                  <a:pt x="4102859" y="1765820"/>
                  <a:pt x="4180808" y="1776434"/>
                  <a:pt x="4204355" y="1781666"/>
                </a:cubicBezTo>
                <a:cubicBezTo>
                  <a:pt x="4214055" y="1783821"/>
                  <a:pt x="4222935" y="1788937"/>
                  <a:pt x="4232635" y="1791092"/>
                </a:cubicBezTo>
                <a:cubicBezTo>
                  <a:pt x="4251294" y="1795238"/>
                  <a:pt x="4270342" y="1797377"/>
                  <a:pt x="4289196" y="1800519"/>
                </a:cubicBezTo>
                <a:cubicBezTo>
                  <a:pt x="4351616" y="1821327"/>
                  <a:pt x="4314260" y="1811350"/>
                  <a:pt x="4430598" y="1819373"/>
                </a:cubicBezTo>
                <a:cubicBezTo>
                  <a:pt x="4483982" y="1823055"/>
                  <a:pt x="4537435" y="1825658"/>
                  <a:pt x="4590854" y="1828800"/>
                </a:cubicBezTo>
                <a:cubicBezTo>
                  <a:pt x="4877700" y="1869775"/>
                  <a:pt x="4634622" y="1838226"/>
                  <a:pt x="5326144" y="183822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4DF8FF8-C989-4A16-917A-8ABB672D964A}"/>
              </a:ext>
            </a:extLst>
          </p:cNvPr>
          <p:cNvSpPr/>
          <p:nvPr/>
        </p:nvSpPr>
        <p:spPr>
          <a:xfrm>
            <a:off x="3827282" y="2309573"/>
            <a:ext cx="4892512" cy="1781660"/>
          </a:xfrm>
          <a:custGeom>
            <a:avLst/>
            <a:gdLst>
              <a:gd name="connsiteX0" fmla="*/ 4892512 w 4892512"/>
              <a:gd name="connsiteY0" fmla="*/ 1941922 h 2215299"/>
              <a:gd name="connsiteX1" fmla="*/ 4826524 w 4892512"/>
              <a:gd name="connsiteY1" fmla="*/ 1932495 h 2215299"/>
              <a:gd name="connsiteX2" fmla="*/ 4798244 w 4892512"/>
              <a:gd name="connsiteY2" fmla="*/ 1913641 h 2215299"/>
              <a:gd name="connsiteX3" fmla="*/ 4769963 w 4892512"/>
              <a:gd name="connsiteY3" fmla="*/ 1904214 h 2215299"/>
              <a:gd name="connsiteX4" fmla="*/ 4741683 w 4892512"/>
              <a:gd name="connsiteY4" fmla="*/ 1885361 h 2215299"/>
              <a:gd name="connsiteX5" fmla="*/ 4713403 w 4892512"/>
              <a:gd name="connsiteY5" fmla="*/ 1875934 h 2215299"/>
              <a:gd name="connsiteX6" fmla="*/ 4656842 w 4892512"/>
              <a:gd name="connsiteY6" fmla="*/ 1838227 h 2215299"/>
              <a:gd name="connsiteX7" fmla="*/ 4628561 w 4892512"/>
              <a:gd name="connsiteY7" fmla="*/ 1819373 h 2215299"/>
              <a:gd name="connsiteX8" fmla="*/ 4590854 w 4892512"/>
              <a:gd name="connsiteY8" fmla="*/ 1762812 h 2215299"/>
              <a:gd name="connsiteX9" fmla="*/ 4572000 w 4892512"/>
              <a:gd name="connsiteY9" fmla="*/ 1725105 h 2215299"/>
              <a:gd name="connsiteX10" fmla="*/ 4543720 w 4892512"/>
              <a:gd name="connsiteY10" fmla="*/ 1696825 h 2215299"/>
              <a:gd name="connsiteX11" fmla="*/ 4534293 w 4892512"/>
              <a:gd name="connsiteY11" fmla="*/ 1668544 h 2215299"/>
              <a:gd name="connsiteX12" fmla="*/ 4496586 w 4892512"/>
              <a:gd name="connsiteY12" fmla="*/ 1602557 h 2215299"/>
              <a:gd name="connsiteX13" fmla="*/ 4477732 w 4892512"/>
              <a:gd name="connsiteY13" fmla="*/ 1508289 h 2215299"/>
              <a:gd name="connsiteX14" fmla="*/ 4458879 w 4892512"/>
              <a:gd name="connsiteY14" fmla="*/ 1470581 h 2215299"/>
              <a:gd name="connsiteX15" fmla="*/ 4440025 w 4892512"/>
              <a:gd name="connsiteY15" fmla="*/ 1404594 h 2215299"/>
              <a:gd name="connsiteX16" fmla="*/ 4430598 w 4892512"/>
              <a:gd name="connsiteY16" fmla="*/ 1376313 h 2215299"/>
              <a:gd name="connsiteX17" fmla="*/ 4402318 w 4892512"/>
              <a:gd name="connsiteY17" fmla="*/ 1282045 h 2215299"/>
              <a:gd name="connsiteX18" fmla="*/ 4392891 w 4892512"/>
              <a:gd name="connsiteY18" fmla="*/ 1253765 h 2215299"/>
              <a:gd name="connsiteX19" fmla="*/ 4383464 w 4892512"/>
              <a:gd name="connsiteY19" fmla="*/ 1197204 h 2215299"/>
              <a:gd name="connsiteX20" fmla="*/ 4374038 w 4892512"/>
              <a:gd name="connsiteY20" fmla="*/ 1150070 h 2215299"/>
              <a:gd name="connsiteX21" fmla="*/ 4355184 w 4892512"/>
              <a:gd name="connsiteY21" fmla="*/ 1046375 h 2215299"/>
              <a:gd name="connsiteX22" fmla="*/ 4336330 w 4892512"/>
              <a:gd name="connsiteY22" fmla="*/ 895546 h 2215299"/>
              <a:gd name="connsiteX23" fmla="*/ 4317477 w 4892512"/>
              <a:gd name="connsiteY23" fmla="*/ 838986 h 2215299"/>
              <a:gd name="connsiteX24" fmla="*/ 4298623 w 4892512"/>
              <a:gd name="connsiteY24" fmla="*/ 772998 h 2215299"/>
              <a:gd name="connsiteX25" fmla="*/ 4270343 w 4892512"/>
              <a:gd name="connsiteY25" fmla="*/ 659876 h 2215299"/>
              <a:gd name="connsiteX26" fmla="*/ 4260916 w 4892512"/>
              <a:gd name="connsiteY26" fmla="*/ 622169 h 2215299"/>
              <a:gd name="connsiteX27" fmla="*/ 4242062 w 4892512"/>
              <a:gd name="connsiteY27" fmla="*/ 593889 h 2215299"/>
              <a:gd name="connsiteX28" fmla="*/ 4232636 w 4892512"/>
              <a:gd name="connsiteY28" fmla="*/ 537328 h 2215299"/>
              <a:gd name="connsiteX29" fmla="*/ 4213782 w 4892512"/>
              <a:gd name="connsiteY29" fmla="*/ 499621 h 2215299"/>
              <a:gd name="connsiteX30" fmla="*/ 4176075 w 4892512"/>
              <a:gd name="connsiteY30" fmla="*/ 424206 h 2215299"/>
              <a:gd name="connsiteX31" fmla="*/ 4147794 w 4892512"/>
              <a:gd name="connsiteY31" fmla="*/ 358219 h 2215299"/>
              <a:gd name="connsiteX32" fmla="*/ 4138367 w 4892512"/>
              <a:gd name="connsiteY32" fmla="*/ 329938 h 2215299"/>
              <a:gd name="connsiteX33" fmla="*/ 4110087 w 4892512"/>
              <a:gd name="connsiteY33" fmla="*/ 301658 h 2215299"/>
              <a:gd name="connsiteX34" fmla="*/ 4081807 w 4892512"/>
              <a:gd name="connsiteY34" fmla="*/ 263951 h 2215299"/>
              <a:gd name="connsiteX35" fmla="*/ 4053526 w 4892512"/>
              <a:gd name="connsiteY35" fmla="*/ 235670 h 2215299"/>
              <a:gd name="connsiteX36" fmla="*/ 4034673 w 4892512"/>
              <a:gd name="connsiteY36" fmla="*/ 207390 h 2215299"/>
              <a:gd name="connsiteX37" fmla="*/ 3978112 w 4892512"/>
              <a:gd name="connsiteY37" fmla="*/ 150829 h 2215299"/>
              <a:gd name="connsiteX38" fmla="*/ 3949831 w 4892512"/>
              <a:gd name="connsiteY38" fmla="*/ 122548 h 2215299"/>
              <a:gd name="connsiteX39" fmla="*/ 3930978 w 4892512"/>
              <a:gd name="connsiteY39" fmla="*/ 94268 h 2215299"/>
              <a:gd name="connsiteX40" fmla="*/ 3902697 w 4892512"/>
              <a:gd name="connsiteY40" fmla="*/ 75414 h 2215299"/>
              <a:gd name="connsiteX41" fmla="*/ 3789576 w 4892512"/>
              <a:gd name="connsiteY41" fmla="*/ 18854 h 2215299"/>
              <a:gd name="connsiteX42" fmla="*/ 3733015 w 4892512"/>
              <a:gd name="connsiteY42" fmla="*/ 0 h 2215299"/>
              <a:gd name="connsiteX43" fmla="*/ 3619893 w 4892512"/>
              <a:gd name="connsiteY43" fmla="*/ 9427 h 2215299"/>
              <a:gd name="connsiteX44" fmla="*/ 3591613 w 4892512"/>
              <a:gd name="connsiteY44" fmla="*/ 28280 h 2215299"/>
              <a:gd name="connsiteX45" fmla="*/ 3553906 w 4892512"/>
              <a:gd name="connsiteY45" fmla="*/ 56561 h 2215299"/>
              <a:gd name="connsiteX46" fmla="*/ 3535052 w 4892512"/>
              <a:gd name="connsiteY46" fmla="*/ 84841 h 2215299"/>
              <a:gd name="connsiteX47" fmla="*/ 3506772 w 4892512"/>
              <a:gd name="connsiteY47" fmla="*/ 122548 h 2215299"/>
              <a:gd name="connsiteX48" fmla="*/ 3450211 w 4892512"/>
              <a:gd name="connsiteY48" fmla="*/ 207390 h 2215299"/>
              <a:gd name="connsiteX49" fmla="*/ 3431357 w 4892512"/>
              <a:gd name="connsiteY49" fmla="*/ 235670 h 2215299"/>
              <a:gd name="connsiteX50" fmla="*/ 3403077 w 4892512"/>
              <a:gd name="connsiteY50" fmla="*/ 348792 h 2215299"/>
              <a:gd name="connsiteX51" fmla="*/ 3393650 w 4892512"/>
              <a:gd name="connsiteY51" fmla="*/ 386499 h 2215299"/>
              <a:gd name="connsiteX52" fmla="*/ 3374796 w 4892512"/>
              <a:gd name="connsiteY52" fmla="*/ 414779 h 2215299"/>
              <a:gd name="connsiteX53" fmla="*/ 3327662 w 4892512"/>
              <a:gd name="connsiteY53" fmla="*/ 546755 h 2215299"/>
              <a:gd name="connsiteX54" fmla="*/ 3308809 w 4892512"/>
              <a:gd name="connsiteY54" fmla="*/ 603315 h 2215299"/>
              <a:gd name="connsiteX55" fmla="*/ 3299382 w 4892512"/>
              <a:gd name="connsiteY55" fmla="*/ 631596 h 2215299"/>
              <a:gd name="connsiteX56" fmla="*/ 3280528 w 4892512"/>
              <a:gd name="connsiteY56" fmla="*/ 669303 h 2215299"/>
              <a:gd name="connsiteX57" fmla="*/ 3261675 w 4892512"/>
              <a:gd name="connsiteY57" fmla="*/ 725864 h 2215299"/>
              <a:gd name="connsiteX58" fmla="*/ 3252248 w 4892512"/>
              <a:gd name="connsiteY58" fmla="*/ 754144 h 2215299"/>
              <a:gd name="connsiteX59" fmla="*/ 3223967 w 4892512"/>
              <a:gd name="connsiteY59" fmla="*/ 810705 h 2215299"/>
              <a:gd name="connsiteX60" fmla="*/ 3157980 w 4892512"/>
              <a:gd name="connsiteY60" fmla="*/ 904973 h 2215299"/>
              <a:gd name="connsiteX61" fmla="*/ 3139126 w 4892512"/>
              <a:gd name="connsiteY61" fmla="*/ 933254 h 2215299"/>
              <a:gd name="connsiteX62" fmla="*/ 3110846 w 4892512"/>
              <a:gd name="connsiteY62" fmla="*/ 970961 h 2215299"/>
              <a:gd name="connsiteX63" fmla="*/ 3073139 w 4892512"/>
              <a:gd name="connsiteY63" fmla="*/ 1027522 h 2215299"/>
              <a:gd name="connsiteX64" fmla="*/ 3054285 w 4892512"/>
              <a:gd name="connsiteY64" fmla="*/ 1055802 h 2215299"/>
              <a:gd name="connsiteX65" fmla="*/ 3026005 w 4892512"/>
              <a:gd name="connsiteY65" fmla="*/ 1093509 h 2215299"/>
              <a:gd name="connsiteX66" fmla="*/ 2988297 w 4892512"/>
              <a:gd name="connsiteY66" fmla="*/ 1121790 h 2215299"/>
              <a:gd name="connsiteX67" fmla="*/ 2950590 w 4892512"/>
              <a:gd name="connsiteY67" fmla="*/ 1178351 h 2215299"/>
              <a:gd name="connsiteX68" fmla="*/ 2912883 w 4892512"/>
              <a:gd name="connsiteY68" fmla="*/ 1216058 h 2215299"/>
              <a:gd name="connsiteX69" fmla="*/ 2875176 w 4892512"/>
              <a:gd name="connsiteY69" fmla="*/ 1272619 h 2215299"/>
              <a:gd name="connsiteX70" fmla="*/ 2856322 w 4892512"/>
              <a:gd name="connsiteY70" fmla="*/ 1300899 h 2215299"/>
              <a:gd name="connsiteX71" fmla="*/ 2828042 w 4892512"/>
              <a:gd name="connsiteY71" fmla="*/ 1319753 h 2215299"/>
              <a:gd name="connsiteX72" fmla="*/ 2780908 w 4892512"/>
              <a:gd name="connsiteY72" fmla="*/ 1385740 h 2215299"/>
              <a:gd name="connsiteX73" fmla="*/ 2743200 w 4892512"/>
              <a:gd name="connsiteY73" fmla="*/ 1442301 h 2215299"/>
              <a:gd name="connsiteX74" fmla="*/ 2705493 w 4892512"/>
              <a:gd name="connsiteY74" fmla="*/ 1498862 h 2215299"/>
              <a:gd name="connsiteX75" fmla="*/ 2648932 w 4892512"/>
              <a:gd name="connsiteY75" fmla="*/ 1555423 h 2215299"/>
              <a:gd name="connsiteX76" fmla="*/ 2620652 w 4892512"/>
              <a:gd name="connsiteY76" fmla="*/ 1574276 h 2215299"/>
              <a:gd name="connsiteX77" fmla="*/ 2592372 w 4892512"/>
              <a:gd name="connsiteY77" fmla="*/ 1602557 h 2215299"/>
              <a:gd name="connsiteX78" fmla="*/ 2573518 w 4892512"/>
              <a:gd name="connsiteY78" fmla="*/ 1630837 h 2215299"/>
              <a:gd name="connsiteX79" fmla="*/ 2545238 w 4892512"/>
              <a:gd name="connsiteY79" fmla="*/ 1640264 h 2215299"/>
              <a:gd name="connsiteX80" fmla="*/ 2498104 w 4892512"/>
              <a:gd name="connsiteY80" fmla="*/ 1687398 h 2215299"/>
              <a:gd name="connsiteX81" fmla="*/ 2413262 w 4892512"/>
              <a:gd name="connsiteY81" fmla="*/ 1734532 h 2215299"/>
              <a:gd name="connsiteX82" fmla="*/ 2384982 w 4892512"/>
              <a:gd name="connsiteY82" fmla="*/ 1762812 h 2215299"/>
              <a:gd name="connsiteX83" fmla="*/ 2347275 w 4892512"/>
              <a:gd name="connsiteY83" fmla="*/ 1781666 h 2215299"/>
              <a:gd name="connsiteX84" fmla="*/ 2318994 w 4892512"/>
              <a:gd name="connsiteY84" fmla="*/ 1800520 h 2215299"/>
              <a:gd name="connsiteX85" fmla="*/ 2281287 w 4892512"/>
              <a:gd name="connsiteY85" fmla="*/ 1819373 h 2215299"/>
              <a:gd name="connsiteX86" fmla="*/ 2243580 w 4892512"/>
              <a:gd name="connsiteY86" fmla="*/ 1847654 h 2215299"/>
              <a:gd name="connsiteX87" fmla="*/ 2215299 w 4892512"/>
              <a:gd name="connsiteY87" fmla="*/ 1866507 h 2215299"/>
              <a:gd name="connsiteX88" fmla="*/ 2158739 w 4892512"/>
              <a:gd name="connsiteY88" fmla="*/ 1904214 h 2215299"/>
              <a:gd name="connsiteX89" fmla="*/ 2130458 w 4892512"/>
              <a:gd name="connsiteY89" fmla="*/ 1932495 h 2215299"/>
              <a:gd name="connsiteX90" fmla="*/ 2102178 w 4892512"/>
              <a:gd name="connsiteY90" fmla="*/ 1941922 h 2215299"/>
              <a:gd name="connsiteX91" fmla="*/ 2036190 w 4892512"/>
              <a:gd name="connsiteY91" fmla="*/ 1970202 h 2215299"/>
              <a:gd name="connsiteX92" fmla="*/ 1998483 w 4892512"/>
              <a:gd name="connsiteY92" fmla="*/ 1998482 h 2215299"/>
              <a:gd name="connsiteX93" fmla="*/ 1941922 w 4892512"/>
              <a:gd name="connsiteY93" fmla="*/ 2017336 h 2215299"/>
              <a:gd name="connsiteX94" fmla="*/ 1838227 w 4892512"/>
              <a:gd name="connsiteY94" fmla="*/ 2036190 h 2215299"/>
              <a:gd name="connsiteX95" fmla="*/ 1762813 w 4892512"/>
              <a:gd name="connsiteY95" fmla="*/ 2055043 h 2215299"/>
              <a:gd name="connsiteX96" fmla="*/ 1621411 w 4892512"/>
              <a:gd name="connsiteY96" fmla="*/ 2073897 h 2215299"/>
              <a:gd name="connsiteX97" fmla="*/ 1593130 w 4892512"/>
              <a:gd name="connsiteY97" fmla="*/ 2083324 h 2215299"/>
              <a:gd name="connsiteX98" fmla="*/ 1555423 w 4892512"/>
              <a:gd name="connsiteY98" fmla="*/ 2092751 h 2215299"/>
              <a:gd name="connsiteX99" fmla="*/ 1527143 w 4892512"/>
              <a:gd name="connsiteY99" fmla="*/ 2102177 h 2215299"/>
              <a:gd name="connsiteX100" fmla="*/ 1404594 w 4892512"/>
              <a:gd name="connsiteY100" fmla="*/ 2121031 h 2215299"/>
              <a:gd name="connsiteX101" fmla="*/ 1263192 w 4892512"/>
              <a:gd name="connsiteY101" fmla="*/ 2149311 h 2215299"/>
              <a:gd name="connsiteX102" fmla="*/ 1197205 w 4892512"/>
              <a:gd name="connsiteY102" fmla="*/ 2168165 h 2215299"/>
              <a:gd name="connsiteX103" fmla="*/ 1140644 w 4892512"/>
              <a:gd name="connsiteY103" fmla="*/ 2177592 h 2215299"/>
              <a:gd name="connsiteX104" fmla="*/ 1102937 w 4892512"/>
              <a:gd name="connsiteY104" fmla="*/ 2187019 h 2215299"/>
              <a:gd name="connsiteX105" fmla="*/ 1046376 w 4892512"/>
              <a:gd name="connsiteY105" fmla="*/ 2196445 h 2215299"/>
              <a:gd name="connsiteX106" fmla="*/ 999242 w 4892512"/>
              <a:gd name="connsiteY106" fmla="*/ 2205872 h 2215299"/>
              <a:gd name="connsiteX107" fmla="*/ 895547 w 4892512"/>
              <a:gd name="connsiteY107" fmla="*/ 2215299 h 2215299"/>
              <a:gd name="connsiteX108" fmla="*/ 631596 w 4892512"/>
              <a:gd name="connsiteY108" fmla="*/ 2205872 h 2215299"/>
              <a:gd name="connsiteX109" fmla="*/ 556182 w 4892512"/>
              <a:gd name="connsiteY109" fmla="*/ 2196445 h 2215299"/>
              <a:gd name="connsiteX110" fmla="*/ 273378 w 4892512"/>
              <a:gd name="connsiteY110" fmla="*/ 2187019 h 2215299"/>
              <a:gd name="connsiteX111" fmla="*/ 0 w 4892512"/>
              <a:gd name="connsiteY111" fmla="*/ 2177592 h 221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892512" h="2215299">
                <a:moveTo>
                  <a:pt x="4892512" y="1941922"/>
                </a:moveTo>
                <a:cubicBezTo>
                  <a:pt x="4870516" y="1938780"/>
                  <a:pt x="4847806" y="1938880"/>
                  <a:pt x="4826524" y="1932495"/>
                </a:cubicBezTo>
                <a:cubicBezTo>
                  <a:pt x="4815672" y="1929239"/>
                  <a:pt x="4808377" y="1918708"/>
                  <a:pt x="4798244" y="1913641"/>
                </a:cubicBezTo>
                <a:cubicBezTo>
                  <a:pt x="4789356" y="1909197"/>
                  <a:pt x="4778851" y="1908658"/>
                  <a:pt x="4769963" y="1904214"/>
                </a:cubicBezTo>
                <a:cubicBezTo>
                  <a:pt x="4759830" y="1899147"/>
                  <a:pt x="4751816" y="1890428"/>
                  <a:pt x="4741683" y="1885361"/>
                </a:cubicBezTo>
                <a:cubicBezTo>
                  <a:pt x="4732795" y="1880917"/>
                  <a:pt x="4722089" y="1880760"/>
                  <a:pt x="4713403" y="1875934"/>
                </a:cubicBezTo>
                <a:cubicBezTo>
                  <a:pt x="4693595" y="1864930"/>
                  <a:pt x="4675696" y="1850796"/>
                  <a:pt x="4656842" y="1838227"/>
                </a:cubicBezTo>
                <a:lnTo>
                  <a:pt x="4628561" y="1819373"/>
                </a:lnTo>
                <a:cubicBezTo>
                  <a:pt x="4615992" y="1800519"/>
                  <a:pt x="4600988" y="1783079"/>
                  <a:pt x="4590854" y="1762812"/>
                </a:cubicBezTo>
                <a:cubicBezTo>
                  <a:pt x="4584569" y="1750243"/>
                  <a:pt x="4580168" y="1736540"/>
                  <a:pt x="4572000" y="1725105"/>
                </a:cubicBezTo>
                <a:cubicBezTo>
                  <a:pt x="4564251" y="1714257"/>
                  <a:pt x="4553147" y="1706252"/>
                  <a:pt x="4543720" y="1696825"/>
                </a:cubicBezTo>
                <a:cubicBezTo>
                  <a:pt x="4540578" y="1687398"/>
                  <a:pt x="4539223" y="1677172"/>
                  <a:pt x="4534293" y="1668544"/>
                </a:cubicBezTo>
                <a:cubicBezTo>
                  <a:pt x="4488636" y="1588643"/>
                  <a:pt x="4518201" y="1667400"/>
                  <a:pt x="4496586" y="1602557"/>
                </a:cubicBezTo>
                <a:cubicBezTo>
                  <a:pt x="4493327" y="1583005"/>
                  <a:pt x="4486170" y="1530791"/>
                  <a:pt x="4477732" y="1508289"/>
                </a:cubicBezTo>
                <a:cubicBezTo>
                  <a:pt x="4472798" y="1495131"/>
                  <a:pt x="4464415" y="1483498"/>
                  <a:pt x="4458879" y="1470581"/>
                </a:cubicBezTo>
                <a:cubicBezTo>
                  <a:pt x="4449191" y="1447975"/>
                  <a:pt x="4446860" y="1428517"/>
                  <a:pt x="4440025" y="1404594"/>
                </a:cubicBezTo>
                <a:cubicBezTo>
                  <a:pt x="4437295" y="1395039"/>
                  <a:pt x="4433328" y="1385868"/>
                  <a:pt x="4430598" y="1376313"/>
                </a:cubicBezTo>
                <a:cubicBezTo>
                  <a:pt x="4402108" y="1276593"/>
                  <a:pt x="4447120" y="1416447"/>
                  <a:pt x="4402318" y="1282045"/>
                </a:cubicBezTo>
                <a:lnTo>
                  <a:pt x="4392891" y="1253765"/>
                </a:lnTo>
                <a:cubicBezTo>
                  <a:pt x="4389749" y="1234911"/>
                  <a:pt x="4386883" y="1216009"/>
                  <a:pt x="4383464" y="1197204"/>
                </a:cubicBezTo>
                <a:cubicBezTo>
                  <a:pt x="4380598" y="1181440"/>
                  <a:pt x="4376672" y="1165874"/>
                  <a:pt x="4374038" y="1150070"/>
                </a:cubicBezTo>
                <a:cubicBezTo>
                  <a:pt x="4357152" y="1048749"/>
                  <a:pt x="4373281" y="1118762"/>
                  <a:pt x="4355184" y="1046375"/>
                </a:cubicBezTo>
                <a:cubicBezTo>
                  <a:pt x="4351906" y="1013593"/>
                  <a:pt x="4346076" y="934530"/>
                  <a:pt x="4336330" y="895546"/>
                </a:cubicBezTo>
                <a:cubicBezTo>
                  <a:pt x="4331510" y="876266"/>
                  <a:pt x="4322297" y="858266"/>
                  <a:pt x="4317477" y="838986"/>
                </a:cubicBezTo>
                <a:cubicBezTo>
                  <a:pt x="4305640" y="791638"/>
                  <a:pt x="4312147" y="813569"/>
                  <a:pt x="4298623" y="772998"/>
                </a:cubicBezTo>
                <a:cubicBezTo>
                  <a:pt x="4273959" y="625014"/>
                  <a:pt x="4307686" y="809244"/>
                  <a:pt x="4270343" y="659876"/>
                </a:cubicBezTo>
                <a:cubicBezTo>
                  <a:pt x="4267201" y="647307"/>
                  <a:pt x="4266020" y="634077"/>
                  <a:pt x="4260916" y="622169"/>
                </a:cubicBezTo>
                <a:cubicBezTo>
                  <a:pt x="4256453" y="611756"/>
                  <a:pt x="4248347" y="603316"/>
                  <a:pt x="4242062" y="593889"/>
                </a:cubicBezTo>
                <a:cubicBezTo>
                  <a:pt x="4238920" y="575035"/>
                  <a:pt x="4238128" y="555636"/>
                  <a:pt x="4232636" y="537328"/>
                </a:cubicBezTo>
                <a:cubicBezTo>
                  <a:pt x="4228598" y="523868"/>
                  <a:pt x="4219489" y="512462"/>
                  <a:pt x="4213782" y="499621"/>
                </a:cubicBezTo>
                <a:cubicBezTo>
                  <a:pt x="4183032" y="430434"/>
                  <a:pt x="4209462" y="474289"/>
                  <a:pt x="4176075" y="424206"/>
                </a:cubicBezTo>
                <a:cubicBezTo>
                  <a:pt x="4156455" y="345728"/>
                  <a:pt x="4180345" y="423321"/>
                  <a:pt x="4147794" y="358219"/>
                </a:cubicBezTo>
                <a:cubicBezTo>
                  <a:pt x="4143350" y="349331"/>
                  <a:pt x="4143879" y="338206"/>
                  <a:pt x="4138367" y="329938"/>
                </a:cubicBezTo>
                <a:cubicBezTo>
                  <a:pt x="4130972" y="318846"/>
                  <a:pt x="4118763" y="311780"/>
                  <a:pt x="4110087" y="301658"/>
                </a:cubicBezTo>
                <a:cubicBezTo>
                  <a:pt x="4099862" y="289729"/>
                  <a:pt x="4092032" y="275880"/>
                  <a:pt x="4081807" y="263951"/>
                </a:cubicBezTo>
                <a:cubicBezTo>
                  <a:pt x="4073131" y="253829"/>
                  <a:pt x="4062061" y="245912"/>
                  <a:pt x="4053526" y="235670"/>
                </a:cubicBezTo>
                <a:cubicBezTo>
                  <a:pt x="4046273" y="226967"/>
                  <a:pt x="4042200" y="215858"/>
                  <a:pt x="4034673" y="207390"/>
                </a:cubicBezTo>
                <a:cubicBezTo>
                  <a:pt x="4016959" y="187462"/>
                  <a:pt x="3996966" y="169683"/>
                  <a:pt x="3978112" y="150829"/>
                </a:cubicBezTo>
                <a:cubicBezTo>
                  <a:pt x="3968685" y="141402"/>
                  <a:pt x="3957226" y="133641"/>
                  <a:pt x="3949831" y="122548"/>
                </a:cubicBezTo>
                <a:cubicBezTo>
                  <a:pt x="3943547" y="113121"/>
                  <a:pt x="3938989" y="102279"/>
                  <a:pt x="3930978" y="94268"/>
                </a:cubicBezTo>
                <a:cubicBezTo>
                  <a:pt x="3922967" y="86257"/>
                  <a:pt x="3912694" y="80746"/>
                  <a:pt x="3902697" y="75414"/>
                </a:cubicBezTo>
                <a:cubicBezTo>
                  <a:pt x="3865499" y="55575"/>
                  <a:pt x="3829570" y="32186"/>
                  <a:pt x="3789576" y="18854"/>
                </a:cubicBezTo>
                <a:lnTo>
                  <a:pt x="3733015" y="0"/>
                </a:lnTo>
                <a:cubicBezTo>
                  <a:pt x="3695308" y="3142"/>
                  <a:pt x="3656996" y="2006"/>
                  <a:pt x="3619893" y="9427"/>
                </a:cubicBezTo>
                <a:cubicBezTo>
                  <a:pt x="3608784" y="11649"/>
                  <a:pt x="3600832" y="21695"/>
                  <a:pt x="3591613" y="28280"/>
                </a:cubicBezTo>
                <a:cubicBezTo>
                  <a:pt x="3578828" y="37412"/>
                  <a:pt x="3565016" y="45451"/>
                  <a:pt x="3553906" y="56561"/>
                </a:cubicBezTo>
                <a:cubicBezTo>
                  <a:pt x="3545895" y="64572"/>
                  <a:pt x="3541637" y="75622"/>
                  <a:pt x="3535052" y="84841"/>
                </a:cubicBezTo>
                <a:cubicBezTo>
                  <a:pt x="3525920" y="97626"/>
                  <a:pt x="3515782" y="109677"/>
                  <a:pt x="3506772" y="122548"/>
                </a:cubicBezTo>
                <a:cubicBezTo>
                  <a:pt x="3506689" y="122666"/>
                  <a:pt x="3459678" y="193190"/>
                  <a:pt x="3450211" y="207390"/>
                </a:cubicBezTo>
                <a:lnTo>
                  <a:pt x="3431357" y="235670"/>
                </a:lnTo>
                <a:cubicBezTo>
                  <a:pt x="3406693" y="383654"/>
                  <a:pt x="3440420" y="199424"/>
                  <a:pt x="3403077" y="348792"/>
                </a:cubicBezTo>
                <a:cubicBezTo>
                  <a:pt x="3399935" y="361361"/>
                  <a:pt x="3398754" y="374591"/>
                  <a:pt x="3393650" y="386499"/>
                </a:cubicBezTo>
                <a:cubicBezTo>
                  <a:pt x="3389187" y="396912"/>
                  <a:pt x="3381081" y="405352"/>
                  <a:pt x="3374796" y="414779"/>
                </a:cubicBezTo>
                <a:cubicBezTo>
                  <a:pt x="3350265" y="561978"/>
                  <a:pt x="3389335" y="361731"/>
                  <a:pt x="3327662" y="546755"/>
                </a:cubicBezTo>
                <a:lnTo>
                  <a:pt x="3308809" y="603315"/>
                </a:lnTo>
                <a:cubicBezTo>
                  <a:pt x="3305667" y="612742"/>
                  <a:pt x="3303826" y="622708"/>
                  <a:pt x="3299382" y="631596"/>
                </a:cubicBezTo>
                <a:cubicBezTo>
                  <a:pt x="3293097" y="644165"/>
                  <a:pt x="3285747" y="656255"/>
                  <a:pt x="3280528" y="669303"/>
                </a:cubicBezTo>
                <a:cubicBezTo>
                  <a:pt x="3273147" y="687755"/>
                  <a:pt x="3267959" y="707010"/>
                  <a:pt x="3261675" y="725864"/>
                </a:cubicBezTo>
                <a:cubicBezTo>
                  <a:pt x="3258533" y="735291"/>
                  <a:pt x="3256692" y="745256"/>
                  <a:pt x="3252248" y="754144"/>
                </a:cubicBezTo>
                <a:cubicBezTo>
                  <a:pt x="3242821" y="772998"/>
                  <a:pt x="3234061" y="792200"/>
                  <a:pt x="3223967" y="810705"/>
                </a:cubicBezTo>
                <a:cubicBezTo>
                  <a:pt x="3190751" y="871602"/>
                  <a:pt x="3201186" y="847364"/>
                  <a:pt x="3157980" y="904973"/>
                </a:cubicBezTo>
                <a:cubicBezTo>
                  <a:pt x="3151182" y="914037"/>
                  <a:pt x="3145711" y="924035"/>
                  <a:pt x="3139126" y="933254"/>
                </a:cubicBezTo>
                <a:cubicBezTo>
                  <a:pt x="3129994" y="946039"/>
                  <a:pt x="3119856" y="958090"/>
                  <a:pt x="3110846" y="970961"/>
                </a:cubicBezTo>
                <a:cubicBezTo>
                  <a:pt x="3097852" y="989524"/>
                  <a:pt x="3085708" y="1008668"/>
                  <a:pt x="3073139" y="1027522"/>
                </a:cubicBezTo>
                <a:cubicBezTo>
                  <a:pt x="3066854" y="1036949"/>
                  <a:pt x="3061083" y="1046738"/>
                  <a:pt x="3054285" y="1055802"/>
                </a:cubicBezTo>
                <a:cubicBezTo>
                  <a:pt x="3044858" y="1068371"/>
                  <a:pt x="3037114" y="1082400"/>
                  <a:pt x="3026005" y="1093509"/>
                </a:cubicBezTo>
                <a:cubicBezTo>
                  <a:pt x="3014895" y="1104619"/>
                  <a:pt x="3000866" y="1112363"/>
                  <a:pt x="2988297" y="1121790"/>
                </a:cubicBezTo>
                <a:cubicBezTo>
                  <a:pt x="2975728" y="1140644"/>
                  <a:pt x="2966612" y="1162329"/>
                  <a:pt x="2950590" y="1178351"/>
                </a:cubicBezTo>
                <a:cubicBezTo>
                  <a:pt x="2938021" y="1190920"/>
                  <a:pt x="2923987" y="1202178"/>
                  <a:pt x="2912883" y="1216058"/>
                </a:cubicBezTo>
                <a:cubicBezTo>
                  <a:pt x="2898728" y="1233752"/>
                  <a:pt x="2887745" y="1253765"/>
                  <a:pt x="2875176" y="1272619"/>
                </a:cubicBezTo>
                <a:cubicBezTo>
                  <a:pt x="2868891" y="1282046"/>
                  <a:pt x="2865749" y="1294614"/>
                  <a:pt x="2856322" y="1300899"/>
                </a:cubicBezTo>
                <a:lnTo>
                  <a:pt x="2828042" y="1319753"/>
                </a:lnTo>
                <a:cubicBezTo>
                  <a:pt x="2766732" y="1411714"/>
                  <a:pt x="2862775" y="1268788"/>
                  <a:pt x="2780908" y="1385740"/>
                </a:cubicBezTo>
                <a:cubicBezTo>
                  <a:pt x="2767914" y="1404303"/>
                  <a:pt x="2755769" y="1423447"/>
                  <a:pt x="2743200" y="1442301"/>
                </a:cubicBezTo>
                <a:cubicBezTo>
                  <a:pt x="2743198" y="1442303"/>
                  <a:pt x="2705494" y="1498861"/>
                  <a:pt x="2705493" y="1498862"/>
                </a:cubicBezTo>
                <a:cubicBezTo>
                  <a:pt x="2686639" y="1517716"/>
                  <a:pt x="2671117" y="1540633"/>
                  <a:pt x="2648932" y="1555423"/>
                </a:cubicBezTo>
                <a:cubicBezTo>
                  <a:pt x="2639505" y="1561707"/>
                  <a:pt x="2629355" y="1567023"/>
                  <a:pt x="2620652" y="1574276"/>
                </a:cubicBezTo>
                <a:cubicBezTo>
                  <a:pt x="2610410" y="1582811"/>
                  <a:pt x="2600907" y="1592315"/>
                  <a:pt x="2592372" y="1602557"/>
                </a:cubicBezTo>
                <a:cubicBezTo>
                  <a:pt x="2585119" y="1611261"/>
                  <a:pt x="2582365" y="1623759"/>
                  <a:pt x="2573518" y="1630837"/>
                </a:cubicBezTo>
                <a:cubicBezTo>
                  <a:pt x="2565759" y="1637044"/>
                  <a:pt x="2554665" y="1637122"/>
                  <a:pt x="2545238" y="1640264"/>
                </a:cubicBezTo>
                <a:cubicBezTo>
                  <a:pt x="2529994" y="1685993"/>
                  <a:pt x="2546640" y="1658276"/>
                  <a:pt x="2498104" y="1687398"/>
                </a:cubicBezTo>
                <a:cubicBezTo>
                  <a:pt x="2417070" y="1736019"/>
                  <a:pt x="2470146" y="1715571"/>
                  <a:pt x="2413262" y="1734532"/>
                </a:cubicBezTo>
                <a:cubicBezTo>
                  <a:pt x="2403835" y="1743959"/>
                  <a:pt x="2395830" y="1755063"/>
                  <a:pt x="2384982" y="1762812"/>
                </a:cubicBezTo>
                <a:cubicBezTo>
                  <a:pt x="2373547" y="1770980"/>
                  <a:pt x="2359476" y="1774694"/>
                  <a:pt x="2347275" y="1781666"/>
                </a:cubicBezTo>
                <a:cubicBezTo>
                  <a:pt x="2337438" y="1787287"/>
                  <a:pt x="2328831" y="1794899"/>
                  <a:pt x="2318994" y="1800520"/>
                </a:cubicBezTo>
                <a:cubicBezTo>
                  <a:pt x="2306793" y="1807492"/>
                  <a:pt x="2293203" y="1811925"/>
                  <a:pt x="2281287" y="1819373"/>
                </a:cubicBezTo>
                <a:cubicBezTo>
                  <a:pt x="2267964" y="1827700"/>
                  <a:pt x="2256365" y="1838522"/>
                  <a:pt x="2243580" y="1847654"/>
                </a:cubicBezTo>
                <a:cubicBezTo>
                  <a:pt x="2234361" y="1854239"/>
                  <a:pt x="2224003" y="1859254"/>
                  <a:pt x="2215299" y="1866507"/>
                </a:cubicBezTo>
                <a:cubicBezTo>
                  <a:pt x="2168222" y="1905738"/>
                  <a:pt x="2208440" y="1887648"/>
                  <a:pt x="2158739" y="1904214"/>
                </a:cubicBezTo>
                <a:cubicBezTo>
                  <a:pt x="2149312" y="1913641"/>
                  <a:pt x="2141551" y="1925100"/>
                  <a:pt x="2130458" y="1932495"/>
                </a:cubicBezTo>
                <a:cubicBezTo>
                  <a:pt x="2122190" y="1938007"/>
                  <a:pt x="2111311" y="1938008"/>
                  <a:pt x="2102178" y="1941922"/>
                </a:cubicBezTo>
                <a:cubicBezTo>
                  <a:pt x="2020642" y="1976866"/>
                  <a:pt x="2102511" y="1948095"/>
                  <a:pt x="2036190" y="1970202"/>
                </a:cubicBezTo>
                <a:cubicBezTo>
                  <a:pt x="2023621" y="1979629"/>
                  <a:pt x="2012536" y="1991456"/>
                  <a:pt x="1998483" y="1998482"/>
                </a:cubicBezTo>
                <a:cubicBezTo>
                  <a:pt x="1980708" y="2007370"/>
                  <a:pt x="1960776" y="2011051"/>
                  <a:pt x="1941922" y="2017336"/>
                </a:cubicBezTo>
                <a:cubicBezTo>
                  <a:pt x="1889607" y="2034775"/>
                  <a:pt x="1923504" y="2025530"/>
                  <a:pt x="1838227" y="2036190"/>
                </a:cubicBezTo>
                <a:cubicBezTo>
                  <a:pt x="1813089" y="2042474"/>
                  <a:pt x="1788566" y="2052181"/>
                  <a:pt x="1762813" y="2055043"/>
                </a:cubicBezTo>
                <a:cubicBezTo>
                  <a:pt x="1721967" y="2059582"/>
                  <a:pt x="1663725" y="2064494"/>
                  <a:pt x="1621411" y="2073897"/>
                </a:cubicBezTo>
                <a:cubicBezTo>
                  <a:pt x="1611711" y="2076053"/>
                  <a:pt x="1602685" y="2080594"/>
                  <a:pt x="1593130" y="2083324"/>
                </a:cubicBezTo>
                <a:cubicBezTo>
                  <a:pt x="1580673" y="2086883"/>
                  <a:pt x="1567880" y="2089192"/>
                  <a:pt x="1555423" y="2092751"/>
                </a:cubicBezTo>
                <a:cubicBezTo>
                  <a:pt x="1545869" y="2095481"/>
                  <a:pt x="1536887" y="2100228"/>
                  <a:pt x="1527143" y="2102177"/>
                </a:cubicBezTo>
                <a:cubicBezTo>
                  <a:pt x="1406782" y="2126248"/>
                  <a:pt x="1513568" y="2097679"/>
                  <a:pt x="1404594" y="2121031"/>
                </a:cubicBezTo>
                <a:cubicBezTo>
                  <a:pt x="1259149" y="2152198"/>
                  <a:pt x="1396399" y="2130283"/>
                  <a:pt x="1263192" y="2149311"/>
                </a:cubicBezTo>
                <a:cubicBezTo>
                  <a:pt x="1236238" y="2158296"/>
                  <a:pt x="1226797" y="2162246"/>
                  <a:pt x="1197205" y="2168165"/>
                </a:cubicBezTo>
                <a:cubicBezTo>
                  <a:pt x="1178462" y="2171914"/>
                  <a:pt x="1159387" y="2173843"/>
                  <a:pt x="1140644" y="2177592"/>
                </a:cubicBezTo>
                <a:cubicBezTo>
                  <a:pt x="1127940" y="2180133"/>
                  <a:pt x="1115641" y="2184478"/>
                  <a:pt x="1102937" y="2187019"/>
                </a:cubicBezTo>
                <a:cubicBezTo>
                  <a:pt x="1084194" y="2190767"/>
                  <a:pt x="1065181" y="2193026"/>
                  <a:pt x="1046376" y="2196445"/>
                </a:cubicBezTo>
                <a:cubicBezTo>
                  <a:pt x="1030612" y="2199311"/>
                  <a:pt x="1015141" y="2203885"/>
                  <a:pt x="999242" y="2205872"/>
                </a:cubicBezTo>
                <a:cubicBezTo>
                  <a:pt x="964802" y="2210177"/>
                  <a:pt x="930112" y="2212157"/>
                  <a:pt x="895547" y="2215299"/>
                </a:cubicBezTo>
                <a:lnTo>
                  <a:pt x="631596" y="2205872"/>
                </a:lnTo>
                <a:cubicBezTo>
                  <a:pt x="606301" y="2204467"/>
                  <a:pt x="581481" y="2197776"/>
                  <a:pt x="556182" y="2196445"/>
                </a:cubicBezTo>
                <a:cubicBezTo>
                  <a:pt x="461992" y="2191488"/>
                  <a:pt x="367646" y="2190161"/>
                  <a:pt x="273378" y="2187019"/>
                </a:cubicBezTo>
                <a:cubicBezTo>
                  <a:pt x="126076" y="2170652"/>
                  <a:pt x="216991" y="2177592"/>
                  <a:pt x="0" y="2177592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EAF6418-67E7-4894-AED9-C4F273E68061}"/>
              </a:ext>
            </a:extLst>
          </p:cNvPr>
          <p:cNvSpPr/>
          <p:nvPr/>
        </p:nvSpPr>
        <p:spPr>
          <a:xfrm>
            <a:off x="3676454" y="1979628"/>
            <a:ext cx="4308049" cy="2931737"/>
          </a:xfrm>
          <a:custGeom>
            <a:avLst/>
            <a:gdLst>
              <a:gd name="connsiteX0" fmla="*/ 4308049 w 4308049"/>
              <a:gd name="connsiteY0" fmla="*/ 122548 h 3638746"/>
              <a:gd name="connsiteX1" fmla="*/ 4204354 w 4308049"/>
              <a:gd name="connsiteY1" fmla="*/ 113121 h 3638746"/>
              <a:gd name="connsiteX2" fmla="*/ 4081806 w 4308049"/>
              <a:gd name="connsiteY2" fmla="*/ 103694 h 3638746"/>
              <a:gd name="connsiteX3" fmla="*/ 4015818 w 4308049"/>
              <a:gd name="connsiteY3" fmla="*/ 84841 h 3638746"/>
              <a:gd name="connsiteX4" fmla="*/ 3930977 w 4308049"/>
              <a:gd name="connsiteY4" fmla="*/ 65987 h 3638746"/>
              <a:gd name="connsiteX5" fmla="*/ 3902697 w 4308049"/>
              <a:gd name="connsiteY5" fmla="*/ 56560 h 3638746"/>
              <a:gd name="connsiteX6" fmla="*/ 3827282 w 4308049"/>
              <a:gd name="connsiteY6" fmla="*/ 47134 h 3638746"/>
              <a:gd name="connsiteX7" fmla="*/ 3770721 w 4308049"/>
              <a:gd name="connsiteY7" fmla="*/ 37707 h 3638746"/>
              <a:gd name="connsiteX8" fmla="*/ 3723587 w 4308049"/>
              <a:gd name="connsiteY8" fmla="*/ 28280 h 3638746"/>
              <a:gd name="connsiteX9" fmla="*/ 3563332 w 4308049"/>
              <a:gd name="connsiteY9" fmla="*/ 9426 h 3638746"/>
              <a:gd name="connsiteX10" fmla="*/ 3525624 w 4308049"/>
              <a:gd name="connsiteY10" fmla="*/ 0 h 3638746"/>
              <a:gd name="connsiteX11" fmla="*/ 3214540 w 4308049"/>
              <a:gd name="connsiteY11" fmla="*/ 9426 h 3638746"/>
              <a:gd name="connsiteX12" fmla="*/ 3129699 w 4308049"/>
              <a:gd name="connsiteY12" fmla="*/ 28280 h 3638746"/>
              <a:gd name="connsiteX13" fmla="*/ 3101418 w 4308049"/>
              <a:gd name="connsiteY13" fmla="*/ 47134 h 3638746"/>
              <a:gd name="connsiteX14" fmla="*/ 3026004 w 4308049"/>
              <a:gd name="connsiteY14" fmla="*/ 65987 h 3638746"/>
              <a:gd name="connsiteX15" fmla="*/ 2969443 w 4308049"/>
              <a:gd name="connsiteY15" fmla="*/ 84841 h 3638746"/>
              <a:gd name="connsiteX16" fmla="*/ 2931736 w 4308049"/>
              <a:gd name="connsiteY16" fmla="*/ 94268 h 3638746"/>
              <a:gd name="connsiteX17" fmla="*/ 2903455 w 4308049"/>
              <a:gd name="connsiteY17" fmla="*/ 113121 h 3638746"/>
              <a:gd name="connsiteX18" fmla="*/ 2846894 w 4308049"/>
              <a:gd name="connsiteY18" fmla="*/ 131975 h 3638746"/>
              <a:gd name="connsiteX19" fmla="*/ 2828041 w 4308049"/>
              <a:gd name="connsiteY19" fmla="*/ 160255 h 3638746"/>
              <a:gd name="connsiteX20" fmla="*/ 2762053 w 4308049"/>
              <a:gd name="connsiteY20" fmla="*/ 245097 h 3638746"/>
              <a:gd name="connsiteX21" fmla="*/ 2743200 w 4308049"/>
              <a:gd name="connsiteY21" fmla="*/ 301657 h 3638746"/>
              <a:gd name="connsiteX22" fmla="*/ 2724346 w 4308049"/>
              <a:gd name="connsiteY22" fmla="*/ 329938 h 3638746"/>
              <a:gd name="connsiteX23" fmla="*/ 2705492 w 4308049"/>
              <a:gd name="connsiteY23" fmla="*/ 386499 h 3638746"/>
              <a:gd name="connsiteX24" fmla="*/ 2696066 w 4308049"/>
              <a:gd name="connsiteY24" fmla="*/ 452486 h 3638746"/>
              <a:gd name="connsiteX25" fmla="*/ 2686639 w 4308049"/>
              <a:gd name="connsiteY25" fmla="*/ 490193 h 3638746"/>
              <a:gd name="connsiteX26" fmla="*/ 2677212 w 4308049"/>
              <a:gd name="connsiteY26" fmla="*/ 575035 h 3638746"/>
              <a:gd name="connsiteX27" fmla="*/ 2658358 w 4308049"/>
              <a:gd name="connsiteY27" fmla="*/ 707010 h 3638746"/>
              <a:gd name="connsiteX28" fmla="*/ 2639505 w 4308049"/>
              <a:gd name="connsiteY28" fmla="*/ 914400 h 3638746"/>
              <a:gd name="connsiteX29" fmla="*/ 2630078 w 4308049"/>
              <a:gd name="connsiteY29" fmla="*/ 1282045 h 3638746"/>
              <a:gd name="connsiteX30" fmla="*/ 2611224 w 4308049"/>
              <a:gd name="connsiteY30" fmla="*/ 1385740 h 3638746"/>
              <a:gd name="connsiteX31" fmla="*/ 2601798 w 4308049"/>
              <a:gd name="connsiteY31" fmla="*/ 1442301 h 3638746"/>
              <a:gd name="connsiteX32" fmla="*/ 2592371 w 4308049"/>
              <a:gd name="connsiteY32" fmla="*/ 1470581 h 3638746"/>
              <a:gd name="connsiteX33" fmla="*/ 2573517 w 4308049"/>
              <a:gd name="connsiteY33" fmla="*/ 1536569 h 3638746"/>
              <a:gd name="connsiteX34" fmla="*/ 2564090 w 4308049"/>
              <a:gd name="connsiteY34" fmla="*/ 1611983 h 3638746"/>
              <a:gd name="connsiteX35" fmla="*/ 2545237 w 4308049"/>
              <a:gd name="connsiteY35" fmla="*/ 1668544 h 3638746"/>
              <a:gd name="connsiteX36" fmla="*/ 2526383 w 4308049"/>
              <a:gd name="connsiteY36" fmla="*/ 1762812 h 3638746"/>
              <a:gd name="connsiteX37" fmla="*/ 2507530 w 4308049"/>
              <a:gd name="connsiteY37" fmla="*/ 1857080 h 3638746"/>
              <a:gd name="connsiteX38" fmla="*/ 2488676 w 4308049"/>
              <a:gd name="connsiteY38" fmla="*/ 1923068 h 3638746"/>
              <a:gd name="connsiteX39" fmla="*/ 2469822 w 4308049"/>
              <a:gd name="connsiteY39" fmla="*/ 1979628 h 3638746"/>
              <a:gd name="connsiteX40" fmla="*/ 2441542 w 4308049"/>
              <a:gd name="connsiteY40" fmla="*/ 2102177 h 3638746"/>
              <a:gd name="connsiteX41" fmla="*/ 2422688 w 4308049"/>
              <a:gd name="connsiteY41" fmla="*/ 2130457 h 3638746"/>
              <a:gd name="connsiteX42" fmla="*/ 2413261 w 4308049"/>
              <a:gd name="connsiteY42" fmla="*/ 2168165 h 3638746"/>
              <a:gd name="connsiteX43" fmla="*/ 2403835 w 4308049"/>
              <a:gd name="connsiteY43" fmla="*/ 2196445 h 3638746"/>
              <a:gd name="connsiteX44" fmla="*/ 2384981 w 4308049"/>
              <a:gd name="connsiteY44" fmla="*/ 2271859 h 3638746"/>
              <a:gd name="connsiteX45" fmla="*/ 2347274 w 4308049"/>
              <a:gd name="connsiteY45" fmla="*/ 2375554 h 3638746"/>
              <a:gd name="connsiteX46" fmla="*/ 2337847 w 4308049"/>
              <a:gd name="connsiteY46" fmla="*/ 2432115 h 3638746"/>
              <a:gd name="connsiteX47" fmla="*/ 2318993 w 4308049"/>
              <a:gd name="connsiteY47" fmla="*/ 2460395 h 3638746"/>
              <a:gd name="connsiteX48" fmla="*/ 2309567 w 4308049"/>
              <a:gd name="connsiteY48" fmla="*/ 2488676 h 3638746"/>
              <a:gd name="connsiteX49" fmla="*/ 2281286 w 4308049"/>
              <a:gd name="connsiteY49" fmla="*/ 2582944 h 3638746"/>
              <a:gd name="connsiteX50" fmla="*/ 2271859 w 4308049"/>
              <a:gd name="connsiteY50" fmla="*/ 2611224 h 3638746"/>
              <a:gd name="connsiteX51" fmla="*/ 2262433 w 4308049"/>
              <a:gd name="connsiteY51" fmla="*/ 2639505 h 3638746"/>
              <a:gd name="connsiteX52" fmla="*/ 2243579 w 4308049"/>
              <a:gd name="connsiteY52" fmla="*/ 2667785 h 3638746"/>
              <a:gd name="connsiteX53" fmla="*/ 2234152 w 4308049"/>
              <a:gd name="connsiteY53" fmla="*/ 2696066 h 3638746"/>
              <a:gd name="connsiteX54" fmla="*/ 2224725 w 4308049"/>
              <a:gd name="connsiteY54" fmla="*/ 2733773 h 3638746"/>
              <a:gd name="connsiteX55" fmla="*/ 2205872 w 4308049"/>
              <a:gd name="connsiteY55" fmla="*/ 2762053 h 3638746"/>
              <a:gd name="connsiteX56" fmla="*/ 2177591 w 4308049"/>
              <a:gd name="connsiteY56" fmla="*/ 2818614 h 3638746"/>
              <a:gd name="connsiteX57" fmla="*/ 2158738 w 4308049"/>
              <a:gd name="connsiteY57" fmla="*/ 2884602 h 3638746"/>
              <a:gd name="connsiteX58" fmla="*/ 2139884 w 4308049"/>
              <a:gd name="connsiteY58" fmla="*/ 2912882 h 3638746"/>
              <a:gd name="connsiteX59" fmla="*/ 2121031 w 4308049"/>
              <a:gd name="connsiteY59" fmla="*/ 2969443 h 3638746"/>
              <a:gd name="connsiteX60" fmla="*/ 2111604 w 4308049"/>
              <a:gd name="connsiteY60" fmla="*/ 2997723 h 3638746"/>
              <a:gd name="connsiteX61" fmla="*/ 2092750 w 4308049"/>
              <a:gd name="connsiteY61" fmla="*/ 3026004 h 3638746"/>
              <a:gd name="connsiteX62" fmla="*/ 2064470 w 4308049"/>
              <a:gd name="connsiteY62" fmla="*/ 3091991 h 3638746"/>
              <a:gd name="connsiteX63" fmla="*/ 2055043 w 4308049"/>
              <a:gd name="connsiteY63" fmla="*/ 3129699 h 3638746"/>
              <a:gd name="connsiteX64" fmla="*/ 2036189 w 4308049"/>
              <a:gd name="connsiteY64" fmla="*/ 3157979 h 3638746"/>
              <a:gd name="connsiteX65" fmla="*/ 2026762 w 4308049"/>
              <a:gd name="connsiteY65" fmla="*/ 3186259 h 3638746"/>
              <a:gd name="connsiteX66" fmla="*/ 1989055 w 4308049"/>
              <a:gd name="connsiteY66" fmla="*/ 3242820 h 3638746"/>
              <a:gd name="connsiteX67" fmla="*/ 1979628 w 4308049"/>
              <a:gd name="connsiteY67" fmla="*/ 3271101 h 3638746"/>
              <a:gd name="connsiteX68" fmla="*/ 1913641 w 4308049"/>
              <a:gd name="connsiteY68" fmla="*/ 3365369 h 3638746"/>
              <a:gd name="connsiteX69" fmla="*/ 1894787 w 4308049"/>
              <a:gd name="connsiteY69" fmla="*/ 3393649 h 3638746"/>
              <a:gd name="connsiteX70" fmla="*/ 1866507 w 4308049"/>
              <a:gd name="connsiteY70" fmla="*/ 3412503 h 3638746"/>
              <a:gd name="connsiteX71" fmla="*/ 1819373 w 4308049"/>
              <a:gd name="connsiteY71" fmla="*/ 3450210 h 3638746"/>
              <a:gd name="connsiteX72" fmla="*/ 1762812 w 4308049"/>
              <a:gd name="connsiteY72" fmla="*/ 3506771 h 3638746"/>
              <a:gd name="connsiteX73" fmla="*/ 1687398 w 4308049"/>
              <a:gd name="connsiteY73" fmla="*/ 3544478 h 3638746"/>
              <a:gd name="connsiteX74" fmla="*/ 1602556 w 4308049"/>
              <a:gd name="connsiteY74" fmla="*/ 3610466 h 3638746"/>
              <a:gd name="connsiteX75" fmla="*/ 1545995 w 4308049"/>
              <a:gd name="connsiteY75" fmla="*/ 3638746 h 3638746"/>
              <a:gd name="connsiteX76" fmla="*/ 0 w 4308049"/>
              <a:gd name="connsiteY76" fmla="*/ 3629319 h 363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308049" h="3638746">
                <a:moveTo>
                  <a:pt x="4308049" y="122548"/>
                </a:moveTo>
                <a:lnTo>
                  <a:pt x="4204354" y="113121"/>
                </a:lnTo>
                <a:cubicBezTo>
                  <a:pt x="4163526" y="109719"/>
                  <a:pt x="4122495" y="108481"/>
                  <a:pt x="4081806" y="103694"/>
                </a:cubicBezTo>
                <a:cubicBezTo>
                  <a:pt x="4048495" y="99775"/>
                  <a:pt x="4045624" y="92293"/>
                  <a:pt x="4015818" y="84841"/>
                </a:cubicBezTo>
                <a:cubicBezTo>
                  <a:pt x="3938070" y="65404"/>
                  <a:pt x="3998710" y="85340"/>
                  <a:pt x="3930977" y="65987"/>
                </a:cubicBezTo>
                <a:cubicBezTo>
                  <a:pt x="3921423" y="63257"/>
                  <a:pt x="3912473" y="58337"/>
                  <a:pt x="3902697" y="56560"/>
                </a:cubicBezTo>
                <a:cubicBezTo>
                  <a:pt x="3877772" y="52028"/>
                  <a:pt x="3852361" y="50717"/>
                  <a:pt x="3827282" y="47134"/>
                </a:cubicBezTo>
                <a:cubicBezTo>
                  <a:pt x="3808360" y="44431"/>
                  <a:pt x="3789526" y="41126"/>
                  <a:pt x="3770721" y="37707"/>
                </a:cubicBezTo>
                <a:cubicBezTo>
                  <a:pt x="3754957" y="34841"/>
                  <a:pt x="3739448" y="30546"/>
                  <a:pt x="3723587" y="28280"/>
                </a:cubicBezTo>
                <a:cubicBezTo>
                  <a:pt x="3670577" y="20707"/>
                  <a:pt x="3616223" y="18241"/>
                  <a:pt x="3563332" y="9426"/>
                </a:cubicBezTo>
                <a:cubicBezTo>
                  <a:pt x="3550552" y="7296"/>
                  <a:pt x="3538193" y="3142"/>
                  <a:pt x="3525624" y="0"/>
                </a:cubicBezTo>
                <a:cubicBezTo>
                  <a:pt x="3421929" y="3142"/>
                  <a:pt x="3318146" y="4113"/>
                  <a:pt x="3214540" y="9426"/>
                </a:cubicBezTo>
                <a:cubicBezTo>
                  <a:pt x="3198402" y="10254"/>
                  <a:pt x="3150002" y="18128"/>
                  <a:pt x="3129699" y="28280"/>
                </a:cubicBezTo>
                <a:cubicBezTo>
                  <a:pt x="3119565" y="33347"/>
                  <a:pt x="3111552" y="42067"/>
                  <a:pt x="3101418" y="47134"/>
                </a:cubicBezTo>
                <a:cubicBezTo>
                  <a:pt x="3078540" y="58573"/>
                  <a:pt x="3049661" y="59535"/>
                  <a:pt x="3026004" y="65987"/>
                </a:cubicBezTo>
                <a:cubicBezTo>
                  <a:pt x="3006831" y="71216"/>
                  <a:pt x="2988723" y="80021"/>
                  <a:pt x="2969443" y="84841"/>
                </a:cubicBezTo>
                <a:lnTo>
                  <a:pt x="2931736" y="94268"/>
                </a:lnTo>
                <a:cubicBezTo>
                  <a:pt x="2922309" y="100552"/>
                  <a:pt x="2913808" y="108520"/>
                  <a:pt x="2903455" y="113121"/>
                </a:cubicBezTo>
                <a:cubicBezTo>
                  <a:pt x="2885294" y="121192"/>
                  <a:pt x="2846894" y="131975"/>
                  <a:pt x="2846894" y="131975"/>
                </a:cubicBezTo>
                <a:cubicBezTo>
                  <a:pt x="2840610" y="141402"/>
                  <a:pt x="2835294" y="151552"/>
                  <a:pt x="2828041" y="160255"/>
                </a:cubicBezTo>
                <a:cubicBezTo>
                  <a:pt x="2800928" y="192790"/>
                  <a:pt x="2777937" y="197445"/>
                  <a:pt x="2762053" y="245097"/>
                </a:cubicBezTo>
                <a:cubicBezTo>
                  <a:pt x="2755769" y="263950"/>
                  <a:pt x="2754224" y="285122"/>
                  <a:pt x="2743200" y="301657"/>
                </a:cubicBezTo>
                <a:cubicBezTo>
                  <a:pt x="2736915" y="311084"/>
                  <a:pt x="2728948" y="319585"/>
                  <a:pt x="2724346" y="329938"/>
                </a:cubicBezTo>
                <a:cubicBezTo>
                  <a:pt x="2716275" y="348099"/>
                  <a:pt x="2705492" y="386499"/>
                  <a:pt x="2705492" y="386499"/>
                </a:cubicBezTo>
                <a:cubicBezTo>
                  <a:pt x="2702350" y="408495"/>
                  <a:pt x="2700041" y="430625"/>
                  <a:pt x="2696066" y="452486"/>
                </a:cubicBezTo>
                <a:cubicBezTo>
                  <a:pt x="2693748" y="465233"/>
                  <a:pt x="2688609" y="477388"/>
                  <a:pt x="2686639" y="490193"/>
                </a:cubicBezTo>
                <a:cubicBezTo>
                  <a:pt x="2682312" y="518317"/>
                  <a:pt x="2680973" y="546830"/>
                  <a:pt x="2677212" y="575035"/>
                </a:cubicBezTo>
                <a:cubicBezTo>
                  <a:pt x="2666312" y="656785"/>
                  <a:pt x="2666588" y="612364"/>
                  <a:pt x="2658358" y="707010"/>
                </a:cubicBezTo>
                <a:cubicBezTo>
                  <a:pt x="2638972" y="929955"/>
                  <a:pt x="2659602" y="773721"/>
                  <a:pt x="2639505" y="914400"/>
                </a:cubicBezTo>
                <a:cubicBezTo>
                  <a:pt x="2636363" y="1036948"/>
                  <a:pt x="2635290" y="1159567"/>
                  <a:pt x="2630078" y="1282045"/>
                </a:cubicBezTo>
                <a:cubicBezTo>
                  <a:pt x="2627478" y="1343140"/>
                  <a:pt x="2625501" y="1342909"/>
                  <a:pt x="2611224" y="1385740"/>
                </a:cubicBezTo>
                <a:cubicBezTo>
                  <a:pt x="2608082" y="1404594"/>
                  <a:pt x="2605944" y="1423642"/>
                  <a:pt x="2601798" y="1442301"/>
                </a:cubicBezTo>
                <a:cubicBezTo>
                  <a:pt x="2599643" y="1452001"/>
                  <a:pt x="2595101" y="1461027"/>
                  <a:pt x="2592371" y="1470581"/>
                </a:cubicBezTo>
                <a:cubicBezTo>
                  <a:pt x="2568694" y="1553447"/>
                  <a:pt x="2596122" y="1468755"/>
                  <a:pt x="2573517" y="1536569"/>
                </a:cubicBezTo>
                <a:cubicBezTo>
                  <a:pt x="2570375" y="1561707"/>
                  <a:pt x="2569398" y="1587212"/>
                  <a:pt x="2564090" y="1611983"/>
                </a:cubicBezTo>
                <a:cubicBezTo>
                  <a:pt x="2559926" y="1631415"/>
                  <a:pt x="2545237" y="1668544"/>
                  <a:pt x="2545237" y="1668544"/>
                </a:cubicBezTo>
                <a:cubicBezTo>
                  <a:pt x="2523303" y="1800147"/>
                  <a:pt x="2547480" y="1664358"/>
                  <a:pt x="2526383" y="1762812"/>
                </a:cubicBezTo>
                <a:cubicBezTo>
                  <a:pt x="2519669" y="1794146"/>
                  <a:pt x="2517664" y="1826680"/>
                  <a:pt x="2507530" y="1857080"/>
                </a:cubicBezTo>
                <a:cubicBezTo>
                  <a:pt x="2475849" y="1952119"/>
                  <a:pt x="2524187" y="1804701"/>
                  <a:pt x="2488676" y="1923068"/>
                </a:cubicBezTo>
                <a:cubicBezTo>
                  <a:pt x="2482965" y="1942103"/>
                  <a:pt x="2473719" y="1960141"/>
                  <a:pt x="2469822" y="1979628"/>
                </a:cubicBezTo>
                <a:cubicBezTo>
                  <a:pt x="2465357" y="2001951"/>
                  <a:pt x="2448038" y="2092433"/>
                  <a:pt x="2441542" y="2102177"/>
                </a:cubicBezTo>
                <a:lnTo>
                  <a:pt x="2422688" y="2130457"/>
                </a:lnTo>
                <a:cubicBezTo>
                  <a:pt x="2419546" y="2143026"/>
                  <a:pt x="2416820" y="2155707"/>
                  <a:pt x="2413261" y="2168165"/>
                </a:cubicBezTo>
                <a:cubicBezTo>
                  <a:pt x="2410531" y="2177719"/>
                  <a:pt x="2406449" y="2186859"/>
                  <a:pt x="2403835" y="2196445"/>
                </a:cubicBezTo>
                <a:cubicBezTo>
                  <a:pt x="2397017" y="2221444"/>
                  <a:pt x="2393175" y="2247277"/>
                  <a:pt x="2384981" y="2271859"/>
                </a:cubicBezTo>
                <a:cubicBezTo>
                  <a:pt x="2360776" y="2344473"/>
                  <a:pt x="2373508" y="2309968"/>
                  <a:pt x="2347274" y="2375554"/>
                </a:cubicBezTo>
                <a:cubicBezTo>
                  <a:pt x="2344132" y="2394408"/>
                  <a:pt x="2343891" y="2413982"/>
                  <a:pt x="2337847" y="2432115"/>
                </a:cubicBezTo>
                <a:cubicBezTo>
                  <a:pt x="2334264" y="2442863"/>
                  <a:pt x="2324060" y="2450261"/>
                  <a:pt x="2318993" y="2460395"/>
                </a:cubicBezTo>
                <a:cubicBezTo>
                  <a:pt x="2314549" y="2469283"/>
                  <a:pt x="2312297" y="2479121"/>
                  <a:pt x="2309567" y="2488676"/>
                </a:cubicBezTo>
                <a:cubicBezTo>
                  <a:pt x="2281086" y="2588364"/>
                  <a:pt x="2326071" y="2448591"/>
                  <a:pt x="2281286" y="2582944"/>
                </a:cubicBezTo>
                <a:lnTo>
                  <a:pt x="2271859" y="2611224"/>
                </a:lnTo>
                <a:cubicBezTo>
                  <a:pt x="2268717" y="2620651"/>
                  <a:pt x="2267945" y="2631237"/>
                  <a:pt x="2262433" y="2639505"/>
                </a:cubicBezTo>
                <a:lnTo>
                  <a:pt x="2243579" y="2667785"/>
                </a:lnTo>
                <a:cubicBezTo>
                  <a:pt x="2240437" y="2677212"/>
                  <a:pt x="2236882" y="2686511"/>
                  <a:pt x="2234152" y="2696066"/>
                </a:cubicBezTo>
                <a:cubicBezTo>
                  <a:pt x="2230593" y="2708523"/>
                  <a:pt x="2229829" y="2721865"/>
                  <a:pt x="2224725" y="2733773"/>
                </a:cubicBezTo>
                <a:cubicBezTo>
                  <a:pt x="2220262" y="2744186"/>
                  <a:pt x="2211374" y="2752149"/>
                  <a:pt x="2205872" y="2762053"/>
                </a:cubicBezTo>
                <a:cubicBezTo>
                  <a:pt x="2195635" y="2780479"/>
                  <a:pt x="2187018" y="2799760"/>
                  <a:pt x="2177591" y="2818614"/>
                </a:cubicBezTo>
                <a:cubicBezTo>
                  <a:pt x="2174570" y="2830698"/>
                  <a:pt x="2165501" y="2871076"/>
                  <a:pt x="2158738" y="2884602"/>
                </a:cubicBezTo>
                <a:cubicBezTo>
                  <a:pt x="2153671" y="2894735"/>
                  <a:pt x="2146169" y="2903455"/>
                  <a:pt x="2139884" y="2912882"/>
                </a:cubicBezTo>
                <a:lnTo>
                  <a:pt x="2121031" y="2969443"/>
                </a:lnTo>
                <a:cubicBezTo>
                  <a:pt x="2117889" y="2978870"/>
                  <a:pt x="2117116" y="2989455"/>
                  <a:pt x="2111604" y="2997723"/>
                </a:cubicBezTo>
                <a:lnTo>
                  <a:pt x="2092750" y="3026004"/>
                </a:lnTo>
                <a:cubicBezTo>
                  <a:pt x="2065685" y="3134263"/>
                  <a:pt x="2103531" y="3000847"/>
                  <a:pt x="2064470" y="3091991"/>
                </a:cubicBezTo>
                <a:cubicBezTo>
                  <a:pt x="2059366" y="3103900"/>
                  <a:pt x="2060147" y="3117790"/>
                  <a:pt x="2055043" y="3129699"/>
                </a:cubicBezTo>
                <a:cubicBezTo>
                  <a:pt x="2050580" y="3140112"/>
                  <a:pt x="2041256" y="3147846"/>
                  <a:pt x="2036189" y="3157979"/>
                </a:cubicBezTo>
                <a:cubicBezTo>
                  <a:pt x="2031745" y="3166867"/>
                  <a:pt x="2031588" y="3177573"/>
                  <a:pt x="2026762" y="3186259"/>
                </a:cubicBezTo>
                <a:cubicBezTo>
                  <a:pt x="2015758" y="3206067"/>
                  <a:pt x="1989055" y="3242820"/>
                  <a:pt x="1989055" y="3242820"/>
                </a:cubicBezTo>
                <a:cubicBezTo>
                  <a:pt x="1985913" y="3252247"/>
                  <a:pt x="1984454" y="3262415"/>
                  <a:pt x="1979628" y="3271101"/>
                </a:cubicBezTo>
                <a:cubicBezTo>
                  <a:pt x="1957965" y="3310095"/>
                  <a:pt x="1938348" y="3330778"/>
                  <a:pt x="1913641" y="3365369"/>
                </a:cubicBezTo>
                <a:cubicBezTo>
                  <a:pt x="1907056" y="3374588"/>
                  <a:pt x="1902798" y="3385638"/>
                  <a:pt x="1894787" y="3393649"/>
                </a:cubicBezTo>
                <a:cubicBezTo>
                  <a:pt x="1886776" y="3401660"/>
                  <a:pt x="1875934" y="3406218"/>
                  <a:pt x="1866507" y="3412503"/>
                </a:cubicBezTo>
                <a:cubicBezTo>
                  <a:pt x="1814755" y="3490128"/>
                  <a:pt x="1882420" y="3401173"/>
                  <a:pt x="1819373" y="3450210"/>
                </a:cubicBezTo>
                <a:cubicBezTo>
                  <a:pt x="1798326" y="3466580"/>
                  <a:pt x="1786660" y="3494847"/>
                  <a:pt x="1762812" y="3506771"/>
                </a:cubicBezTo>
                <a:cubicBezTo>
                  <a:pt x="1737674" y="3519340"/>
                  <a:pt x="1707272" y="3524605"/>
                  <a:pt x="1687398" y="3544478"/>
                </a:cubicBezTo>
                <a:cubicBezTo>
                  <a:pt x="1643095" y="3588779"/>
                  <a:pt x="1670208" y="3565364"/>
                  <a:pt x="1602556" y="3610466"/>
                </a:cubicBezTo>
                <a:cubicBezTo>
                  <a:pt x="1566010" y="3634830"/>
                  <a:pt x="1585022" y="3625737"/>
                  <a:pt x="1545995" y="3638746"/>
                </a:cubicBezTo>
                <a:lnTo>
                  <a:pt x="0" y="3629319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8D91A7-8B76-4447-9CD5-B346233A47E7}"/>
              </a:ext>
            </a:extLst>
          </p:cNvPr>
          <p:cNvSpPr txBox="1"/>
          <p:nvPr/>
        </p:nvSpPr>
        <p:spPr>
          <a:xfrm>
            <a:off x="7466029" y="1508412"/>
            <a:ext cx="81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ECF18F-D345-4967-A389-1F7019C30E00}"/>
              </a:ext>
            </a:extLst>
          </p:cNvPr>
          <p:cNvSpPr txBox="1"/>
          <p:nvPr/>
        </p:nvSpPr>
        <p:spPr>
          <a:xfrm>
            <a:off x="3157980" y="2565786"/>
            <a:ext cx="81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945ADF-0295-47E9-A702-A1F179E040AE}"/>
              </a:ext>
            </a:extLst>
          </p:cNvPr>
          <p:cNvSpPr txBox="1"/>
          <p:nvPr/>
        </p:nvSpPr>
        <p:spPr>
          <a:xfrm>
            <a:off x="8375717" y="2565785"/>
            <a:ext cx="81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SMU's 夏</dc:creator>
  <cp:lastModifiedBy>SMU's 夏</cp:lastModifiedBy>
  <cp:revision>7</cp:revision>
  <dcterms:created xsi:type="dcterms:W3CDTF">2020-06-04T14:31:26Z</dcterms:created>
  <dcterms:modified xsi:type="dcterms:W3CDTF">2020-06-04T14:35:09Z</dcterms:modified>
</cp:coreProperties>
</file>