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AD62FC5-357F-46FB-A758-9193E93EF81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 19 world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0A0CC90-BA21-470C-A66D-D45053AC324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01-09-2021 19:47:01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country" id="2" name="slide2">
            <a:extLst>
              <a:ext uri="{FF2B5EF4-FFF2-40B4-BE49-F238E27FC236}">
                <a16:creationId xmlns:a16="http://schemas.microsoft.com/office/drawing/2014/main" id="{3499E944-2A42-4858-8F48-43834F6CFD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848" y="0"/>
            <a:ext cx="1684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 line" id="3" name="slide3">
            <a:extLst>
              <a:ext uri="{FF2B5EF4-FFF2-40B4-BE49-F238E27FC236}">
                <a16:creationId xmlns:a16="http://schemas.microsoft.com/office/drawing/2014/main" id="{9766213C-034B-4F0A-B688-0261FAF9D3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5" y="0"/>
            <a:ext cx="10807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ionship" id="4" name="slide4">
            <a:extLst>
              <a:ext uri="{FF2B5EF4-FFF2-40B4-BE49-F238E27FC236}">
                <a16:creationId xmlns:a16="http://schemas.microsoft.com/office/drawing/2014/main" id="{2564771A-8828-47D9-AB6C-E149738CFF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38" y="0"/>
            <a:ext cx="8334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" id="5" name="slide5">
            <a:extLst>
              <a:ext uri="{FF2B5EF4-FFF2-40B4-BE49-F238E27FC236}">
                <a16:creationId xmlns:a16="http://schemas.microsoft.com/office/drawing/2014/main" id="{3C18F80F-04D7-482C-BCA4-9B894587B9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904" y="0"/>
            <a:ext cx="9080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6" name="slide6">
            <a:extLst>
              <a:ext uri="{FF2B5EF4-FFF2-40B4-BE49-F238E27FC236}">
                <a16:creationId xmlns:a16="http://schemas.microsoft.com/office/drawing/2014/main" id="{D5DD71E7-991D-4515-B5D6-2504D835DE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7" y="0"/>
            <a:ext cx="10091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casting" id="7" name="slide7">
            <a:extLst>
              <a:ext uri="{FF2B5EF4-FFF2-40B4-BE49-F238E27FC236}">
                <a16:creationId xmlns:a16="http://schemas.microsoft.com/office/drawing/2014/main" id="{1F5EC983-6600-4001-BCE9-C2EA71DEA1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" y="0"/>
            <a:ext cx="10575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290C18C6-01F9-45A8-81F9-1DACDBC58A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2021-09-01T07:47:05Z</dcterms:created>
  <dcterms:modified xsi:type="dcterms:W3CDTF">2021-09-01T07:47:05Z</dcterms:modified>
</cp:coreProperties>
</file>