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Выполнение </a:t>
            </a:r>
            <a:r>
              <a:rPr lang="en-US" dirty="0" smtClean="0"/>
              <a:t>JS </a:t>
            </a:r>
            <a:r>
              <a:rPr lang="ru-RU" dirty="0" smtClean="0"/>
              <a:t>в фоновом потоке</a:t>
            </a:r>
          </a:p>
          <a:p>
            <a:r>
              <a:rPr lang="ru-RU" dirty="0" smtClean="0"/>
              <a:t>Нет доступа к </a:t>
            </a:r>
            <a:r>
              <a:rPr lang="en-US" dirty="0" smtClean="0"/>
              <a:t>DOM</a:t>
            </a:r>
          </a:p>
          <a:p>
            <a:r>
              <a:rPr lang="ru-RU" dirty="0" smtClean="0"/>
              <a:t>Работает в своем глобальном контексте (</a:t>
            </a:r>
            <a:r>
              <a:rPr lang="en-US" dirty="0" err="1" smtClean="0"/>
              <a:t>DedicatedWorkerGlobalScope</a:t>
            </a:r>
            <a:r>
              <a:rPr lang="ru-RU" dirty="0" smtClean="0"/>
              <a:t>, </a:t>
            </a:r>
            <a:r>
              <a:rPr lang="en-US" dirty="0" err="1" smtClean="0"/>
              <a:t>SharedWorkerGlobalScope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Общение через </a:t>
            </a:r>
            <a:r>
              <a:rPr lang="en-US" dirty="0" err="1" smtClean="0"/>
              <a:t>PostMessage</a:t>
            </a:r>
            <a:endParaRPr lang="en-US" dirty="0" smtClean="0"/>
          </a:p>
          <a:p>
            <a:r>
              <a:rPr lang="en-US" dirty="0" smtClean="0"/>
              <a:t>Same Origin Policy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6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Dedicated </a:t>
            </a:r>
            <a:r>
              <a:rPr lang="en-US" dirty="0"/>
              <a:t>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Доступен только из скрипта-создателя</a:t>
            </a:r>
            <a:endParaRPr lang="en-US" dirty="0" smtClean="0"/>
          </a:p>
          <a:p>
            <a:r>
              <a:rPr lang="ru-RU" dirty="0" smtClean="0"/>
              <a:t>Клиент: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Worker(‘worker.js’)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(event){…}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worker.postMessage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worker.terminate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Worker: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(event){…}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self.postMessage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35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postMessage</a:t>
            </a:r>
            <a:r>
              <a:rPr lang="en-US" dirty="0" smtClean="0"/>
              <a:t>() </a:t>
            </a:r>
            <a:r>
              <a:rPr lang="ru-RU" dirty="0" smtClean="0"/>
              <a:t>клонирует сообщение</a:t>
            </a:r>
          </a:p>
          <a:p>
            <a:r>
              <a:rPr lang="ru-RU" dirty="0" smtClean="0"/>
              <a:t>Можно создавать </a:t>
            </a:r>
            <a:r>
              <a:rPr lang="en-US" dirty="0" err="1" smtClean="0"/>
              <a:t>subworker</a:t>
            </a:r>
            <a:r>
              <a:rPr lang="ru-RU" dirty="0" smtClean="0"/>
              <a:t>-ы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importScripts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(‘script_1.js’, ‘script_2.js’, …)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Доступен для других окон, фреймов, </a:t>
            </a:r>
            <a:r>
              <a:rPr lang="ru-RU" dirty="0" err="1" smtClean="0"/>
              <a:t>воркеров</a:t>
            </a:r>
            <a:endParaRPr lang="en-US" dirty="0" smtClean="0"/>
          </a:p>
          <a:p>
            <a:r>
              <a:rPr lang="ru-RU" dirty="0" smtClean="0"/>
              <a:t>Активен</a:t>
            </a:r>
            <a:r>
              <a:rPr lang="en-US" dirty="0" smtClean="0"/>
              <a:t> </a:t>
            </a:r>
            <a:r>
              <a:rPr lang="ru-RU" dirty="0" smtClean="0"/>
              <a:t>пока есть хотя бы одно соединение</a:t>
            </a:r>
            <a:endParaRPr lang="en-US" dirty="0" smtClean="0"/>
          </a:p>
          <a:p>
            <a:r>
              <a:rPr lang="ru-RU" dirty="0" smtClean="0"/>
              <a:t>Можно </a:t>
            </a:r>
            <a:r>
              <a:rPr lang="ru-RU" dirty="0" err="1" smtClean="0"/>
              <a:t>дебажить</a:t>
            </a:r>
            <a:r>
              <a:rPr lang="ru-RU" dirty="0" smtClean="0"/>
              <a:t> в </a:t>
            </a:r>
            <a:r>
              <a:rPr lang="en-US" dirty="0"/>
              <a:t>Chrome (chrome://inspect/#</a:t>
            </a:r>
            <a:r>
              <a:rPr lang="en-US" dirty="0" smtClean="0"/>
              <a:t>workers)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8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Клиент: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SharedWorker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worker.js’)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worker.port.onmessage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worker.port.start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 обязательно</a:t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worker.port.postMessage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worker.terminate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8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Worker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Worker: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('connect',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e.ports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port.onmessage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обязательно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port.postMessage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617</TotalTime>
  <Words>88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Courier New</vt:lpstr>
      <vt:lpstr>Глубина</vt:lpstr>
      <vt:lpstr>Workers</vt:lpstr>
      <vt:lpstr>Особенности</vt:lpstr>
      <vt:lpstr>Dedicated Worker</vt:lpstr>
      <vt:lpstr>Еще</vt:lpstr>
      <vt:lpstr>Shared Worker</vt:lpstr>
      <vt:lpstr>Shared Worker</vt:lpstr>
      <vt:lpstr>Shared Worker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Workers</dc:title>
  <dc:creator>Daniil</dc:creator>
  <cp:lastModifiedBy>Daniil</cp:lastModifiedBy>
  <cp:revision>11</cp:revision>
  <dcterms:created xsi:type="dcterms:W3CDTF">2016-04-09T13:26:03Z</dcterms:created>
  <dcterms:modified xsi:type="dcterms:W3CDTF">2016-04-09T23:43:19Z</dcterms:modified>
</cp:coreProperties>
</file>