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Worker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Регистрация:</a:t>
            </a:r>
          </a:p>
          <a:p>
            <a:pPr marL="0" indent="0">
              <a:buNone/>
            </a:pPr>
            <a:endParaRPr 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serviceWorker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navigator)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navigator.serviceWorker.register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'sw.js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.then(function(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console.log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('Registration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succeeded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}).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catch(function(error) {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console.log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('Registration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failed');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42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239486"/>
            <a:ext cx="10233800" cy="59374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Открытие кэша: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sw.js</a:t>
            </a:r>
          </a:p>
          <a:p>
            <a:pPr marL="0" indent="0">
              <a:buNone/>
            </a:pP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this.addEventListener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('install', function(event) {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event.waitUntil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инсталляция не произойдет в случае неудачи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caches.open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('v1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then(function(cache)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cache.addAll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</a:p>
          <a:p>
            <a:pPr marL="0" indent="0">
              <a:buNone/>
            </a:pPr>
            <a:r>
              <a:rPr lang="ru-RU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'index.html',</a:t>
            </a:r>
            <a:r>
              <a:rPr 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URL </a:t>
            </a:r>
            <a:r>
              <a:rPr 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ресурсов относительно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'style.css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'app.js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'image.jpg'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]);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8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239486"/>
            <a:ext cx="10233800" cy="59374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Обработка запросов: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sw.js</a:t>
            </a:r>
          </a:p>
          <a:p>
            <a:pPr marL="0" indent="0">
              <a:buNone/>
            </a:pP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this.addEventListener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('fetch', function(event) {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response;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event.respondWith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caches.match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event.request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).catch(function() {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fetch(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event.request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}).then(function(r) {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response = r;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caches.open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('v1').then(function(cache) {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cache.put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event.request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response);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response.clone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}).catch(function() {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caches.match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(‘offline.jpg');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}));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Выполнение </a:t>
            </a:r>
            <a:r>
              <a:rPr lang="en-US" dirty="0" smtClean="0"/>
              <a:t>JS </a:t>
            </a:r>
            <a:r>
              <a:rPr lang="ru-RU" dirty="0" smtClean="0"/>
              <a:t>в фоновом потоке</a:t>
            </a:r>
          </a:p>
          <a:p>
            <a:r>
              <a:rPr lang="ru-RU" dirty="0" smtClean="0"/>
              <a:t>Нет доступа к </a:t>
            </a:r>
            <a:r>
              <a:rPr lang="en-US" dirty="0" smtClean="0"/>
              <a:t>DOM</a:t>
            </a:r>
          </a:p>
          <a:p>
            <a:r>
              <a:rPr lang="ru-RU" dirty="0" smtClean="0"/>
              <a:t>Работает в своем глобальном контексте (</a:t>
            </a:r>
            <a:r>
              <a:rPr lang="en-US" dirty="0" err="1" smtClean="0"/>
              <a:t>DedicatedWorkerGlobalScope</a:t>
            </a:r>
            <a:r>
              <a:rPr lang="ru-RU" dirty="0" smtClean="0"/>
              <a:t>, </a:t>
            </a:r>
            <a:r>
              <a:rPr lang="en-US" dirty="0" err="1" smtClean="0"/>
              <a:t>SharedWorkerGlobalScope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Общение через </a:t>
            </a:r>
            <a:r>
              <a:rPr lang="en-US" dirty="0" err="1" smtClean="0"/>
              <a:t>PostMessage</a:t>
            </a:r>
            <a:endParaRPr lang="en-US" dirty="0" smtClean="0"/>
          </a:p>
          <a:p>
            <a:r>
              <a:rPr lang="en-US" dirty="0" smtClean="0"/>
              <a:t>Same Origin Policy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63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32" y="1825625"/>
            <a:ext cx="53975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Dedicated </a:t>
            </a:r>
            <a:r>
              <a:rPr lang="en-US" dirty="0"/>
              <a:t>Worker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Доступен только из скрипта-создателя</a:t>
            </a:r>
            <a:endParaRPr lang="en-US" dirty="0" smtClean="0"/>
          </a:p>
          <a:p>
            <a:r>
              <a:rPr lang="ru-RU" dirty="0" smtClean="0"/>
              <a:t>Клиент: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Worker(‘worker.js’)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worker.onmessage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(event){…}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worker.postMessage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worker.terminate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Worker: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self.onmessage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(event){…}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self.postMessage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35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postMessage</a:t>
            </a:r>
            <a:r>
              <a:rPr lang="en-US" dirty="0" smtClean="0"/>
              <a:t>() </a:t>
            </a:r>
            <a:r>
              <a:rPr lang="ru-RU" dirty="0" smtClean="0"/>
              <a:t>клонирует сообщение</a:t>
            </a:r>
          </a:p>
          <a:p>
            <a:r>
              <a:rPr lang="ru-RU" dirty="0" smtClean="0"/>
              <a:t>Можно создавать </a:t>
            </a:r>
            <a:r>
              <a:rPr lang="en-US" dirty="0" err="1" smtClean="0"/>
              <a:t>subworker</a:t>
            </a:r>
            <a:r>
              <a:rPr lang="ru-RU" dirty="0" smtClean="0"/>
              <a:t>-ы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importScripts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(‘script_1.js’, ‘script_2.js’, …)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6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Worker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Доступен для других окон, фреймов, </a:t>
            </a:r>
            <a:r>
              <a:rPr lang="ru-RU" dirty="0" err="1" smtClean="0"/>
              <a:t>воркеров</a:t>
            </a:r>
            <a:endParaRPr lang="en-US" dirty="0" smtClean="0"/>
          </a:p>
          <a:p>
            <a:r>
              <a:rPr lang="ru-RU" dirty="0" smtClean="0"/>
              <a:t>Активен</a:t>
            </a:r>
            <a:r>
              <a:rPr lang="en-US" dirty="0" smtClean="0"/>
              <a:t> </a:t>
            </a:r>
            <a:r>
              <a:rPr lang="ru-RU" dirty="0" smtClean="0"/>
              <a:t>пока есть хотя бы одно соединение</a:t>
            </a:r>
            <a:endParaRPr lang="en-US" dirty="0" smtClean="0"/>
          </a:p>
          <a:p>
            <a:r>
              <a:rPr lang="ru-RU" dirty="0" smtClean="0"/>
              <a:t>Закрывается сам (</a:t>
            </a:r>
            <a:r>
              <a:rPr lang="en-US" dirty="0" smtClean="0"/>
              <a:t> </a:t>
            </a:r>
            <a:r>
              <a:rPr lang="ru-RU" dirty="0" smtClean="0"/>
              <a:t>нет метода </a:t>
            </a:r>
            <a:r>
              <a:rPr lang="en-US" dirty="0" smtClean="0"/>
              <a:t>terminate() 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Можно </a:t>
            </a:r>
            <a:r>
              <a:rPr lang="ru-RU" dirty="0" err="1" smtClean="0"/>
              <a:t>дебажить</a:t>
            </a:r>
            <a:r>
              <a:rPr lang="ru-RU" dirty="0" smtClean="0"/>
              <a:t> в </a:t>
            </a:r>
            <a:r>
              <a:rPr lang="en-US" dirty="0"/>
              <a:t>Chrome </a:t>
            </a:r>
            <a:r>
              <a:rPr lang="en-US" dirty="0" smtClean="0"/>
              <a:t>( chrome</a:t>
            </a:r>
            <a:r>
              <a:rPr lang="en-US" dirty="0"/>
              <a:t>://inspect/#</a:t>
            </a:r>
            <a:r>
              <a:rPr lang="en-US" dirty="0" smtClean="0"/>
              <a:t>workers 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87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Worker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Клиент: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SharedWorker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worker.js’)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worker.port.onmessage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){…}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worker.port.start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//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 обязательно</a:t>
            </a:r>
            <a:b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worker.port.postMessage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worker.terminate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8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Worker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Worker: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self.addEventListener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('connect',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port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e.ports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port.onmessage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){…}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port.start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обязательно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port.postMessage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Worker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Работает как </a:t>
            </a:r>
            <a:r>
              <a:rPr lang="en-US" dirty="0" smtClean="0"/>
              <a:t>proxy-</a:t>
            </a:r>
            <a:r>
              <a:rPr lang="ru-RU" dirty="0" smtClean="0"/>
              <a:t>сервер</a:t>
            </a:r>
          </a:p>
          <a:p>
            <a:r>
              <a:rPr lang="ru-RU" dirty="0" smtClean="0"/>
              <a:t>Требует </a:t>
            </a:r>
            <a:r>
              <a:rPr lang="en-US" dirty="0" smtClean="0"/>
              <a:t>https,</a:t>
            </a:r>
            <a:r>
              <a:rPr lang="ru-RU" dirty="0" smtClean="0"/>
              <a:t> (</a:t>
            </a:r>
            <a:r>
              <a:rPr lang="en-US" dirty="0" smtClean="0"/>
              <a:t> </a:t>
            </a:r>
            <a:r>
              <a:rPr lang="ru-RU" dirty="0"/>
              <a:t>можно отключить в </a:t>
            </a:r>
            <a:r>
              <a:rPr lang="en-US" dirty="0" smtClean="0"/>
              <a:t>FF</a:t>
            </a:r>
            <a:r>
              <a:rPr lang="ru-RU" dirty="0" smtClean="0"/>
              <a:t> )</a:t>
            </a:r>
          </a:p>
          <a:p>
            <a:r>
              <a:rPr lang="ru-RU" dirty="0" smtClean="0"/>
              <a:t>Широко использует </a:t>
            </a:r>
            <a:r>
              <a:rPr lang="ru-RU" dirty="0" err="1" smtClean="0"/>
              <a:t>промисы</a:t>
            </a:r>
            <a:r>
              <a:rPr lang="ru-RU" dirty="0" smtClean="0"/>
              <a:t> и </a:t>
            </a:r>
            <a:r>
              <a:rPr lang="en-US" dirty="0" smtClean="0"/>
              <a:t>caches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1912</TotalTime>
  <Words>256</Words>
  <Application>Microsoft Office PowerPoint</Application>
  <PresentationFormat>Широкоэкранный</PresentationFormat>
  <Paragraphs>71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Consolas</vt:lpstr>
      <vt:lpstr>Corbel</vt:lpstr>
      <vt:lpstr>Courier New</vt:lpstr>
      <vt:lpstr>Глубина</vt:lpstr>
      <vt:lpstr>Workers</vt:lpstr>
      <vt:lpstr>Особенности</vt:lpstr>
      <vt:lpstr>Презентация PowerPoint</vt:lpstr>
      <vt:lpstr>Dedicated Worker</vt:lpstr>
      <vt:lpstr>Еще</vt:lpstr>
      <vt:lpstr>Shared Worker</vt:lpstr>
      <vt:lpstr>Shared Worker</vt:lpstr>
      <vt:lpstr>Shared Worker</vt:lpstr>
      <vt:lpstr>Service Worker</vt:lpstr>
      <vt:lpstr>Service Worker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Workers</dc:title>
  <dc:creator>Daniil</dc:creator>
  <cp:lastModifiedBy>Daniil</cp:lastModifiedBy>
  <cp:revision>19</cp:revision>
  <dcterms:created xsi:type="dcterms:W3CDTF">2016-04-09T13:26:03Z</dcterms:created>
  <dcterms:modified xsi:type="dcterms:W3CDTF">2016-04-10T21:18:10Z</dcterms:modified>
</cp:coreProperties>
</file>