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Образец заголовка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4/13/16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/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        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85CF71-B257-4C9C-81B0-D29465911E38}" type="slidenum"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lang="en-US" sz="1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lang="en-US" sz="1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Образец заголовка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LevelОбразец текста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Второй уровень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Третий уровень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Четвертый уровень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Пятый уровень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4/13/16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/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         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E8B223-517C-4C99-993A-EDCAEC0DA15A}" type="slidenum">
              <a:rPr lang="en-US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209680" y="4464000"/>
            <a:ext cx="9143640" cy="16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Service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Регистрация: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('serviceWorker'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navigator)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navigator.serviceWorker.register('sw.js')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.then(function(reg)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console.log('Registration succeeded');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}).catch(function(error)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console.log('Registration failed');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19960" y="239400"/>
            <a:ext cx="10233360" cy="593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Открытие кэша: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sw.js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this.addEventListener('install', function(event)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event.waitUntil(                    // инсталляция не произойдет в случае неудачи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caches.open('v1').then(function(cache)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cache.addAll([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'index.html',                 // URL ресурсов относительно origin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'style.css',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'app.js',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'image.jpg'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]);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19960" y="239400"/>
            <a:ext cx="10233360" cy="593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Обработка запросов: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sw.js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this.addEventListener('fetch', function(event)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response;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event.respondWith(caches.match(event.request).catch(function()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fetch(event.request);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}).then(function(r)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response = r;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caches.open('v1').then(function(cache)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cache.put(event.request, response);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response.clone();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}).catch(function() {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caches.match(‘offline.jpg');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Service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https://serviceworke.rs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Service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Работает как proxy-сервер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Требует https, ( можно отключить в FF 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Широко использует промисы и caches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Особенности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Выполнение JS в фоновом потоке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Нет доступа к DOM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Работает в своем глобальном контексте (DedicatedWorkerGlobalScope, SharedWorkerGlobalScope)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Общение через PostMessage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Same Origin Policy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Объект 3" descr=""/>
          <p:cNvPicPr/>
          <p:nvPr/>
        </p:nvPicPr>
        <p:blipFill>
          <a:blip r:embed="rId1"/>
          <a:stretch/>
        </p:blipFill>
        <p:spPr>
          <a:xfrm>
            <a:off x="3538440" y="1825560"/>
            <a:ext cx="53971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Dedicated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Доступен только из скрипта-создателя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Клиент: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Worker(‘worker.js’)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worker.onmessage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(event){…}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worker.postMessage(…)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worker.terminate()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Worker: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self.onmessage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(event){…}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self.postMessage(…)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self.close()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6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Еще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postMessage() клонирует сообщение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Можно создавать subworker-ы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importScripts(‘script_1.js’, ‘script_2.js’, …)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Shared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Доступен для других окон, фреймов, воркеров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Активен пока есть хотя бы одно соединение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Закрывается сам ( нет метода terminate() 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Можно дебажить в Chrome ( chrome://inspect/#workers 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9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Shared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Клиент: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SharedWorker(‘worker.js’)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worker.port.onmessage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(event){…}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worker.port.start() // Не обязательно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worker.port.postMessage(…)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worker.terminate()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Shared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Worker: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self.addEventListener('connect',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(e){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port = e.ports[0];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port.onmessage = </a:t>
            </a:r>
            <a:r>
              <a:rPr b="1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(e){…}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port.start() // не обязательно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port.postMessage(…)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Service Worker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Работает как proxy-сервер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Требует https, ( можно отключить в FF )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Широко использует промисы и caches</a:t>
            </a:r>
            <a:endParaRPr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1914</TotalTime>
  <Application>LibreOffice/5.0.5.2$Linux_X86_64 LibreOffice_project/00m0$Build-2</Application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2016-04-09T13:26:03Z</dcterms:created>
  <dc:creator>Daniil</dc:creator>
  <dc:language>en-US</dc:language>
  <dcterms:modified xsi:type="dcterms:W3CDTF">2016-04-13T12:13:51Z</dcterms:modified>
  <cp:revision>21</cp:revision>
  <dc:title>Workers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