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306" r:id="rId4"/>
    <p:sldId id="304" r:id="rId5"/>
    <p:sldId id="303" r:id="rId6"/>
    <p:sldId id="296" r:id="rId7"/>
    <p:sldId id="293" r:id="rId8"/>
    <p:sldId id="281" r:id="rId9"/>
    <p:sldId id="282" r:id="rId10"/>
    <p:sldId id="289" r:id="rId11"/>
    <p:sldId id="291" r:id="rId12"/>
    <p:sldId id="292" r:id="rId13"/>
    <p:sldId id="297" r:id="rId14"/>
    <p:sldId id="298" r:id="rId15"/>
    <p:sldId id="299" r:id="rId16"/>
    <p:sldId id="301" r:id="rId17"/>
    <p:sldId id="302" r:id="rId18"/>
    <p:sldId id="294" r:id="rId19"/>
    <p:sldId id="272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99F"/>
    <a:srgbClr val="B6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AWS Instances: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Ansible, bastion, CA, consul, Jenkins master, Jenkins agents, logging, OpenVPN, SG and IAM role for each instance  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resources: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RDS PostgreSQL, ALB, ALB SG, http listener, https listener + rules, target groups, route53 records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FC2FBD4A-19CA-468C-864F-881D272D0D3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Terraform state is stored in S3 bucket</a:t>
          </a:r>
        </a:p>
      </dgm:t>
    </dgm:pt>
    <dgm:pt modelId="{9A45F281-CC8E-4FD2-8CB4-93E6A854713C}" type="parTrans" cxnId="{5C28F1FD-1F15-4025-94B8-3577B8369087}">
      <dgm:prSet/>
      <dgm:spPr/>
      <dgm:t>
        <a:bodyPr/>
        <a:lstStyle/>
        <a:p>
          <a:endParaRPr lang="en-US"/>
        </a:p>
      </dgm:t>
    </dgm:pt>
    <dgm:pt modelId="{DAF46DE5-AE74-4996-BB4D-887D86D56788}" type="sibTrans" cxnId="{5C28F1FD-1F15-4025-94B8-3577B8369087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EKS:</a:t>
          </a:r>
        </a:p>
        <a:p>
          <a:pPr algn="ctr"/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Cluster, EKS SG, node_group_1, nodes SG, OIDC IAM for kandula app, OIDC IAM for filebeat</a:t>
          </a:r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5" custScaleX="149104" custScaleY="100893" custLinFactNeighborX="559" custLinFactNeighborY="9622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7A0FED82-7145-4C7F-8D77-EB2F478D8BE7}" type="pres">
      <dgm:prSet presAssocID="{7EDBF4DB-8D46-4E0A-B763-223D03CE3AA3}" presName="node" presStyleLbl="node1" presStyleIdx="1" presStyleCnt="5" custScaleX="163897" custLinFactNeighborX="-4833" custLinFactNeighborY="7055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2" presStyleCnt="5" custScaleX="109013" custLinFactNeighborX="3689" custLinFactNeighborY="-1199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3" presStyleCnt="5">
        <dgm:presLayoutVars>
          <dgm:bulletEnabled val="1"/>
        </dgm:presLayoutVars>
      </dgm:prSet>
      <dgm:spPr/>
    </dgm:pt>
    <dgm:pt modelId="{DF84C501-A837-4ACD-A28E-EC60AF1A2A54}" type="pres">
      <dgm:prSet presAssocID="{04BE4801-ACB9-49EE-8FCF-AA6A60551FCE}" presName="sibTrans" presStyleCnt="0"/>
      <dgm:spPr/>
    </dgm:pt>
    <dgm:pt modelId="{B74E5592-7724-4BDB-9ACB-B5973E5369AE}" type="pres">
      <dgm:prSet presAssocID="{FC2FBD4A-19CA-468C-864F-881D272D0D3F}" presName="node" presStyleLbl="node1" presStyleIdx="4" presStyleCnt="5" custLinFactNeighborX="-5035" custLinFactNeighborY="1966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EB4EF656-D8F7-4947-BCCB-98A4A85DDBD4}" type="presOf" srcId="{FC2FBD4A-19CA-468C-864F-881D272D0D3F}" destId="{B74E5592-7724-4BDB-9ACB-B5973E5369AE}" srcOrd="0" destOrd="0" presId="urn:microsoft.com/office/officeart/2005/8/layout/default"/>
    <dgm:cxn modelId="{78ECC8A7-BF24-43D1-8590-7148BEFC594C}" srcId="{9C37B6B8-2A41-464F-B6DB-6CA51DAD3F0A}" destId="{F2643FD4-FF39-4A54-85F1-832977565AB5}" srcOrd="3" destOrd="0" parTransId="{05737800-BDCC-4353-B317-1A37270B2C06}" sibTransId="{04BE4801-ACB9-49EE-8FCF-AA6A60551FCE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2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1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5C28F1FD-1F15-4025-94B8-3577B8369087}" srcId="{9C37B6B8-2A41-464F-B6DB-6CA51DAD3F0A}" destId="{FC2FBD4A-19CA-468C-864F-881D272D0D3F}" srcOrd="4" destOrd="0" parTransId="{9A45F281-CC8E-4FD2-8CB4-93E6A854713C}" sibTransId="{DAF46DE5-AE74-4996-BB4D-887D86D56788}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FE9574D6-14D7-4C29-9517-0B2702BF0290}" type="presParOf" srcId="{633EE9F3-2822-449A-A1AE-9A73DD9DAE00}" destId="{7A0FED82-7145-4C7F-8D77-EB2F478D8BE7}" srcOrd="2" destOrd="0" presId="urn:microsoft.com/office/officeart/2005/8/layout/default"/>
    <dgm:cxn modelId="{EBB35C00-3343-4C0F-9620-2D29EC4C03A5}" type="presParOf" srcId="{633EE9F3-2822-449A-A1AE-9A73DD9DAE00}" destId="{AA412F2B-7497-490F-97F9-BE01A86E415D}" srcOrd="3" destOrd="0" presId="urn:microsoft.com/office/officeart/2005/8/layout/default"/>
    <dgm:cxn modelId="{1FFB4F06-303D-47A2-B35E-CEC77CB5A67A}" type="presParOf" srcId="{633EE9F3-2822-449A-A1AE-9A73DD9DAE00}" destId="{2CF7B8EF-1675-4B27-8DBA-17B220AF8F21}" srcOrd="4" destOrd="0" presId="urn:microsoft.com/office/officeart/2005/8/layout/default"/>
    <dgm:cxn modelId="{C0D9D2A9-2019-4BA7-8223-0EB0B0635759}" type="presParOf" srcId="{633EE9F3-2822-449A-A1AE-9A73DD9DAE00}" destId="{641B48C9-810D-496C-AB73-3A59F932E4D6}" srcOrd="5" destOrd="0" presId="urn:microsoft.com/office/officeart/2005/8/layout/default"/>
    <dgm:cxn modelId="{CC1F34F0-045C-4CC1-8687-9C6A12612EF9}" type="presParOf" srcId="{633EE9F3-2822-449A-A1AE-9A73DD9DAE00}" destId="{854D32F6-3C69-4626-A766-6DD6A513613A}" srcOrd="6" destOrd="0" presId="urn:microsoft.com/office/officeart/2005/8/layout/default"/>
    <dgm:cxn modelId="{EDF44615-7269-4784-961C-0728EDB58D7F}" type="presParOf" srcId="{633EE9F3-2822-449A-A1AE-9A73DD9DAE00}" destId="{DF84C501-A837-4ACD-A28E-EC60AF1A2A54}" srcOrd="7" destOrd="0" presId="urn:microsoft.com/office/officeart/2005/8/layout/default"/>
    <dgm:cxn modelId="{C82EAE0A-26E0-44C4-8BA4-114F13A4D84C}" type="presParOf" srcId="{633EE9F3-2822-449A-A1AE-9A73DD9DAE00}" destId="{B74E5592-7724-4BDB-9ACB-B5973E5369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Dynamic inventory for each playbook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F615A359-C334-4668-BB9E-9EB03F14624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9958B-73B7-4FB8-9E80-F6039F555DD1}" type="parTrans" cxnId="{4179CBC5-3F5F-48EA-B75D-6BAF0CEA3AED}">
      <dgm:prSet/>
      <dgm:spPr/>
      <dgm:t>
        <a:bodyPr/>
        <a:lstStyle/>
        <a:p>
          <a:endParaRPr lang="en-US"/>
        </a:p>
      </dgm:t>
    </dgm:pt>
    <dgm:pt modelId="{4EA52B09-68C8-4A47-9862-2D39BF9FD162}" type="sibTrans" cxnId="{4179CBC5-3F5F-48EA-B75D-6BAF0CEA3AED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playbook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07AD04A3-1912-451E-9E19-8D45D7F41FC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911B6F-F6D0-4DEE-8368-53CAAB4B6F2D}" type="parTrans" cxnId="{2F67B1D0-C634-4FA6-82A2-F10A9AC706A5}">
      <dgm:prSet/>
      <dgm:spPr/>
      <dgm:t>
        <a:bodyPr/>
        <a:lstStyle/>
        <a:p>
          <a:endParaRPr lang="en-US"/>
        </a:p>
      </dgm:t>
    </dgm:pt>
    <dgm:pt modelId="{4900EBA4-6DAD-4FEA-98FD-C5DB92E684E1}" type="sibTrans" cxnId="{2F67B1D0-C634-4FA6-82A2-F10A9AC706A5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6" custScaleY="78849" custLinFactNeighborX="-4960" custLinFactNeighborY="4514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8788380F-F83C-47A6-993B-6A02B8FF2AB2}" type="pres">
      <dgm:prSet presAssocID="{F615A359-C334-4668-BB9E-9EB03F146248}" presName="node" presStyleLbl="node1" presStyleIdx="1" presStyleCnt="6" custScaleY="82637" custLinFactNeighborX="-3447" custLinFactNeighborY="1035">
        <dgm:presLayoutVars>
          <dgm:bulletEnabled val="1"/>
        </dgm:presLayoutVars>
      </dgm:prSet>
      <dgm:spPr/>
    </dgm:pt>
    <dgm:pt modelId="{7597F829-7BEA-4D81-A085-330E02629DCD}" type="pres">
      <dgm:prSet presAssocID="{4EA52B09-68C8-4A47-9862-2D39BF9FD162}" presName="sibTrans" presStyleCnt="0"/>
      <dgm:spPr/>
    </dgm:pt>
    <dgm:pt modelId="{7A0FED82-7145-4C7F-8D77-EB2F478D8BE7}" type="pres">
      <dgm:prSet presAssocID="{7EDBF4DB-8D46-4E0A-B763-223D03CE3AA3}" presName="node" presStyleLbl="node1" presStyleIdx="2" presStyleCnt="6" custScaleY="89965" custLinFactNeighborX="-1810" custLinFactNeighborY="2189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3" presStyleCnt="6" custScaleY="89714" custLinFactNeighborX="-1911" custLinFactNeighborY="-549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4" presStyleCnt="6" custScaleY="80570" custLinFactNeighborX="-901" custLinFactNeighborY="-6653">
        <dgm:presLayoutVars>
          <dgm:bulletEnabled val="1"/>
        </dgm:presLayoutVars>
      </dgm:prSet>
      <dgm:spPr/>
    </dgm:pt>
    <dgm:pt modelId="{DF84C501-A837-4ACD-A28E-EC60AF1A2A54}" type="pres">
      <dgm:prSet presAssocID="{04BE4801-ACB9-49EE-8FCF-AA6A60551FCE}" presName="sibTrans" presStyleCnt="0"/>
      <dgm:spPr/>
    </dgm:pt>
    <dgm:pt modelId="{C38701D1-1B91-4D85-BEF9-D0956313685B}" type="pres">
      <dgm:prSet presAssocID="{07AD04A3-1912-451E-9E19-8D45D7F41FCB}" presName="node" presStyleLbl="node1" presStyleIdx="5" presStyleCnt="6" custScaleY="82243" custLinFactNeighborX="-2534" custLinFactNeighborY="-2485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A5178E5B-5A5D-4D44-9DB2-85D71C895640}" type="presOf" srcId="{07AD04A3-1912-451E-9E19-8D45D7F41FCB}" destId="{C38701D1-1B91-4D85-BEF9-D0956313685B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3C67AC54-917F-4F7A-8A37-85AF30CEE8D7}" type="presOf" srcId="{F615A359-C334-4668-BB9E-9EB03F146248}" destId="{8788380F-F83C-47A6-993B-6A02B8FF2AB2}" srcOrd="0" destOrd="0" presId="urn:microsoft.com/office/officeart/2005/8/layout/default"/>
    <dgm:cxn modelId="{78ECC8A7-BF24-43D1-8590-7148BEFC594C}" srcId="{9C37B6B8-2A41-464F-B6DB-6CA51DAD3F0A}" destId="{F2643FD4-FF39-4A54-85F1-832977565AB5}" srcOrd="4" destOrd="0" parTransId="{05737800-BDCC-4353-B317-1A37270B2C06}" sibTransId="{04BE4801-ACB9-49EE-8FCF-AA6A60551FCE}"/>
    <dgm:cxn modelId="{4179CBC5-3F5F-48EA-B75D-6BAF0CEA3AED}" srcId="{9C37B6B8-2A41-464F-B6DB-6CA51DAD3F0A}" destId="{F615A359-C334-4668-BB9E-9EB03F146248}" srcOrd="1" destOrd="0" parTransId="{FE39958B-73B7-4FB8-9E80-F6039F555DD1}" sibTransId="{4EA52B09-68C8-4A47-9862-2D39BF9FD162}"/>
    <dgm:cxn modelId="{2F67B1D0-C634-4FA6-82A2-F10A9AC706A5}" srcId="{9C37B6B8-2A41-464F-B6DB-6CA51DAD3F0A}" destId="{07AD04A3-1912-451E-9E19-8D45D7F41FCB}" srcOrd="5" destOrd="0" parTransId="{E9911B6F-F6D0-4DEE-8368-53CAAB4B6F2D}" sibTransId="{4900EBA4-6DAD-4FEA-98FD-C5DB92E684E1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3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2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645F1031-4DF7-4370-BC32-2D4624832F51}" type="presParOf" srcId="{633EE9F3-2822-449A-A1AE-9A73DD9DAE00}" destId="{8788380F-F83C-47A6-993B-6A02B8FF2AB2}" srcOrd="2" destOrd="0" presId="urn:microsoft.com/office/officeart/2005/8/layout/default"/>
    <dgm:cxn modelId="{7A0ECA19-DBEA-4779-8275-2EEF0526B36C}" type="presParOf" srcId="{633EE9F3-2822-449A-A1AE-9A73DD9DAE00}" destId="{7597F829-7BEA-4D81-A085-330E02629DCD}" srcOrd="3" destOrd="0" presId="urn:microsoft.com/office/officeart/2005/8/layout/default"/>
    <dgm:cxn modelId="{FE9574D6-14D7-4C29-9517-0B2702BF0290}" type="presParOf" srcId="{633EE9F3-2822-449A-A1AE-9A73DD9DAE00}" destId="{7A0FED82-7145-4C7F-8D77-EB2F478D8BE7}" srcOrd="4" destOrd="0" presId="urn:microsoft.com/office/officeart/2005/8/layout/default"/>
    <dgm:cxn modelId="{EBB35C00-3343-4C0F-9620-2D29EC4C03A5}" type="presParOf" srcId="{633EE9F3-2822-449A-A1AE-9A73DD9DAE00}" destId="{AA412F2B-7497-490F-97F9-BE01A86E415D}" srcOrd="5" destOrd="0" presId="urn:microsoft.com/office/officeart/2005/8/layout/default"/>
    <dgm:cxn modelId="{1FFB4F06-303D-47A2-B35E-CEC77CB5A67A}" type="presParOf" srcId="{633EE9F3-2822-449A-A1AE-9A73DD9DAE00}" destId="{2CF7B8EF-1675-4B27-8DBA-17B220AF8F21}" srcOrd="6" destOrd="0" presId="urn:microsoft.com/office/officeart/2005/8/layout/default"/>
    <dgm:cxn modelId="{C0D9D2A9-2019-4BA7-8223-0EB0B0635759}" type="presParOf" srcId="{633EE9F3-2822-449A-A1AE-9A73DD9DAE00}" destId="{641B48C9-810D-496C-AB73-3A59F932E4D6}" srcOrd="7" destOrd="0" presId="urn:microsoft.com/office/officeart/2005/8/layout/default"/>
    <dgm:cxn modelId="{CC1F34F0-045C-4CC1-8687-9C6A12612EF9}" type="presParOf" srcId="{633EE9F3-2822-449A-A1AE-9A73DD9DAE00}" destId="{854D32F6-3C69-4626-A766-6DD6A513613A}" srcOrd="8" destOrd="0" presId="urn:microsoft.com/office/officeart/2005/8/layout/default"/>
    <dgm:cxn modelId="{EDF44615-7269-4784-961C-0728EDB58D7F}" type="presParOf" srcId="{633EE9F3-2822-449A-A1AE-9A73DD9DAE00}" destId="{DF84C501-A837-4ACD-A28E-EC60AF1A2A54}" srcOrd="9" destOrd="0" presId="urn:microsoft.com/office/officeart/2005/8/layout/default"/>
    <dgm:cxn modelId="{E73619CB-FDD2-4593-9A21-7B1C59A6AE32}" type="presParOf" srcId="{633EE9F3-2822-449A-A1AE-9A73DD9DAE00}" destId="{C38701D1-1B91-4D85-BEF9-D095631368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Database resources creation for kandula app</a:t>
          </a:r>
          <a:b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F615A359-C334-4668-BB9E-9EB03F14624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Nginx ingress controller on EKS + NLB deployment with helm</a:t>
          </a:r>
        </a:p>
      </dgm:t>
    </dgm:pt>
    <dgm:pt modelId="{FE39958B-73B7-4FB8-9E80-F6039F555DD1}" type="parTrans" cxnId="{4179CBC5-3F5F-48EA-B75D-6BAF0CEA3AED}">
      <dgm:prSet/>
      <dgm:spPr/>
      <dgm:t>
        <a:bodyPr/>
        <a:lstStyle/>
        <a:p>
          <a:endParaRPr lang="en-US"/>
        </a:p>
      </dgm:t>
    </dgm:pt>
    <dgm:pt modelId="{4EA52B09-68C8-4A47-9862-2D39BF9FD162}" type="sibTrans" cxnId="{4179CBC5-3F5F-48EA-B75D-6BAF0CEA3AED}">
      <dgm:prSet/>
      <dgm:spPr/>
      <dgm:t>
        <a:bodyPr/>
        <a:lstStyle/>
        <a:p>
          <a:endParaRPr lang="en-US"/>
        </a:p>
      </dgm:t>
    </dgm:pt>
    <dgm:pt modelId="{7EDBF4DB-8D46-4E0A-B763-223D03CE3AA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39542D4C-1760-436F-AA79-1277C5C3C576}" type="parTrans" cxnId="{94C55FF5-12AB-43DF-9E09-27CC19024AF4}">
      <dgm:prSet/>
      <dgm:spPr/>
      <dgm:t>
        <a:bodyPr/>
        <a:lstStyle/>
        <a:p>
          <a:endParaRPr lang="en-US"/>
        </a:p>
      </dgm:t>
    </dgm:pt>
    <dgm:pt modelId="{2E941910-E40A-414D-B5A4-7FD12761C7D1}" type="sibTrans" cxnId="{94C55FF5-12AB-43DF-9E09-27CC19024AF4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F2643FD4-FF39-4A54-85F1-832977565A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gm:t>
    </dgm:pt>
    <dgm:pt modelId="{05737800-BDCC-4353-B317-1A37270B2C06}" type="parTrans" cxnId="{78ECC8A7-BF24-43D1-8590-7148BEFC594C}">
      <dgm:prSet/>
      <dgm:spPr/>
      <dgm:t>
        <a:bodyPr/>
        <a:lstStyle/>
        <a:p>
          <a:endParaRPr lang="en-US"/>
        </a:p>
      </dgm:t>
    </dgm:pt>
    <dgm:pt modelId="{04BE4801-ACB9-49EE-8FCF-AA6A60551FCE}" type="sibTrans" cxnId="{78ECC8A7-BF24-43D1-8590-7148BEFC594C}">
      <dgm:prSet/>
      <dgm:spPr/>
      <dgm:t>
        <a:bodyPr/>
        <a:lstStyle/>
        <a:p>
          <a:endParaRPr lang="en-US"/>
        </a:p>
      </dgm:t>
    </dgm:pt>
    <dgm:pt modelId="{07AD04A3-1912-451E-9E19-8D45D7F41FC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Kandula app deployment</a:t>
          </a: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</a:t>
          </a:r>
        </a:p>
      </dgm:t>
    </dgm:pt>
    <dgm:pt modelId="{E9911B6F-F6D0-4DEE-8368-53CAAB4B6F2D}" type="parTrans" cxnId="{2F67B1D0-C634-4FA6-82A2-F10A9AC706A5}">
      <dgm:prSet/>
      <dgm:spPr/>
      <dgm:t>
        <a:bodyPr/>
        <a:lstStyle/>
        <a:p>
          <a:endParaRPr lang="en-US"/>
        </a:p>
      </dgm:t>
    </dgm:pt>
    <dgm:pt modelId="{4900EBA4-6DAD-4FEA-98FD-C5DB92E684E1}" type="sibTrans" cxnId="{2F67B1D0-C634-4FA6-82A2-F10A9AC706A5}">
      <dgm:prSet/>
      <dgm:spPr/>
      <dgm:t>
        <a:bodyPr/>
        <a:lstStyle/>
        <a:p>
          <a:endParaRPr lang="en-US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6" custScaleY="78849" custLinFactNeighborX="930" custLinFactNeighborY="-859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8788380F-F83C-47A6-993B-6A02B8FF2AB2}" type="pres">
      <dgm:prSet presAssocID="{F615A359-C334-4668-BB9E-9EB03F146248}" presName="node" presStyleLbl="node1" presStyleIdx="1" presStyleCnt="6" custScaleY="82637" custLinFactNeighborX="-3447" custLinFactNeighborY="1035">
        <dgm:presLayoutVars>
          <dgm:bulletEnabled val="1"/>
        </dgm:presLayoutVars>
      </dgm:prSet>
      <dgm:spPr/>
    </dgm:pt>
    <dgm:pt modelId="{7597F829-7BEA-4D81-A085-330E02629DCD}" type="pres">
      <dgm:prSet presAssocID="{4EA52B09-68C8-4A47-9862-2D39BF9FD162}" presName="sibTrans" presStyleCnt="0"/>
      <dgm:spPr/>
    </dgm:pt>
    <dgm:pt modelId="{7A0FED82-7145-4C7F-8D77-EB2F478D8BE7}" type="pres">
      <dgm:prSet presAssocID="{7EDBF4DB-8D46-4E0A-B763-223D03CE3AA3}" presName="node" presStyleLbl="node1" presStyleIdx="2" presStyleCnt="6" custScaleY="84945" custLinFactNeighborX="-1810" custLinFactNeighborY="2189">
        <dgm:presLayoutVars>
          <dgm:bulletEnabled val="1"/>
        </dgm:presLayoutVars>
      </dgm:prSet>
      <dgm:spPr/>
    </dgm:pt>
    <dgm:pt modelId="{AA412F2B-7497-490F-97F9-BE01A86E415D}" type="pres">
      <dgm:prSet presAssocID="{2E941910-E40A-414D-B5A4-7FD12761C7D1}" presName="sibTrans" presStyleCnt="0"/>
      <dgm:spPr/>
    </dgm:pt>
    <dgm:pt modelId="{2CF7B8EF-1675-4B27-8DBA-17B220AF8F21}" type="pres">
      <dgm:prSet presAssocID="{B971CF3F-0B64-4988-A2BA-26AA73EA1862}" presName="node" presStyleLbl="node1" presStyleIdx="3" presStyleCnt="6" custScaleY="86284" custLinFactNeighborX="-5228" custLinFactNeighborY="360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854D32F6-3C69-4626-A766-6DD6A513613A}" type="pres">
      <dgm:prSet presAssocID="{F2643FD4-FF39-4A54-85F1-832977565AB5}" presName="node" presStyleLbl="node1" presStyleIdx="4" presStyleCnt="6" custScaleY="84053" custLinFactNeighborX="724" custLinFactNeighborY="-604">
        <dgm:presLayoutVars>
          <dgm:bulletEnabled val="1"/>
        </dgm:presLayoutVars>
      </dgm:prSet>
      <dgm:spPr/>
    </dgm:pt>
    <dgm:pt modelId="{DF84C501-A837-4ACD-A28E-EC60AF1A2A54}" type="pres">
      <dgm:prSet presAssocID="{04BE4801-ACB9-49EE-8FCF-AA6A60551FCE}" presName="sibTrans" presStyleCnt="0"/>
      <dgm:spPr/>
    </dgm:pt>
    <dgm:pt modelId="{C38701D1-1B91-4D85-BEF9-D0956313685B}" type="pres">
      <dgm:prSet presAssocID="{07AD04A3-1912-451E-9E19-8D45D7F41FCB}" presName="node" presStyleLbl="node1" presStyleIdx="5" presStyleCnt="6" custScaleY="82243" custLinFactNeighborX="-2534" custLinFactNeighborY="-2485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75B77A0A-6833-4BD8-A835-B2A1CEB5F02E}" type="presOf" srcId="{F2643FD4-FF39-4A54-85F1-832977565AB5}" destId="{854D32F6-3C69-4626-A766-6DD6A513613A}" srcOrd="0" destOrd="0" presId="urn:microsoft.com/office/officeart/2005/8/layout/default"/>
    <dgm:cxn modelId="{EEF8D428-B805-47D8-AD67-21913C9AA6AD}" type="presOf" srcId="{7EDBF4DB-8D46-4E0A-B763-223D03CE3AA3}" destId="{7A0FED82-7145-4C7F-8D77-EB2F478D8BE7}" srcOrd="0" destOrd="0" presId="urn:microsoft.com/office/officeart/2005/8/layout/default"/>
    <dgm:cxn modelId="{A5178E5B-5A5D-4D44-9DB2-85D71C895640}" type="presOf" srcId="{07AD04A3-1912-451E-9E19-8D45D7F41FCB}" destId="{C38701D1-1B91-4D85-BEF9-D0956313685B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3C67AC54-917F-4F7A-8A37-85AF30CEE8D7}" type="presOf" srcId="{F615A359-C334-4668-BB9E-9EB03F146248}" destId="{8788380F-F83C-47A6-993B-6A02B8FF2AB2}" srcOrd="0" destOrd="0" presId="urn:microsoft.com/office/officeart/2005/8/layout/default"/>
    <dgm:cxn modelId="{78ECC8A7-BF24-43D1-8590-7148BEFC594C}" srcId="{9C37B6B8-2A41-464F-B6DB-6CA51DAD3F0A}" destId="{F2643FD4-FF39-4A54-85F1-832977565AB5}" srcOrd="4" destOrd="0" parTransId="{05737800-BDCC-4353-B317-1A37270B2C06}" sibTransId="{04BE4801-ACB9-49EE-8FCF-AA6A60551FCE}"/>
    <dgm:cxn modelId="{4179CBC5-3F5F-48EA-B75D-6BAF0CEA3AED}" srcId="{9C37B6B8-2A41-464F-B6DB-6CA51DAD3F0A}" destId="{F615A359-C334-4668-BB9E-9EB03F146248}" srcOrd="1" destOrd="0" parTransId="{FE39958B-73B7-4FB8-9E80-F6039F555DD1}" sibTransId="{4EA52B09-68C8-4A47-9862-2D39BF9FD162}"/>
    <dgm:cxn modelId="{2F67B1D0-C634-4FA6-82A2-F10A9AC706A5}" srcId="{9C37B6B8-2A41-464F-B6DB-6CA51DAD3F0A}" destId="{07AD04A3-1912-451E-9E19-8D45D7F41FCB}" srcOrd="5" destOrd="0" parTransId="{E9911B6F-F6D0-4DEE-8368-53CAAB4B6F2D}" sibTransId="{4900EBA4-6DAD-4FEA-98FD-C5DB92E684E1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3" destOrd="0" parTransId="{657D35E2-622B-4536-8BC9-3AC2D198A2C5}" sibTransId="{3C7CC4ED-4BBC-4EB4-A082-C0D073630CA6}"/>
    <dgm:cxn modelId="{94C55FF5-12AB-43DF-9E09-27CC19024AF4}" srcId="{9C37B6B8-2A41-464F-B6DB-6CA51DAD3F0A}" destId="{7EDBF4DB-8D46-4E0A-B763-223D03CE3AA3}" srcOrd="2" destOrd="0" parTransId="{39542D4C-1760-436F-AA79-1277C5C3C576}" sibTransId="{2E941910-E40A-414D-B5A4-7FD12761C7D1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645F1031-4DF7-4370-BC32-2D4624832F51}" type="presParOf" srcId="{633EE9F3-2822-449A-A1AE-9A73DD9DAE00}" destId="{8788380F-F83C-47A6-993B-6A02B8FF2AB2}" srcOrd="2" destOrd="0" presId="urn:microsoft.com/office/officeart/2005/8/layout/default"/>
    <dgm:cxn modelId="{7A0ECA19-DBEA-4779-8275-2EEF0526B36C}" type="presParOf" srcId="{633EE9F3-2822-449A-A1AE-9A73DD9DAE00}" destId="{7597F829-7BEA-4D81-A085-330E02629DCD}" srcOrd="3" destOrd="0" presId="urn:microsoft.com/office/officeart/2005/8/layout/default"/>
    <dgm:cxn modelId="{FE9574D6-14D7-4C29-9517-0B2702BF0290}" type="presParOf" srcId="{633EE9F3-2822-449A-A1AE-9A73DD9DAE00}" destId="{7A0FED82-7145-4C7F-8D77-EB2F478D8BE7}" srcOrd="4" destOrd="0" presId="urn:microsoft.com/office/officeart/2005/8/layout/default"/>
    <dgm:cxn modelId="{EBB35C00-3343-4C0F-9620-2D29EC4C03A5}" type="presParOf" srcId="{633EE9F3-2822-449A-A1AE-9A73DD9DAE00}" destId="{AA412F2B-7497-490F-97F9-BE01A86E415D}" srcOrd="5" destOrd="0" presId="urn:microsoft.com/office/officeart/2005/8/layout/default"/>
    <dgm:cxn modelId="{1FFB4F06-303D-47A2-B35E-CEC77CB5A67A}" type="presParOf" srcId="{633EE9F3-2822-449A-A1AE-9A73DD9DAE00}" destId="{2CF7B8EF-1675-4B27-8DBA-17B220AF8F21}" srcOrd="6" destOrd="0" presId="urn:microsoft.com/office/officeart/2005/8/layout/default"/>
    <dgm:cxn modelId="{C0D9D2A9-2019-4BA7-8223-0EB0B0635759}" type="presParOf" srcId="{633EE9F3-2822-449A-A1AE-9A73DD9DAE00}" destId="{641B48C9-810D-496C-AB73-3A59F932E4D6}" srcOrd="7" destOrd="0" presId="urn:microsoft.com/office/officeart/2005/8/layout/default"/>
    <dgm:cxn modelId="{CC1F34F0-045C-4CC1-8687-9C6A12612EF9}" type="presParOf" srcId="{633EE9F3-2822-449A-A1AE-9A73DD9DAE00}" destId="{854D32F6-3C69-4626-A766-6DD6A513613A}" srcOrd="8" destOrd="0" presId="urn:microsoft.com/office/officeart/2005/8/layout/default"/>
    <dgm:cxn modelId="{EDF44615-7269-4784-961C-0728EDB58D7F}" type="presParOf" srcId="{633EE9F3-2822-449A-A1AE-9A73DD9DAE00}" destId="{DF84C501-A837-4ACD-A28E-EC60AF1A2A54}" srcOrd="9" destOrd="0" presId="urn:microsoft.com/office/officeart/2005/8/layout/default"/>
    <dgm:cxn modelId="{E73619CB-FDD2-4593-9A21-7B1C59A6AE32}" type="presParOf" srcId="{633EE9F3-2822-449A-A1AE-9A73DD9DAE00}" destId="{C38701D1-1B91-4D85-BEF9-D095631368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37B6B8-2A41-464F-B6DB-6CA51DAD3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80FD8-631B-43E7-8176-F86E5A3DF83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Kiyosaki says that his educated father was a man of values who contributed a lot of his time and knowledge to society, but hardly contributed any money. </a:t>
          </a:r>
        </a:p>
      </dgm:t>
    </dgm:pt>
    <dgm:pt modelId="{486ED5D1-A6F5-4617-ADA3-10AD8455CF40}" type="parTrans" cxnId="{0426404B-486D-46C9-A159-E62E14B32F41}">
      <dgm:prSet/>
      <dgm:spPr/>
      <dgm:t>
        <a:bodyPr/>
        <a:lstStyle/>
        <a:p>
          <a:endParaRPr lang="en-US"/>
        </a:p>
      </dgm:t>
    </dgm:pt>
    <dgm:pt modelId="{48F83239-F33B-4202-8AC1-E25FA7CE5048}" type="sibTrans" cxnId="{0426404B-486D-46C9-A159-E62E14B32F41}">
      <dgm:prSet/>
      <dgm:spPr/>
      <dgm:t>
        <a:bodyPr/>
        <a:lstStyle/>
        <a:p>
          <a:endParaRPr lang="en-US"/>
        </a:p>
      </dgm:t>
    </dgm:pt>
    <dgm:pt modelId="{F615A359-C334-4668-BB9E-9EB03F14624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same principle of starting by giving, Kiyosaki explains, is especially true for studies.</a:t>
          </a:r>
          <a:b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9958B-73B7-4FB8-9E80-F6039F555DD1}" type="parTrans" cxnId="{4179CBC5-3F5F-48EA-B75D-6BAF0CEA3AED}">
      <dgm:prSet/>
      <dgm:spPr/>
      <dgm:t>
        <a:bodyPr/>
        <a:lstStyle/>
        <a:p>
          <a:endParaRPr lang="en-US"/>
        </a:p>
      </dgm:t>
    </dgm:pt>
    <dgm:pt modelId="{4EA52B09-68C8-4A47-9862-2D39BF9FD162}" type="sibTrans" cxnId="{4179CBC5-3F5F-48EA-B75D-6BAF0CEA3AED}">
      <dgm:prSet/>
      <dgm:spPr/>
      <dgm:t>
        <a:bodyPr/>
        <a:lstStyle/>
        <a:p>
          <a:endParaRPr lang="en-US"/>
        </a:p>
      </dgm:t>
    </dgm:pt>
    <dgm:pt modelId="{B971CF3F-0B64-4988-A2BA-26AA73EA1862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 used to say, when we have extra money, we will donate, but this rarely happened.</a:t>
          </a:r>
        </a:p>
      </dgm:t>
    </dgm:pt>
    <dgm:pt modelId="{657D35E2-622B-4536-8BC9-3AC2D198A2C5}" type="parTrans" cxnId="{BDA6A4E6-7416-4B02-89EC-DB33CB76E702}">
      <dgm:prSet/>
      <dgm:spPr/>
      <dgm:t>
        <a:bodyPr/>
        <a:lstStyle/>
        <a:p>
          <a:endParaRPr lang="en-US"/>
        </a:p>
      </dgm:t>
    </dgm:pt>
    <dgm:pt modelId="{3C7CC4ED-4BBC-4EB4-A082-C0D073630CA6}" type="sibTrans" cxnId="{BDA6A4E6-7416-4B02-89EC-DB33CB76E702}">
      <dgm:prSet/>
      <dgm:spPr/>
      <dgm:t>
        <a:bodyPr/>
        <a:lstStyle/>
        <a:p>
          <a:endParaRPr lang="en-US"/>
        </a:p>
      </dgm:t>
    </dgm:pt>
    <dgm:pt modelId="{6E0CD14F-0DD9-49E3-A7A3-CDB1776FFF8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general, anything you want in life </a:t>
          </a:r>
          <a:r>
            <a:rPr lang="en-US" sz="14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first give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!</a:t>
          </a:r>
        </a:p>
      </dgm:t>
    </dgm:pt>
    <dgm:pt modelId="{986D46AA-22DA-4152-9698-41A3C51787CA}" type="parTrans" cxnId="{6CFC428D-A3CE-4F0E-9F6C-83AC0692BD4C}">
      <dgm:prSet/>
      <dgm:spPr/>
      <dgm:t>
        <a:bodyPr/>
        <a:lstStyle/>
        <a:p>
          <a:endParaRPr lang="en-IL"/>
        </a:p>
      </dgm:t>
    </dgm:pt>
    <dgm:pt modelId="{C486BB39-E0B7-4E7E-9E4D-747ACA60CD2B}" type="sibTrans" cxnId="{6CFC428D-A3CE-4F0E-9F6C-83AC0692BD4C}">
      <dgm:prSet/>
      <dgm:spPr/>
      <dgm:t>
        <a:bodyPr/>
        <a:lstStyle/>
        <a:p>
          <a:endParaRPr lang="en-IL"/>
        </a:p>
      </dgm:t>
    </dgm:pt>
    <dgm:pt modelId="{57F8970B-7A47-48DC-BF16-276AA62BB00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you teach others or share with them the knowledge of how to make money, you are the ones who learn the most in the end.</a:t>
          </a:r>
          <a:b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true to every knowledge you want to gain.</a:t>
          </a:r>
        </a:p>
      </dgm:t>
    </dgm:pt>
    <dgm:pt modelId="{298FED31-F885-41CE-B125-28FE5C07A400}" type="parTrans" cxnId="{FD61DCE0-BDE8-452C-B6DF-4FE9218A0A28}">
      <dgm:prSet/>
      <dgm:spPr/>
      <dgm:t>
        <a:bodyPr/>
        <a:lstStyle/>
        <a:p>
          <a:endParaRPr lang="en-IL"/>
        </a:p>
      </dgm:t>
    </dgm:pt>
    <dgm:pt modelId="{BDB6D41A-2022-4D26-ADA3-C2B5493CEF4F}" type="sibTrans" cxnId="{FD61DCE0-BDE8-452C-B6DF-4FE9218A0A28}">
      <dgm:prSet/>
      <dgm:spPr/>
      <dgm:t>
        <a:bodyPr/>
        <a:lstStyle/>
        <a:p>
          <a:endParaRPr lang="en-IL"/>
        </a:p>
      </dgm:t>
    </dgm:pt>
    <dgm:pt modelId="{633EE9F3-2822-449A-A1AE-9A73DD9DAE00}" type="pres">
      <dgm:prSet presAssocID="{9C37B6B8-2A41-464F-B6DB-6CA51DAD3F0A}" presName="diagram" presStyleCnt="0">
        <dgm:presLayoutVars>
          <dgm:dir/>
          <dgm:resizeHandles val="exact"/>
        </dgm:presLayoutVars>
      </dgm:prSet>
      <dgm:spPr/>
    </dgm:pt>
    <dgm:pt modelId="{17D0EF5E-DBED-479D-9C60-CF6B10DE5B0D}" type="pres">
      <dgm:prSet presAssocID="{26A80FD8-631B-43E7-8176-F86E5A3DF83B}" presName="node" presStyleLbl="node1" presStyleIdx="0" presStyleCnt="5" custScaleY="67465" custLinFactNeighborX="-6390" custLinFactNeighborY="16856">
        <dgm:presLayoutVars>
          <dgm:bulletEnabled val="1"/>
        </dgm:presLayoutVars>
      </dgm:prSet>
      <dgm:spPr/>
    </dgm:pt>
    <dgm:pt modelId="{1CDD57A0-342A-48F6-A196-9404EF88B45C}" type="pres">
      <dgm:prSet presAssocID="{48F83239-F33B-4202-8AC1-E25FA7CE5048}" presName="sibTrans" presStyleCnt="0"/>
      <dgm:spPr/>
    </dgm:pt>
    <dgm:pt modelId="{8788380F-F83C-47A6-993B-6A02B8FF2AB2}" type="pres">
      <dgm:prSet presAssocID="{F615A359-C334-4668-BB9E-9EB03F146248}" presName="node" presStyleLbl="node1" presStyleIdx="1" presStyleCnt="5" custScaleY="58198" custLinFactNeighborX="-3797" custLinFactNeighborY="15052">
        <dgm:presLayoutVars>
          <dgm:bulletEnabled val="1"/>
        </dgm:presLayoutVars>
      </dgm:prSet>
      <dgm:spPr/>
    </dgm:pt>
    <dgm:pt modelId="{7597F829-7BEA-4D81-A085-330E02629DCD}" type="pres">
      <dgm:prSet presAssocID="{4EA52B09-68C8-4A47-9862-2D39BF9FD162}" presName="sibTrans" presStyleCnt="0"/>
      <dgm:spPr/>
    </dgm:pt>
    <dgm:pt modelId="{2CF7B8EF-1675-4B27-8DBA-17B220AF8F21}" type="pres">
      <dgm:prSet presAssocID="{B971CF3F-0B64-4988-A2BA-26AA73EA1862}" presName="node" presStyleLbl="node1" presStyleIdx="2" presStyleCnt="5" custScaleY="67455" custLinFactNeighborX="-4443" custLinFactNeighborY="9990">
        <dgm:presLayoutVars>
          <dgm:bulletEnabled val="1"/>
        </dgm:presLayoutVars>
      </dgm:prSet>
      <dgm:spPr/>
    </dgm:pt>
    <dgm:pt modelId="{641B48C9-810D-496C-AB73-3A59F932E4D6}" type="pres">
      <dgm:prSet presAssocID="{3C7CC4ED-4BBC-4EB4-A082-C0D073630CA6}" presName="sibTrans" presStyleCnt="0"/>
      <dgm:spPr/>
    </dgm:pt>
    <dgm:pt modelId="{7C9C0412-5534-4C22-BB6A-7A5C6B879095}" type="pres">
      <dgm:prSet presAssocID="{57F8970B-7A47-48DC-BF16-276AA62BB00B}" presName="node" presStyleLbl="node1" presStyleIdx="3" presStyleCnt="5" custScaleY="67455" custLinFactNeighborX="-4242" custLinFactNeighborY="9990">
        <dgm:presLayoutVars>
          <dgm:bulletEnabled val="1"/>
        </dgm:presLayoutVars>
      </dgm:prSet>
      <dgm:spPr/>
    </dgm:pt>
    <dgm:pt modelId="{FFB1D158-B7F0-430B-B8CD-47CE6A05FC23}" type="pres">
      <dgm:prSet presAssocID="{BDB6D41A-2022-4D26-ADA3-C2B5493CEF4F}" presName="sibTrans" presStyleCnt="0"/>
      <dgm:spPr/>
    </dgm:pt>
    <dgm:pt modelId="{C644CABD-D57D-4F2E-904A-02B120E556A6}" type="pres">
      <dgm:prSet presAssocID="{6E0CD14F-0DD9-49E3-A7A3-CDB1776FFF81}" presName="node" presStyleLbl="node1" presStyleIdx="4" presStyleCnt="5" custScaleY="41654" custLinFactNeighborX="67" custLinFactNeighborY="5687">
        <dgm:presLayoutVars>
          <dgm:bulletEnabled val="1"/>
        </dgm:presLayoutVars>
      </dgm:prSet>
      <dgm:spPr/>
    </dgm:pt>
  </dgm:ptLst>
  <dgm:cxnLst>
    <dgm:cxn modelId="{71A9DD00-90D6-4F44-BFF9-EDF1E096B897}" type="presOf" srcId="{B971CF3F-0B64-4988-A2BA-26AA73EA1862}" destId="{2CF7B8EF-1675-4B27-8DBA-17B220AF8F21}" srcOrd="0" destOrd="0" presId="urn:microsoft.com/office/officeart/2005/8/layout/default"/>
    <dgm:cxn modelId="{C9599E20-D804-4F8C-BC93-F59CB004A159}" type="presOf" srcId="{6E0CD14F-0DD9-49E3-A7A3-CDB1776FFF81}" destId="{C644CABD-D57D-4F2E-904A-02B120E556A6}" srcOrd="0" destOrd="0" presId="urn:microsoft.com/office/officeart/2005/8/layout/default"/>
    <dgm:cxn modelId="{0426404B-486D-46C9-A159-E62E14B32F41}" srcId="{9C37B6B8-2A41-464F-B6DB-6CA51DAD3F0A}" destId="{26A80FD8-631B-43E7-8176-F86E5A3DF83B}" srcOrd="0" destOrd="0" parTransId="{486ED5D1-A6F5-4617-ADA3-10AD8455CF40}" sibTransId="{48F83239-F33B-4202-8AC1-E25FA7CE5048}"/>
    <dgm:cxn modelId="{3C67AC54-917F-4F7A-8A37-85AF30CEE8D7}" type="presOf" srcId="{F615A359-C334-4668-BB9E-9EB03F146248}" destId="{8788380F-F83C-47A6-993B-6A02B8FF2AB2}" srcOrd="0" destOrd="0" presId="urn:microsoft.com/office/officeart/2005/8/layout/default"/>
    <dgm:cxn modelId="{6CFC428D-A3CE-4F0E-9F6C-83AC0692BD4C}" srcId="{9C37B6B8-2A41-464F-B6DB-6CA51DAD3F0A}" destId="{6E0CD14F-0DD9-49E3-A7A3-CDB1776FFF81}" srcOrd="4" destOrd="0" parTransId="{986D46AA-22DA-4152-9698-41A3C51787CA}" sibTransId="{C486BB39-E0B7-4E7E-9E4D-747ACA60CD2B}"/>
    <dgm:cxn modelId="{B3ED8CA0-7D19-4148-A07B-6D47FCA486DB}" type="presOf" srcId="{57F8970B-7A47-48DC-BF16-276AA62BB00B}" destId="{7C9C0412-5534-4C22-BB6A-7A5C6B879095}" srcOrd="0" destOrd="0" presId="urn:microsoft.com/office/officeart/2005/8/layout/default"/>
    <dgm:cxn modelId="{4179CBC5-3F5F-48EA-B75D-6BAF0CEA3AED}" srcId="{9C37B6B8-2A41-464F-B6DB-6CA51DAD3F0A}" destId="{F615A359-C334-4668-BB9E-9EB03F146248}" srcOrd="1" destOrd="0" parTransId="{FE39958B-73B7-4FB8-9E80-F6039F555DD1}" sibTransId="{4EA52B09-68C8-4A47-9862-2D39BF9FD162}"/>
    <dgm:cxn modelId="{FD61DCE0-BDE8-452C-B6DF-4FE9218A0A28}" srcId="{9C37B6B8-2A41-464F-B6DB-6CA51DAD3F0A}" destId="{57F8970B-7A47-48DC-BF16-276AA62BB00B}" srcOrd="3" destOrd="0" parTransId="{298FED31-F885-41CE-B125-28FE5C07A400}" sibTransId="{BDB6D41A-2022-4D26-ADA3-C2B5493CEF4F}"/>
    <dgm:cxn modelId="{C19345E3-98A7-47CC-B8F2-E8BB5EB3BE80}" type="presOf" srcId="{26A80FD8-631B-43E7-8176-F86E5A3DF83B}" destId="{17D0EF5E-DBED-479D-9C60-CF6B10DE5B0D}" srcOrd="0" destOrd="0" presId="urn:microsoft.com/office/officeart/2005/8/layout/default"/>
    <dgm:cxn modelId="{BDA6A4E6-7416-4B02-89EC-DB33CB76E702}" srcId="{9C37B6B8-2A41-464F-B6DB-6CA51DAD3F0A}" destId="{B971CF3F-0B64-4988-A2BA-26AA73EA1862}" srcOrd="2" destOrd="0" parTransId="{657D35E2-622B-4536-8BC9-3AC2D198A2C5}" sibTransId="{3C7CC4ED-4BBC-4EB4-A082-C0D073630CA6}"/>
    <dgm:cxn modelId="{17104DF5-B6DB-45F2-827F-311941E7E8FF}" type="presOf" srcId="{9C37B6B8-2A41-464F-B6DB-6CA51DAD3F0A}" destId="{633EE9F3-2822-449A-A1AE-9A73DD9DAE00}" srcOrd="0" destOrd="0" presId="urn:microsoft.com/office/officeart/2005/8/layout/default"/>
    <dgm:cxn modelId="{A28E851D-8642-4B76-AC04-C51FDD723753}" type="presParOf" srcId="{633EE9F3-2822-449A-A1AE-9A73DD9DAE00}" destId="{17D0EF5E-DBED-479D-9C60-CF6B10DE5B0D}" srcOrd="0" destOrd="0" presId="urn:microsoft.com/office/officeart/2005/8/layout/default"/>
    <dgm:cxn modelId="{86DD9634-9CAF-4F94-8DEE-D477A29C8205}" type="presParOf" srcId="{633EE9F3-2822-449A-A1AE-9A73DD9DAE00}" destId="{1CDD57A0-342A-48F6-A196-9404EF88B45C}" srcOrd="1" destOrd="0" presId="urn:microsoft.com/office/officeart/2005/8/layout/default"/>
    <dgm:cxn modelId="{645F1031-4DF7-4370-BC32-2D4624832F51}" type="presParOf" srcId="{633EE9F3-2822-449A-A1AE-9A73DD9DAE00}" destId="{8788380F-F83C-47A6-993B-6A02B8FF2AB2}" srcOrd="2" destOrd="0" presId="urn:microsoft.com/office/officeart/2005/8/layout/default"/>
    <dgm:cxn modelId="{7A0ECA19-DBEA-4779-8275-2EEF0526B36C}" type="presParOf" srcId="{633EE9F3-2822-449A-A1AE-9A73DD9DAE00}" destId="{7597F829-7BEA-4D81-A085-330E02629DCD}" srcOrd="3" destOrd="0" presId="urn:microsoft.com/office/officeart/2005/8/layout/default"/>
    <dgm:cxn modelId="{1FFB4F06-303D-47A2-B35E-CEC77CB5A67A}" type="presParOf" srcId="{633EE9F3-2822-449A-A1AE-9A73DD9DAE00}" destId="{2CF7B8EF-1675-4B27-8DBA-17B220AF8F21}" srcOrd="4" destOrd="0" presId="urn:microsoft.com/office/officeart/2005/8/layout/default"/>
    <dgm:cxn modelId="{C0D9D2A9-2019-4BA7-8223-0EB0B0635759}" type="presParOf" srcId="{633EE9F3-2822-449A-A1AE-9A73DD9DAE00}" destId="{641B48C9-810D-496C-AB73-3A59F932E4D6}" srcOrd="5" destOrd="0" presId="urn:microsoft.com/office/officeart/2005/8/layout/default"/>
    <dgm:cxn modelId="{917E0ACE-67BB-487D-A480-2702D08442C6}" type="presParOf" srcId="{633EE9F3-2822-449A-A1AE-9A73DD9DAE00}" destId="{7C9C0412-5534-4C22-BB6A-7A5C6B879095}" srcOrd="6" destOrd="0" presId="urn:microsoft.com/office/officeart/2005/8/layout/default"/>
    <dgm:cxn modelId="{2FFD7EBA-0253-4974-8F6C-305D0D6C99E9}" type="presParOf" srcId="{633EE9F3-2822-449A-A1AE-9A73DD9DAE00}" destId="{FFB1D158-B7F0-430B-B8CD-47CE6A05FC23}" srcOrd="7" destOrd="0" presId="urn:microsoft.com/office/officeart/2005/8/layout/default"/>
    <dgm:cxn modelId="{04FAA339-48B3-4851-9CC3-E537137AD625}" type="presParOf" srcId="{633EE9F3-2822-449A-A1AE-9A73DD9DAE00}" destId="{C644CABD-D57D-4F2E-904A-02B120E556A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89651" y="939302"/>
          <a:ext cx="3623840" cy="147126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9651" y="939302"/>
        <a:ext cx="3623840" cy="1471268"/>
      </dsp:txXfrm>
    </dsp:sp>
    <dsp:sp modelId="{7A0FED82-7145-4C7F-8D77-EB2F478D8BE7}">
      <dsp:nvSpPr>
        <dsp:cNvPr id="0" name=""/>
        <dsp:cNvSpPr/>
      </dsp:nvSpPr>
      <dsp:spPr>
        <a:xfrm>
          <a:off x="3825484" y="908380"/>
          <a:ext cx="398337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EKS: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Cluster, EKS SG, node_group_1, nodes SG, OIDC IAM for kandula app, OIDC IAM for filebeat</a:t>
          </a:r>
        </a:p>
      </dsp:txBody>
      <dsp:txXfrm>
        <a:off x="3825484" y="908380"/>
        <a:ext cx="3983371" cy="1458246"/>
      </dsp:txXfrm>
    </dsp:sp>
    <dsp:sp modelId="{2CF7B8EF-1675-4B27-8DBA-17B220AF8F21}">
      <dsp:nvSpPr>
        <dsp:cNvPr id="0" name=""/>
        <dsp:cNvSpPr/>
      </dsp:nvSpPr>
      <dsp:spPr>
        <a:xfrm>
          <a:off x="92664" y="2495815"/>
          <a:ext cx="2649464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AWS Instances: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Ansible, bastion, CA, consul, Jenkins master, Jenkins agents, logging, OpenVPN, SG and IAM role for each instance  </a:t>
          </a:r>
        </a:p>
      </dsp:txBody>
      <dsp:txXfrm>
        <a:off x="92664" y="2495815"/>
        <a:ext cx="2649464" cy="1458246"/>
      </dsp:txXfrm>
    </dsp:sp>
    <dsp:sp modelId="{854D32F6-3C69-4626-A766-6DD6A513613A}">
      <dsp:nvSpPr>
        <dsp:cNvPr id="0" name=""/>
        <dsp:cNvSpPr/>
      </dsp:nvSpPr>
      <dsp:spPr>
        <a:xfrm>
          <a:off x="2895512" y="2513300"/>
          <a:ext cx="243041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More resources: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RDS PostgreSQL, ALB, ALB SG, http listener, https listener + rules, target groups, route53 records</a:t>
          </a:r>
        </a:p>
      </dsp:txBody>
      <dsp:txXfrm>
        <a:off x="2895512" y="2513300"/>
        <a:ext cx="2430411" cy="1458246"/>
      </dsp:txXfrm>
    </dsp:sp>
    <dsp:sp modelId="{B74E5592-7724-4BDB-9ACB-B5973E5369AE}">
      <dsp:nvSpPr>
        <dsp:cNvPr id="0" name=""/>
        <dsp:cNvSpPr/>
      </dsp:nvSpPr>
      <dsp:spPr>
        <a:xfrm>
          <a:off x="5446593" y="2541969"/>
          <a:ext cx="2430411" cy="14582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Terraform state is stored in S3 bucket</a:t>
          </a:r>
        </a:p>
      </dsp:txBody>
      <dsp:txXfrm>
        <a:off x="5446593" y="2541969"/>
        <a:ext cx="2430411" cy="145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825129" y="107913"/>
          <a:ext cx="2756798" cy="130422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Dynamic inventory for each playbook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5129" y="107913"/>
        <a:ext cx="2756798" cy="1304224"/>
      </dsp:txXfrm>
    </dsp:sp>
    <dsp:sp modelId="{8788380F-F83C-47A6-993B-6A02B8FF2AB2}">
      <dsp:nvSpPr>
        <dsp:cNvPr id="0" name=""/>
        <dsp:cNvSpPr/>
      </dsp:nvSpPr>
      <dsp:spPr>
        <a:xfrm>
          <a:off x="3899317" y="19039"/>
          <a:ext cx="2756798" cy="136688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9317" y="19039"/>
        <a:ext cx="2756798" cy="1366881"/>
      </dsp:txXfrm>
    </dsp:sp>
    <dsp:sp modelId="{7A0FED82-7145-4C7F-8D77-EB2F478D8BE7}">
      <dsp:nvSpPr>
        <dsp:cNvPr id="0" name=""/>
        <dsp:cNvSpPr/>
      </dsp:nvSpPr>
      <dsp:spPr>
        <a:xfrm>
          <a:off x="911968" y="1680688"/>
          <a:ext cx="2756798" cy="148809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911968" y="1680688"/>
        <a:ext cx="2756798" cy="1488092"/>
      </dsp:txXfrm>
    </dsp:sp>
    <dsp:sp modelId="{2CF7B8EF-1675-4B27-8DBA-17B220AF8F21}">
      <dsp:nvSpPr>
        <dsp:cNvPr id="0" name=""/>
        <dsp:cNvSpPr/>
      </dsp:nvSpPr>
      <dsp:spPr>
        <a:xfrm>
          <a:off x="3941661" y="1637475"/>
          <a:ext cx="2756798" cy="148394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3941661" y="1637475"/>
        <a:ext cx="2756798" cy="1483940"/>
      </dsp:txXfrm>
    </dsp:sp>
    <dsp:sp modelId="{854D32F6-3C69-4626-A766-6DD6A513613A}">
      <dsp:nvSpPr>
        <dsp:cNvPr id="0" name=""/>
        <dsp:cNvSpPr/>
      </dsp:nvSpPr>
      <dsp:spPr>
        <a:xfrm>
          <a:off x="937027" y="3312043"/>
          <a:ext cx="2756798" cy="133269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playbook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AWS instances</a:t>
          </a:r>
        </a:p>
      </dsp:txBody>
      <dsp:txXfrm>
        <a:off x="937027" y="3312043"/>
        <a:ext cx="2756798" cy="1332691"/>
      </dsp:txXfrm>
    </dsp:sp>
    <dsp:sp modelId="{C38701D1-1B91-4D85-BEF9-D0956313685B}">
      <dsp:nvSpPr>
        <dsp:cNvPr id="0" name=""/>
        <dsp:cNvSpPr/>
      </dsp:nvSpPr>
      <dsp:spPr>
        <a:xfrm>
          <a:off x="3924487" y="3367149"/>
          <a:ext cx="2756798" cy="136036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4487" y="3367149"/>
        <a:ext cx="2756798" cy="1360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759623" y="19576"/>
          <a:ext cx="2774315" cy="131251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Database resources creation for kandula app</a:t>
          </a:r>
          <a:b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9623" y="19576"/>
        <a:ext cx="2774315" cy="1312511"/>
      </dsp:txXfrm>
    </dsp:sp>
    <dsp:sp modelId="{8788380F-F83C-47A6-993B-6A02B8FF2AB2}">
      <dsp:nvSpPr>
        <dsp:cNvPr id="0" name=""/>
        <dsp:cNvSpPr/>
      </dsp:nvSpPr>
      <dsp:spPr>
        <a:xfrm>
          <a:off x="3689938" y="19576"/>
          <a:ext cx="2774315" cy="137556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Nginx ingress controller on EKS + NLB deployment with helm</a:t>
          </a:r>
        </a:p>
      </dsp:txBody>
      <dsp:txXfrm>
        <a:off x="3689938" y="19576"/>
        <a:ext cx="2774315" cy="1375566"/>
      </dsp:txXfrm>
    </dsp:sp>
    <dsp:sp modelId="{7A0FED82-7145-4C7F-8D77-EB2F478D8BE7}">
      <dsp:nvSpPr>
        <dsp:cNvPr id="0" name=""/>
        <dsp:cNvSpPr/>
      </dsp:nvSpPr>
      <dsp:spPr>
        <a:xfrm>
          <a:off x="683607" y="1702928"/>
          <a:ext cx="2774315" cy="141398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Filebeat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683607" y="1702928"/>
        <a:ext cx="2774315" cy="1413985"/>
      </dsp:txXfrm>
    </dsp:sp>
    <dsp:sp modelId="{2CF7B8EF-1675-4B27-8DBA-17B220AF8F21}">
      <dsp:nvSpPr>
        <dsp:cNvPr id="0" name=""/>
        <dsp:cNvSpPr/>
      </dsp:nvSpPr>
      <dsp:spPr>
        <a:xfrm>
          <a:off x="3640528" y="1661338"/>
          <a:ext cx="2774315" cy="143627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Consul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3640528" y="1661338"/>
        <a:ext cx="2774315" cy="1436274"/>
      </dsp:txXfrm>
    </dsp:sp>
    <dsp:sp modelId="{854D32F6-3C69-4626-A766-6DD6A513613A}">
      <dsp:nvSpPr>
        <dsp:cNvPr id="0" name=""/>
        <dsp:cNvSpPr/>
      </dsp:nvSpPr>
      <dsp:spPr>
        <a:xfrm>
          <a:off x="753908" y="3358997"/>
          <a:ext cx="2774315" cy="139913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Node_exporter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with helm</a:t>
          </a:r>
        </a:p>
      </dsp:txBody>
      <dsp:txXfrm>
        <a:off x="753908" y="3358997"/>
        <a:ext cx="2774315" cy="1399137"/>
      </dsp:txXfrm>
    </dsp:sp>
    <dsp:sp modelId="{C38701D1-1B91-4D85-BEF9-D0956313685B}">
      <dsp:nvSpPr>
        <dsp:cNvPr id="0" name=""/>
        <dsp:cNvSpPr/>
      </dsp:nvSpPr>
      <dsp:spPr>
        <a:xfrm>
          <a:off x="3715268" y="3342751"/>
          <a:ext cx="2774315" cy="136900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Kandula app deployment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on EKS </a:t>
          </a:r>
        </a:p>
      </dsp:txBody>
      <dsp:txXfrm>
        <a:off x="3715268" y="3342751"/>
        <a:ext cx="2774315" cy="1369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EF5E-DBED-479D-9C60-CF6B10DE5B0D}">
      <dsp:nvSpPr>
        <dsp:cNvPr id="0" name=""/>
        <dsp:cNvSpPr/>
      </dsp:nvSpPr>
      <dsp:spPr>
        <a:xfrm>
          <a:off x="0" y="411397"/>
          <a:ext cx="3734247" cy="151158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Kiyosaki says that his educated father was a man of values who contributed a lot of his time and knowledge to society, but hardly contributed any money. </a:t>
          </a:r>
        </a:p>
      </dsp:txBody>
      <dsp:txXfrm>
        <a:off x="0" y="411397"/>
        <a:ext cx="3734247" cy="1511585"/>
      </dsp:txXfrm>
    </dsp:sp>
    <dsp:sp modelId="{8788380F-F83C-47A6-993B-6A02B8FF2AB2}">
      <dsp:nvSpPr>
        <dsp:cNvPr id="0" name=""/>
        <dsp:cNvSpPr/>
      </dsp:nvSpPr>
      <dsp:spPr>
        <a:xfrm>
          <a:off x="3966839" y="474794"/>
          <a:ext cx="3734247" cy="130395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same principle of starting by giving, Kiyosaki explains, is especially true for studies.</a:t>
          </a:r>
          <a:b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6839" y="474794"/>
        <a:ext cx="3734247" cy="1303954"/>
      </dsp:txXfrm>
    </dsp:sp>
    <dsp:sp modelId="{2CF7B8EF-1675-4B27-8DBA-17B220AF8F21}">
      <dsp:nvSpPr>
        <dsp:cNvPr id="0" name=""/>
        <dsp:cNvSpPr/>
      </dsp:nvSpPr>
      <dsp:spPr>
        <a:xfrm>
          <a:off x="0" y="2142572"/>
          <a:ext cx="3734247" cy="151136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He used to say, when we have extra money, we will donate, but this rarely happened.</a:t>
          </a:r>
        </a:p>
      </dsp:txBody>
      <dsp:txXfrm>
        <a:off x="0" y="2142572"/>
        <a:ext cx="3734247" cy="1511361"/>
      </dsp:txXfrm>
    </dsp:sp>
    <dsp:sp modelId="{7C9C0412-5534-4C22-BB6A-7A5C6B879095}">
      <dsp:nvSpPr>
        <dsp:cNvPr id="0" name=""/>
        <dsp:cNvSpPr/>
      </dsp:nvSpPr>
      <dsp:spPr>
        <a:xfrm>
          <a:off x="3950222" y="2142572"/>
          <a:ext cx="3734247" cy="1511361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If you teach others or share with them the knowledge of how to make money, you are the ones who learn the most in the end.</a:t>
          </a:r>
          <a:b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It’s true to every knowledge you want to gain.</a:t>
          </a:r>
        </a:p>
      </dsp:txBody>
      <dsp:txXfrm>
        <a:off x="3950222" y="2142572"/>
        <a:ext cx="3734247" cy="1511361"/>
      </dsp:txXfrm>
    </dsp:sp>
    <dsp:sp modelId="{C644CABD-D57D-4F2E-904A-02B120E556A6}">
      <dsp:nvSpPr>
        <dsp:cNvPr id="0" name=""/>
        <dsp:cNvSpPr/>
      </dsp:nvSpPr>
      <dsp:spPr>
        <a:xfrm>
          <a:off x="2057295" y="3837259"/>
          <a:ext cx="3734247" cy="93327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 general, anything you want in life </a:t>
          </a:r>
          <a:r>
            <a:rPr lang="en-US" sz="1400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first give</a:t>
          </a:r>
          <a:r>
            <a:rPr lang="en-US" sz="1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!</a:t>
          </a:r>
        </a:p>
      </dsp:txBody>
      <dsp:txXfrm>
        <a:off x="2057295" y="3837259"/>
        <a:ext cx="3734247" cy="93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F1B7-5C1D-4C72-A5C2-FFD2E0EC4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29114-4C0A-4AB2-B3FB-00DF53125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E548-E570-4F1C-B2F4-D74F7CE8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D21DA-8208-44AC-9EEE-80B05FEF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7B09-4AD3-4827-B5FD-CC6FF299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147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5BBC-0B6A-44AE-9CFC-4053B8F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832CB-A664-47B6-889D-2AD64958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49E9-7060-4818-8082-038554AE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A139-31F8-42AB-82C3-362033D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4313-CD72-4D5F-B3BE-A8EE654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16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DCE69-B06A-4C47-A3D0-EF3D8AD2C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E312-3F16-49BA-8845-39DECBA5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A313-325B-47F1-B236-D1A88666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79B2-9F7B-40F1-A67D-F2BFA0F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EFE3-4279-42A7-BA33-309D1F5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86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C7A0-2E2B-441E-B550-43ABD92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893D-858F-4E47-B5FE-97952F10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6CF6-1249-4673-98A0-0553D98F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D79C-4FC1-4752-A566-A467486D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EC2D-8715-47FD-96D1-5470AA5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83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BB09-BD98-48CF-8D4C-F6B400F2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566D-E542-448C-AF19-82A9BE53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765E-B614-45CC-9D1D-9F36B1F8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07EA-A9EB-457C-B57A-39A1F05E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EBD0-5111-4E98-92F3-3BD33A73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277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6A22-305C-4465-A13E-7936E741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C35-5BA2-4106-B763-1EEB3CE2C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CAAD7-E8B2-42C5-9689-F45D38DEE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35564-0927-4515-91CF-65028C7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F9D10-8534-4100-A452-C7002D8F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03F8-AD84-4449-A46F-EEB338E1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BA9A-A27E-461F-9255-7249E406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C650A-4028-4F52-9E98-006DB02A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171C0-3C90-4EDC-9150-105E2D663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BA18-04F1-4A7F-9351-2F5701FD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DB8B3-3A7D-4DE3-AB62-0FC8B7B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CFAA9-71FC-400C-8BA3-AAD5BFF4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FE90-7601-4C1B-9948-0C2CA08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512E6-1E27-4DF7-A1B5-C9243A6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1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E425-1DC5-4193-9E89-E9DCA6BF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575E9-FAB0-472D-B4D0-18A2426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EDEE1-96D2-4F5A-A1D4-9C67C9F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56ED7-938C-47C2-B99C-233B8CA5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69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E3B1-39B6-40C1-93D5-68EF93D1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1F271-2424-45FF-B89F-D05F6EA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FF234-22AB-4C4F-973F-28302402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109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60E8-F6E4-46A5-A21A-1F2B63F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E193-56C6-4065-9759-15B0E1F6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9F62-3589-4F52-A8A5-752DFE678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A6779-333B-411B-8DE6-E8C39DA7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371C7-C59D-4A11-8DC3-587305BD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7E97-4200-4E73-813D-EBD07BFE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0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2CC-00BB-49C9-82CB-2BDBD34F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E95AE-EFE0-4E6F-89A1-8152D12B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E518-520A-49D4-99E6-381DB2DE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7F4B-49CF-49D8-9FA0-93BEEE47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9C51-30F8-4B64-A394-E4FEB239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B653-14E0-4F9E-8C95-5F357474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9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E0FA8-99EE-45EE-AA36-42AAD0BE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9961-2FFF-4BC3-9622-026A36DA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B3BA-DB02-4C5F-A74B-078126B9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6F1B-65E3-4358-85C3-6AE06D031BFF}" type="datetimeFigureOut">
              <a:rPr lang="en-IL" smtClean="0"/>
              <a:t>01/07/2023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67A-BB2C-4CB3-986D-98E221C69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6231-26C2-44E9-8C2E-FF1192B80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8F98-39E7-4C1B-885C-368E110AE0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643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dina-diana-cohen-1b66456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cohen965@gmail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polaroid-letters-2490552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5DE5B-7487-4699-B803-6D2866BB434D}"/>
              </a:ext>
            </a:extLst>
          </p:cNvPr>
          <p:cNvSpPr txBox="1"/>
          <p:nvPr/>
        </p:nvSpPr>
        <p:spPr>
          <a:xfrm>
            <a:off x="6517872" y="1708492"/>
            <a:ext cx="4916283" cy="2362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 name is Diana Cohen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have ~10 years of IT experience (~2 years with cloud).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work as cloud operations at Essence Group.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live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Givat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Shmuel.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3784E-1E8D-4A54-844E-074BA090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4528567"/>
            <a:ext cx="256748" cy="263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51101-BED8-4530-AC5C-88321F2B2144}"/>
              </a:ext>
            </a:extLst>
          </p:cNvPr>
          <p:cNvSpPr txBox="1"/>
          <p:nvPr/>
        </p:nvSpPr>
        <p:spPr>
          <a:xfrm>
            <a:off x="973876" y="4542327"/>
            <a:ext cx="408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https://www.linkedin.com/in/adina-diana-cohen-1b664567/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712B2-D346-4DEC-831B-91D7169D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5" y="4174456"/>
            <a:ext cx="273470" cy="205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8828B-0004-4634-AB81-C650A232C9A8}"/>
              </a:ext>
            </a:extLst>
          </p:cNvPr>
          <p:cNvSpPr txBox="1"/>
          <p:nvPr/>
        </p:nvSpPr>
        <p:spPr>
          <a:xfrm>
            <a:off x="973877" y="4184297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cohen965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@gmail.com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959F8-4673-44C5-AD49-D397B2C781B5}"/>
              </a:ext>
            </a:extLst>
          </p:cNvPr>
          <p:cNvSpPr txBox="1"/>
          <p:nvPr/>
        </p:nvSpPr>
        <p:spPr>
          <a:xfrm>
            <a:off x="542075" y="1338482"/>
            <a:ext cx="23446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 interests </a:t>
            </a:r>
            <a:r>
              <a:rPr lang="he-IL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</a:t>
            </a:r>
            <a:r>
              <a:rPr lang="en-U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Listening to music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Dancing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Going to the beach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Watching movies</a:t>
            </a:r>
          </a:p>
          <a:p>
            <a:pPr marL="154305" indent="-154305" defTabSz="4937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Cooking and baking</a:t>
            </a:r>
            <a:endParaRPr lang="en-IL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5E0D-9FF9-4114-AA64-1A6B22B05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803" y="1253037"/>
            <a:ext cx="2425155" cy="24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1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FE34A-725F-4B89-96CC-2EEF82D4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794478"/>
            <a:ext cx="9816353" cy="47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67D70-3F15-48E1-9936-B768E061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7" y="755124"/>
            <a:ext cx="7806489" cy="5347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D987E-2E3C-4D33-922F-8D10EEB41613}"/>
              </a:ext>
            </a:extLst>
          </p:cNvPr>
          <p:cNvSpPr txBox="1"/>
          <p:nvPr/>
        </p:nvSpPr>
        <p:spPr>
          <a:xfrm>
            <a:off x="8576720" y="1440218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kandula app</a:t>
            </a:r>
          </a:p>
          <a:p>
            <a:r>
              <a:rPr lang="en-US" dirty="0"/>
              <a:t>With a subdomain configured</a:t>
            </a:r>
          </a:p>
          <a:p>
            <a:r>
              <a:rPr lang="en-US" dirty="0"/>
              <a:t>in Route53 + ingress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68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0570F-3E07-4C57-9CBF-CE336CB7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18" y="635267"/>
            <a:ext cx="3882235" cy="5722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D39EC-8618-47C7-9A23-E6A90175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85" y="640004"/>
            <a:ext cx="2465865" cy="5577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CA481B-A9D3-47C8-8EEC-D8326C0BC522}"/>
              </a:ext>
            </a:extLst>
          </p:cNvPr>
          <p:cNvSpPr txBox="1"/>
          <p:nvPr/>
        </p:nvSpPr>
        <p:spPr>
          <a:xfrm>
            <a:off x="8576720" y="1713297"/>
            <a:ext cx="24184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Deploying consul agent </a:t>
            </a:r>
          </a:p>
          <a:p>
            <a:r>
              <a:rPr lang="en-US" dirty="0"/>
              <a:t>and register them as a </a:t>
            </a:r>
          </a:p>
          <a:p>
            <a:r>
              <a:rPr lang="en-US" dirty="0"/>
              <a:t>Service, using ansible.</a:t>
            </a:r>
          </a:p>
          <a:p>
            <a:r>
              <a:rPr lang="en-US" dirty="0"/>
              <a:t>I have deployed a </a:t>
            </a:r>
          </a:p>
          <a:p>
            <a:r>
              <a:rPr lang="en-US" dirty="0"/>
              <a:t>registration container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9396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EB89C-1D2F-4725-9413-91E8DD6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02" y="698477"/>
            <a:ext cx="10564840" cy="356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C2810-20A9-4308-8F52-61DBF16B4E58}"/>
              </a:ext>
            </a:extLst>
          </p:cNvPr>
          <p:cNvSpPr txBox="1"/>
          <p:nvPr/>
        </p:nvSpPr>
        <p:spPr>
          <a:xfrm>
            <a:off x="4612086" y="4930019"/>
            <a:ext cx="29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VPC resources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5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E5EF-BF49-47A2-AF55-7FEE2944A859}"/>
              </a:ext>
            </a:extLst>
          </p:cNvPr>
          <p:cNvSpPr txBox="1"/>
          <p:nvPr/>
        </p:nvSpPr>
        <p:spPr>
          <a:xfrm>
            <a:off x="3917482" y="3774704"/>
            <a:ext cx="289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Grafana 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instances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tag: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node_exporter_aws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01D9A-0173-4033-959A-473DD2D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674434"/>
            <a:ext cx="10847105" cy="2308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CE0B5-95CD-44F8-87C3-8A40908D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64" y="3774704"/>
            <a:ext cx="2045303" cy="16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78F2-A905-4423-8060-DC7A33B4A0BF}"/>
              </a:ext>
            </a:extLst>
          </p:cNvPr>
          <p:cNvSpPr txBox="1"/>
          <p:nvPr/>
        </p:nvSpPr>
        <p:spPr>
          <a:xfrm>
            <a:off x="1568918" y="3843867"/>
            <a:ext cx="289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Grafana UI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from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instances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tag: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node_exporter_eks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B5163-8CC0-464F-BFA2-7CC5824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6" y="664924"/>
            <a:ext cx="10764293" cy="2349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332CDC-1F18-407C-8CD2-10E5B762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77" y="3811308"/>
            <a:ext cx="1342659" cy="110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4CA12-C6E6-4C30-8C62-58543B8E3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776" y="3787986"/>
            <a:ext cx="1060409" cy="11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E1541-9864-46CF-B989-4CC55DCF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649087"/>
            <a:ext cx="8165643" cy="555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C54E3-C480-424E-B426-E5CF3ABDDFF3}"/>
              </a:ext>
            </a:extLst>
          </p:cNvPr>
          <p:cNvSpPr txBox="1"/>
          <p:nvPr/>
        </p:nvSpPr>
        <p:spPr>
          <a:xfrm>
            <a:off x="9396265" y="1083603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Prometheus UI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A619A-8AB7-4E5A-8892-C5087E22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545" y="1882468"/>
            <a:ext cx="2037427" cy="17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27EA8-0C15-4E44-A551-58FB23C9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01" y="706549"/>
            <a:ext cx="8851213" cy="451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0236B-5552-4E99-9C11-362610A9AB0C}"/>
              </a:ext>
            </a:extLst>
          </p:cNvPr>
          <p:cNvSpPr txBox="1"/>
          <p:nvPr/>
        </p:nvSpPr>
        <p:spPr>
          <a:xfrm>
            <a:off x="4347598" y="5544873"/>
            <a:ext cx="14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Kibana UI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99457-7D8D-4FBB-80F3-B90B1032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347" y="1361661"/>
            <a:ext cx="1427952" cy="14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745113"/>
              </p:ext>
            </p:extLst>
          </p:nvPr>
        </p:nvGraphicFramePr>
        <p:xfrm>
          <a:off x="654707" y="950598"/>
          <a:ext cx="7843834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618CF0-45AE-47D8-B905-71DD06EB7AAF}"/>
              </a:ext>
            </a:extLst>
          </p:cNvPr>
          <p:cNvSpPr txBox="1"/>
          <p:nvPr/>
        </p:nvSpPr>
        <p:spPr>
          <a:xfrm>
            <a:off x="1117724" y="940260"/>
            <a:ext cx="270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before you receive!</a:t>
            </a:r>
          </a:p>
          <a:p>
            <a:endParaRPr lang="en-IL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1FAC2-AB3A-40BC-B636-9663E67CB23C}"/>
              </a:ext>
            </a:extLst>
          </p:cNvPr>
          <p:cNvSpPr txBox="1"/>
          <p:nvPr/>
        </p:nvSpPr>
        <p:spPr>
          <a:xfrm>
            <a:off x="4807409" y="940260"/>
            <a:ext cx="3205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Teaching others is a noble gift!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066A3-A588-4A98-9694-79C1FF7CA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437" y="820271"/>
            <a:ext cx="2701739" cy="28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9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queen&#10;&#10;Description automatically generated">
            <a:extLst>
              <a:ext uri="{FF2B5EF4-FFF2-40B4-BE49-F238E27FC236}">
                <a16:creationId xmlns:a16="http://schemas.microsoft.com/office/drawing/2014/main" id="{F29028E8-BFC0-4A98-8FE7-E41DEC48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63" b="2125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3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F58F14-44DF-4195-AACE-C1D35BA3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4325"/>
            <a:ext cx="107156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/>
        </p:nvGraphicFramePr>
        <p:xfrm>
          <a:off x="648557" y="793899"/>
          <a:ext cx="8002383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30F371B-B75B-442B-88A1-1AF7F7C78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414" y="793899"/>
            <a:ext cx="2578347" cy="2541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FCE750-D499-43BB-BF9C-F719DA1F6106}"/>
              </a:ext>
            </a:extLst>
          </p:cNvPr>
          <p:cNvSpPr txBox="1"/>
          <p:nvPr/>
        </p:nvSpPr>
        <p:spPr>
          <a:xfrm>
            <a:off x="829239" y="1758095"/>
            <a:ext cx="31582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Networking: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VPC, NAT, EIP, IGW, public subnets,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subnets, private data subnets,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 tables, DHCP options</a:t>
            </a:r>
            <a:endParaRPr lang="en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5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708163"/>
              </p:ext>
            </p:extLst>
          </p:nvPr>
        </p:nvGraphicFramePr>
        <p:xfrm>
          <a:off x="991720" y="956422"/>
          <a:ext cx="7713009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BAE662-89FA-4DBD-9B47-2CF17C3C8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6520" y="1250720"/>
            <a:ext cx="2173650" cy="23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ADF57A29-3658-D6C5-4071-260CA73A7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831890"/>
              </p:ext>
            </p:extLst>
          </p:nvPr>
        </p:nvGraphicFramePr>
        <p:xfrm>
          <a:off x="991720" y="956422"/>
          <a:ext cx="7293707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30D797F-F6E9-4F63-AF1F-1450C0179A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867" y="1217790"/>
            <a:ext cx="2068098" cy="27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FD043-C177-4C9D-B3BD-5805863A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47" y="716706"/>
            <a:ext cx="2857500" cy="528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CFA54-BE7C-46C3-9ABF-6262A684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71" y="716706"/>
            <a:ext cx="2121640" cy="5388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5134A-33C2-4E81-9900-CEAB80C785FB}"/>
              </a:ext>
            </a:extLst>
          </p:cNvPr>
          <p:cNvSpPr txBox="1"/>
          <p:nvPr/>
        </p:nvSpPr>
        <p:spPr>
          <a:xfrm>
            <a:off x="8088487" y="2470232"/>
            <a:ext cx="19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Postgres resources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477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919FD-8E3F-494F-8173-A902116A09C8}"/>
              </a:ext>
            </a:extLst>
          </p:cNvPr>
          <p:cNvSpPr txBox="1"/>
          <p:nvPr/>
        </p:nvSpPr>
        <p:spPr>
          <a:xfrm>
            <a:off x="1199384" y="4750366"/>
            <a:ext cx="303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Nginx ingress controller + NLB </a:t>
            </a:r>
          </a:p>
          <a:p>
            <a:r>
              <a:rPr lang="en-US" dirty="0"/>
              <a:t>Resources output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9055A-8207-491C-BF4E-E4C17291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8" y="678412"/>
            <a:ext cx="10438286" cy="3450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491C0-40DD-4641-BDA3-00984EE7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68" y="4306259"/>
            <a:ext cx="1460824" cy="1581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BB433A-38BC-4CA4-858A-6DB560CA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90" y="4263957"/>
            <a:ext cx="1217980" cy="1019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6C3980-B0BE-4E2B-AD6A-00CC689C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341" y="4292198"/>
            <a:ext cx="1343025" cy="1609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9A186B-83E0-4734-B825-F4100D8D5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784" y="5363963"/>
            <a:ext cx="815625" cy="8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E215E-FE9F-4DB0-AF66-B51C2431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0" y="791857"/>
            <a:ext cx="10220964" cy="27760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1C282-CE0F-4E25-AB69-9CCFFC5C2376}"/>
              </a:ext>
            </a:extLst>
          </p:cNvPr>
          <p:cNvSpPr txBox="1"/>
          <p:nvPr/>
        </p:nvSpPr>
        <p:spPr>
          <a:xfrm>
            <a:off x="3165651" y="447397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 resources output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D126-425E-4197-890A-948D60BD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3732953"/>
            <a:ext cx="1881356" cy="2220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70986-9659-494B-B93F-66453E67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967" y="3772568"/>
            <a:ext cx="1295696" cy="14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08727-CD7E-4568-B659-07C223C4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64" y="847022"/>
            <a:ext cx="6797724" cy="48391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F18C3-7F50-421F-AB87-D68FDE7A2BC8}"/>
              </a:ext>
            </a:extLst>
          </p:cNvPr>
          <p:cNvSpPr txBox="1"/>
          <p:nvPr/>
        </p:nvSpPr>
        <p:spPr>
          <a:xfrm>
            <a:off x="8186057" y="1644134"/>
            <a:ext cx="2156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CoreDNS ConfigMap</a:t>
            </a:r>
          </a:p>
          <a:p>
            <a:r>
              <a:rPr lang="en-US" dirty="0"/>
              <a:t>Configuration output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70CD8-EB1B-4CE1-8908-8EBB49C4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00" y="2822065"/>
            <a:ext cx="1460824" cy="1581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2EE8B-5AE1-4A89-B6E8-726C0406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8666" y="2502599"/>
            <a:ext cx="976580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5930</TotalTime>
  <Words>462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52</cp:revision>
  <dcterms:created xsi:type="dcterms:W3CDTF">2023-04-15T12:01:37Z</dcterms:created>
  <dcterms:modified xsi:type="dcterms:W3CDTF">2023-07-01T14:43:40Z</dcterms:modified>
</cp:coreProperties>
</file>