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918" r:id="rId5"/>
    <p:sldId id="867" r:id="rId6"/>
    <p:sldId id="920" r:id="rId7"/>
    <p:sldId id="919" r:id="rId8"/>
    <p:sldId id="921" r:id="rId9"/>
    <p:sldId id="922" r:id="rId10"/>
    <p:sldId id="863" r:id="rId11"/>
  </p:sldIdLst>
  <p:sldSz cx="12192000" cy="6858000"/>
  <p:notesSz cx="6797675" cy="987425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777EFF-A1FE-7242-98A6-FD15561EECED}">
          <p14:sldIdLst>
            <p14:sldId id="918"/>
            <p14:sldId id="867"/>
            <p14:sldId id="920"/>
            <p14:sldId id="919"/>
            <p14:sldId id="921"/>
            <p14:sldId id="922"/>
            <p14:sldId id="863"/>
          </p14:sldIdLst>
        </p14:section>
      </p14:sectionLst>
    </p:ext>
    <p:ext uri="{EFAFB233-063F-42B5-8137-9DF3F51BA10A}">
      <p15:sldGuideLst xmlns:p15="http://schemas.microsoft.com/office/powerpoint/2012/main">
        <p15:guide id="2" pos="1753" userDrawn="1">
          <p15:clr>
            <a:srgbClr val="A4A3A4"/>
          </p15:clr>
        </p15:guide>
        <p15:guide id="4" pos="5586" userDrawn="1">
          <p15:clr>
            <a:srgbClr val="A4A3A4"/>
          </p15:clr>
        </p15:guide>
        <p15:guide id="6" pos="4520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31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Buitrago Ruano" initials="CBR" lastIdx="8" clrIdx="0">
    <p:extLst>
      <p:ext uri="{19B8F6BF-5375-455C-9EA6-DF929625EA0E}">
        <p15:presenceInfo xmlns:p15="http://schemas.microsoft.com/office/powerpoint/2012/main" userId="S::carlos.buitrago@essencesecurity.com::a3696831-f7c5-480b-92d3-338a98e055c4" providerId="AD"/>
      </p:ext>
    </p:extLst>
  </p:cmAuthor>
  <p:cmAuthor id="2" name="Liat Yona" initials="LY" lastIdx="29" clrIdx="1">
    <p:extLst>
      <p:ext uri="{19B8F6BF-5375-455C-9EA6-DF929625EA0E}">
        <p15:presenceInfo xmlns:p15="http://schemas.microsoft.com/office/powerpoint/2012/main" userId="S::liatyo@essencesecurity.com::a2d574d8-6531-4a98-aa42-f2cfb78542a6" providerId="AD"/>
      </p:ext>
    </p:extLst>
  </p:cmAuthor>
  <p:cmAuthor id="3" name="Rafi Zauer" initials="RZ" lastIdx="20" clrIdx="2">
    <p:extLst>
      <p:ext uri="{19B8F6BF-5375-455C-9EA6-DF929625EA0E}">
        <p15:presenceInfo xmlns:p15="http://schemas.microsoft.com/office/powerpoint/2012/main" userId="S::rafiza@essencesecurity.com::b3a553c5-c955-46cf-a4fb-7f87689b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781"/>
    <a:srgbClr val="6AD4D4"/>
    <a:srgbClr val="F15E5E"/>
    <a:srgbClr val="74359B"/>
    <a:srgbClr val="F18C9E"/>
    <a:srgbClr val="F1E4EA"/>
    <a:srgbClr val="75369C"/>
    <a:srgbClr val="9D67BF"/>
    <a:srgbClr val="F1A0CF"/>
    <a:srgbClr val="B66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4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1753"/>
        <p:guide pos="5586"/>
        <p:guide pos="4520"/>
        <p:guide orient="horz"/>
        <p:guide orient="horz" pos="3113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 Diana Cohen" userId="cf14e8af-0b22-4bdd-940c-c9b2fee0768e" providerId="ADAL" clId="{7A1D851A-9ACC-4B33-94BC-14294AEA305A}"/>
    <pc:docChg chg="custSel modSld">
      <pc:chgData name="Adina Diana Cohen" userId="cf14e8af-0b22-4bdd-940c-c9b2fee0768e" providerId="ADAL" clId="{7A1D851A-9ACC-4B33-94BC-14294AEA305A}" dt="2023-09-10T09:20:42.607" v="98" actId="1076"/>
      <pc:docMkLst>
        <pc:docMk/>
      </pc:docMkLst>
      <pc:sldChg chg="modSp mod">
        <pc:chgData name="Adina Diana Cohen" userId="cf14e8af-0b22-4bdd-940c-c9b2fee0768e" providerId="ADAL" clId="{7A1D851A-9ACC-4B33-94BC-14294AEA305A}" dt="2023-09-10T09:20:42.607" v="98" actId="1076"/>
        <pc:sldMkLst>
          <pc:docMk/>
          <pc:sldMk cId="4012476588" sldId="919"/>
        </pc:sldMkLst>
        <pc:spChg chg="mod">
          <ac:chgData name="Adina Diana Cohen" userId="cf14e8af-0b22-4bdd-940c-c9b2fee0768e" providerId="ADAL" clId="{7A1D851A-9ACC-4B33-94BC-14294AEA305A}" dt="2023-09-10T09:20:42.607" v="98" actId="1076"/>
          <ac:spMkLst>
            <pc:docMk/>
            <pc:sldMk cId="4012476588" sldId="919"/>
            <ac:spMk id="3" creationId="{09D653CE-6E59-8AC3-FBD6-C593C0E170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213C9-D556-43CA-AF8B-5EE96B7BE14A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5C1E0-8215-4290-A78D-243591698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12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3200" y="806450"/>
            <a:ext cx="7151688" cy="4024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3588DB-BE9C-194A-8555-C503B8933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r="5290" b="15611"/>
          <a:stretch/>
        </p:blipFill>
        <p:spPr>
          <a:xfrm>
            <a:off x="-26582" y="1"/>
            <a:ext cx="12248674" cy="6858000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E4532AE-EB81-C147-BD59-BDE8D24E7540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35D3F13-39F7-D543-B276-41F60E512C53}"/>
              </a:ext>
            </a:extLst>
          </p:cNvPr>
          <p:cNvSpPr/>
          <p:nvPr userDrawn="1"/>
        </p:nvSpPr>
        <p:spPr>
          <a:xfrm>
            <a:off x="0" y="0"/>
            <a:ext cx="12222092" cy="6858000"/>
          </a:xfrm>
          <a:prstGeom prst="rect">
            <a:avLst/>
          </a:prstGeom>
          <a:gradFill flip="none" rotWithShape="1">
            <a:gsLst>
              <a:gs pos="50000">
                <a:srgbClr val="407692">
                  <a:alpha val="73000"/>
                </a:srgbClr>
              </a:gs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4658643-E442-7F4B-B876-B55E9F3FDAE0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1" name="Rectángulo 26">
              <a:extLst>
                <a:ext uri="{FF2B5EF4-FFF2-40B4-BE49-F238E27FC236}">
                  <a16:creationId xmlns:a16="http://schemas.microsoft.com/office/drawing/2014/main" id="{CD937B59-0E17-4F48-A7E8-7F7E4F1FF84E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50F3E7D7-53CF-774C-9721-8EA0386E9DF6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2F631EDE-086D-E942-95E2-04E8FA158392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0E9A72-C253-4143-AD2C-6EDAD8CD2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10DF369-1FA9-F548-B6F3-9B28ED6C30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69748"/>
            <a:ext cx="9144000" cy="952480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D87DC67-808B-F346-A0FC-3B6732D4E5BC}"/>
              </a:ext>
            </a:extLst>
          </p:cNvPr>
          <p:cNvCxnSpPr>
            <a:cxnSpLocks/>
          </p:cNvCxnSpPr>
          <p:nvPr/>
        </p:nvCxnSpPr>
        <p:spPr>
          <a:xfrm flipH="1">
            <a:off x="1932643" y="5057056"/>
            <a:ext cx="8390327" cy="0"/>
          </a:xfrm>
          <a:prstGeom prst="line">
            <a:avLst/>
          </a:prstGeom>
          <a:ln>
            <a:gradFill>
              <a:gsLst>
                <a:gs pos="75000">
                  <a:srgbClr val="FFFFFF"/>
                </a:gs>
                <a:gs pos="25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779D77E-A5E4-A340-B033-E435D0C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145889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 err="1"/>
              <a:t>Month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: Calibri regular 24</a:t>
            </a:r>
            <a:endParaRPr lang="LID4096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65FA3C-C974-0D4C-8FA3-DB644C33EB57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37" name="Rectángulo 26">
              <a:extLst>
                <a:ext uri="{FF2B5EF4-FFF2-40B4-BE49-F238E27FC236}">
                  <a16:creationId xmlns:a16="http://schemas.microsoft.com/office/drawing/2014/main" id="{5974020E-F503-D64C-ABE1-8C830643DEA3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26">
              <a:extLst>
                <a:ext uri="{FF2B5EF4-FFF2-40B4-BE49-F238E27FC236}">
                  <a16:creationId xmlns:a16="http://schemas.microsoft.com/office/drawing/2014/main" id="{8C24C0D3-AB62-EC40-97DD-954610896E00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26">
              <a:extLst>
                <a:ext uri="{FF2B5EF4-FFF2-40B4-BE49-F238E27FC236}">
                  <a16:creationId xmlns:a16="http://schemas.microsoft.com/office/drawing/2014/main" id="{E0AAAE49-2D4A-9844-8579-263202889BB6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2" name="Picture 21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CA91297-8C31-47D3-A769-A8AD6B63B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F3707DB-F0C7-7144-846D-6E0DE45968CB}"/>
              </a:ext>
            </a:extLst>
          </p:cNvPr>
          <p:cNvSpPr/>
          <p:nvPr userDrawn="1"/>
        </p:nvSpPr>
        <p:spPr>
          <a:xfrm>
            <a:off x="0" y="-1"/>
            <a:ext cx="12209333" cy="5964903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62E90F-DC2C-CD41-B413-624BB85E0D0C}"/>
              </a:ext>
            </a:extLst>
          </p:cNvPr>
          <p:cNvSpPr/>
          <p:nvPr userDrawn="1"/>
        </p:nvSpPr>
        <p:spPr>
          <a:xfrm>
            <a:off x="0" y="0"/>
            <a:ext cx="4886762" cy="5964901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E69BE-A9D8-014A-8FA7-FC4386D93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" y="0"/>
            <a:ext cx="4886762" cy="59649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17E0E-ED2E-48E3-A84A-7301BC4BE7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463251" y="1059638"/>
            <a:ext cx="5890549" cy="406271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Calibri 22 Bold. </a:t>
            </a:r>
          </a:p>
          <a:p>
            <a:pPr lvl="0"/>
            <a:endParaRPr lang="LID4096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E31832-0E98-D644-B23F-C40CC3EE9040}"/>
              </a:ext>
            </a:extLst>
          </p:cNvPr>
          <p:cNvSpPr txBox="1">
            <a:spLocks/>
          </p:cNvSpPr>
          <p:nvPr userDrawn="1"/>
        </p:nvSpPr>
        <p:spPr>
          <a:xfrm>
            <a:off x="43706" y="2348728"/>
            <a:ext cx="4813407" cy="1484535"/>
          </a:xfrm>
          <a:prstGeom prst="rect">
            <a:avLst/>
          </a:prstGeom>
          <a:effectLst>
            <a:glow rad="647700">
              <a:srgbClr val="F67671">
                <a:alpha val="65000"/>
              </a:srgb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>
                <a:effectLst>
                  <a:glow rad="203200">
                    <a:srgbClr val="F67671">
                      <a:alpha val="5000"/>
                    </a:srgbClr>
                  </a:glow>
                </a:effectLst>
              </a:rPr>
              <a:t>AGENDA</a:t>
            </a:r>
            <a:endParaRPr lang="LID4096" sz="9600">
              <a:effectLst>
                <a:glow rad="203200">
                  <a:srgbClr val="F67671">
                    <a:alpha val="5000"/>
                  </a:srgbClr>
                </a:glow>
              </a:effectLst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2B81C1E-15D5-2741-832C-751C926C70AE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95F123A-3395-B940-AA73-73C152E7F60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92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7469C8-4860-4340-A277-3585BBD55A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36A950B-2560-BF43-A5EB-7015490822C3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B4682-8F13-EC42-820E-490994F47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0959"/>
            <a:ext cx="9144000" cy="1810179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BFEB667-4D35-4026-8E85-48A6B0247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Regula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/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5ABC2-684B-5740-8521-C08CFDB5F24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2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Bi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BE6D0774-64F8-F04B-BEA3-80B35D5B19A2}"/>
              </a:ext>
            </a:extLst>
          </p:cNvPr>
          <p:cNvSpPr/>
          <p:nvPr userDrawn="1"/>
        </p:nvSpPr>
        <p:spPr>
          <a:xfrm>
            <a:off x="-17334" y="1"/>
            <a:ext cx="12226667" cy="596490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F4A5E7-FA20-4743-8759-1B3BF500B3FB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97EBCD0-EE34-7D4A-9265-8978D0FA881B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3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4AB59D7A-AAB5-3845-856F-150FE5259F7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E6DF17-C240-6C46-9C06-3BDC979679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3029110"/>
            <a:ext cx="9144000" cy="1022028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137A9A9-5C83-264E-9940-47FACC9FEDFD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CCBEC8A1-91FA-C34F-A2F5-E39C792604A6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26">
              <a:extLst>
                <a:ext uri="{FF2B5EF4-FFF2-40B4-BE49-F238E27FC236}">
                  <a16:creationId xmlns:a16="http://schemas.microsoft.com/office/drawing/2014/main" id="{41B4FC2C-B103-3545-A7A5-C3197CE6FF53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088D1AC0-A7F7-A649-B7D7-E76D4039DA94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4284A95-C6FF-1F42-B7E8-BD9BAAC6A81B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44" name="Rectángulo 26">
              <a:extLst>
                <a:ext uri="{FF2B5EF4-FFF2-40B4-BE49-F238E27FC236}">
                  <a16:creationId xmlns:a16="http://schemas.microsoft.com/office/drawing/2014/main" id="{181466F6-12A6-954A-B6D4-271BE0AFA7C8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26">
              <a:extLst>
                <a:ext uri="{FF2B5EF4-FFF2-40B4-BE49-F238E27FC236}">
                  <a16:creationId xmlns:a16="http://schemas.microsoft.com/office/drawing/2014/main" id="{EB3AD6B9-1D3B-8A45-AC39-1B4FA2706B0B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26">
              <a:extLst>
                <a:ext uri="{FF2B5EF4-FFF2-40B4-BE49-F238E27FC236}">
                  <a16:creationId xmlns:a16="http://schemas.microsoft.com/office/drawing/2014/main" id="{CE668386-6B45-1B46-8468-6C7AFDB0B553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" name="Picture 19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96805FA-6958-4502-9482-9E5CFB19B8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3F2E9C2-99EC-F74E-98D7-A5451830EA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07084587-E2FA-C248-9FC7-0FE1B6E73FE5}"/>
              </a:ext>
            </a:extLst>
          </p:cNvPr>
          <p:cNvSpPr/>
          <p:nvPr userDrawn="1"/>
        </p:nvSpPr>
        <p:spPr>
          <a:xfrm>
            <a:off x="-17333" y="1418717"/>
            <a:ext cx="12209334" cy="454618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6537-8762-4202-B9A2-EBB885C1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2ACD-3389-4889-8754-5C4A1BD7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level: Calibri regular 28</a:t>
            </a:r>
          </a:p>
          <a:p>
            <a:pPr lvl="1"/>
            <a:r>
              <a:rPr lang="en-US" dirty="0"/>
              <a:t>Second level: Calibri regular 24</a:t>
            </a:r>
          </a:p>
          <a:p>
            <a:pPr lvl="2"/>
            <a:r>
              <a:rPr lang="en-US" dirty="0"/>
              <a:t>Third level: Calibri regular 20</a:t>
            </a:r>
          </a:p>
          <a:p>
            <a:pPr lvl="3"/>
            <a:r>
              <a:rPr lang="en-US" dirty="0"/>
              <a:t>Forth level: Calibri regular 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5B79-CBAB-405D-B831-6DDE7274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2728" y="6356350"/>
            <a:ext cx="8067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ea typeface="Calibri" charset="0"/>
                <a:cs typeface="Calibri" charset="0"/>
              </a:rPr>
              <a:t>© </a:t>
            </a:r>
            <a:r>
              <a:rPr lang="en-US" b="1" dirty="0">
                <a:solidFill>
                  <a:schemeClr val="bg1"/>
                </a:solidFill>
                <a:ea typeface="Calibri" charset="0"/>
                <a:cs typeface="Calibri" charset="0"/>
              </a:rPr>
              <a:t>Copyright 2023 </a:t>
            </a: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</a:p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7439-4E3E-46BA-A8F4-C04BE158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5478" y="6356350"/>
            <a:ext cx="508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DD7B4C5-4DC4-496D-A943-F55ADC0BCF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5" y="6173699"/>
            <a:ext cx="1981262" cy="4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2.11/deploy/" TargetMode="External"/><Relationship Id="rId2" Type="http://schemas.openxmlformats.org/officeDocument/2006/relationships/hyperlink" Target="https://kedacore.github.io/chart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CEAAF8D-6CCF-9140-80CC-158E2F477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5974" y="4317870"/>
            <a:ext cx="6334664" cy="646331"/>
          </a:xfrm>
        </p:spPr>
        <p:txBody>
          <a:bodyPr/>
          <a:lstStyle/>
          <a:p>
            <a:r>
              <a:rPr lang="es-ES" dirty="0"/>
              <a:t>10-09-2023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958BE2D8-1C51-35D4-A5BD-052CFB65CACC}"/>
              </a:ext>
            </a:extLst>
          </p:cNvPr>
          <p:cNvSpPr txBox="1">
            <a:spLocks/>
          </p:cNvSpPr>
          <p:nvPr/>
        </p:nvSpPr>
        <p:spPr>
          <a:xfrm>
            <a:off x="7033403" y="5412088"/>
            <a:ext cx="4991567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Adina Diana Cohen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83D2C-852E-1EA9-A3AE-ED764A93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82" y="1789215"/>
            <a:ext cx="1955249" cy="1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87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8CAFDD-0FD9-354D-92F4-6A847EC2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>
            <a:normAutofit lnSpcReduction="10000"/>
          </a:bodyPr>
          <a:lstStyle/>
          <a:p>
            <a:pPr algn="l"/>
            <a:endParaRPr lang="en-US" sz="2000" b="1" i="0" dirty="0">
              <a:solidFill>
                <a:srgbClr val="363636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is a Kubernetes-based Event Driven </a:t>
            </a:r>
            <a:r>
              <a:rPr lang="en-US" sz="2000" b="0" i="0" dirty="0" err="1">
                <a:solidFill>
                  <a:srgbClr val="4A4A4A"/>
                </a:solidFill>
                <a:effectLst/>
                <a:latin typeface="Inria Sans"/>
              </a:rPr>
              <a:t>Autoscaler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. With KEDA, you can drive the scaling of any container in Kubernetes based on the number of events needing to be processed.</a:t>
            </a:r>
          </a:p>
          <a:p>
            <a:pPr algn="l"/>
            <a:endParaRPr lang="en-US" sz="100" b="0" i="0" dirty="0">
              <a:solidFill>
                <a:srgbClr val="4A4A4A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is a single-purpose and lightweight component that can be added into any Kubernetes cluster. KEDA works alongside standard Kubernetes components 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like the Horizontal Pod </a:t>
            </a:r>
            <a:r>
              <a:rPr lang="en-US" sz="2000" dirty="0" err="1">
                <a:solidFill>
                  <a:srgbClr val="4A4A4A"/>
                </a:solidFill>
                <a:latin typeface="Inria Sans"/>
              </a:rPr>
              <a:t>Autoscaler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 and 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can extend functionality without overwriting or duplication. With KEDA you can explicitly map the apps you want to use event-driven scale, with other apps continuing to function. This makes KEDA a flexible and safe option to run alongside any number of any other Kubernetes applications or frameworks.</a:t>
            </a:r>
          </a:p>
          <a:p>
            <a:pPr algn="l"/>
            <a:r>
              <a:rPr lang="en-US" sz="2000" dirty="0">
                <a:solidFill>
                  <a:srgbClr val="4A4A4A"/>
                </a:solidFill>
                <a:latin typeface="Inria Sans"/>
              </a:rPr>
              <a:t>We are going to use KEDA with Azure Service Bus scalers.</a:t>
            </a:r>
            <a:endParaRPr lang="en-US" sz="2000" b="0" i="0" dirty="0">
              <a:solidFill>
                <a:srgbClr val="4A4A4A"/>
              </a:solidFill>
              <a:effectLst/>
              <a:latin typeface="Inria San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186CD3C-9CF9-F344-9508-9142FBA9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What</a:t>
            </a:r>
            <a:r>
              <a:rPr lang="es-ES" sz="4000" dirty="0"/>
              <a:t> </a:t>
            </a:r>
            <a:r>
              <a:rPr lang="es-ES" sz="4000" dirty="0" err="1"/>
              <a:t>is</a:t>
            </a:r>
            <a:r>
              <a:rPr lang="es-ES" sz="4000" dirty="0"/>
              <a:t> KEDA?</a:t>
            </a:r>
          </a:p>
        </p:txBody>
      </p:sp>
    </p:spTree>
    <p:extLst>
      <p:ext uri="{BB962C8B-B14F-4D97-AF65-F5344CB8AC3E}">
        <p14:creationId xmlns:p14="http://schemas.microsoft.com/office/powerpoint/2010/main" val="4088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24F-4F95-87D2-C223-CB20B90B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KEDA with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EABD-3EF2-8961-EEC4-E1002E8A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41598"/>
          </a:xfrm>
        </p:spPr>
        <p:txBody>
          <a:bodyPr>
            <a:normAutofit/>
          </a:bodyPr>
          <a:lstStyle/>
          <a:p>
            <a:r>
              <a:rPr lang="it-IT" dirty="0"/>
              <a:t>KEDA needs to be installed on each cluster on keda namespace: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helm repo add kedacore </a:t>
            </a:r>
            <a:r>
              <a:rPr lang="it-IT" dirty="0">
                <a:hlinkClick r:id="rId2"/>
              </a:rPr>
              <a:t>https://kedacore.github.io/charts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helm repo 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helm install </a:t>
            </a:r>
            <a:r>
              <a:rPr lang="en-US" dirty="0" err="1"/>
              <a:t>keda</a:t>
            </a:r>
            <a:r>
              <a:rPr lang="en-US" dirty="0"/>
              <a:t> </a:t>
            </a:r>
            <a:r>
              <a:rPr lang="en-US" dirty="0" err="1"/>
              <a:t>kedacore</a:t>
            </a:r>
            <a:r>
              <a:rPr lang="en-US" dirty="0"/>
              <a:t>/</a:t>
            </a:r>
            <a:r>
              <a:rPr lang="en-US" dirty="0" err="1"/>
              <a:t>keda</a:t>
            </a:r>
            <a:r>
              <a:rPr lang="en-US" dirty="0"/>
              <a:t> --namespace </a:t>
            </a:r>
            <a:r>
              <a:rPr lang="en-US" dirty="0" err="1"/>
              <a:t>keda</a:t>
            </a:r>
            <a:r>
              <a:rPr lang="en-US" dirty="0"/>
              <a:t> --create-namespace</a:t>
            </a:r>
          </a:p>
          <a:p>
            <a:endParaRPr lang="en-US" sz="100" dirty="0"/>
          </a:p>
          <a:p>
            <a:r>
              <a:rPr lang="en-US" dirty="0"/>
              <a:t>This is the link to version 2: </a:t>
            </a:r>
            <a:r>
              <a:rPr lang="en-US" dirty="0">
                <a:hlinkClick r:id="rId3"/>
              </a:rPr>
              <a:t>https://keda.sh/docs/2.11/deploy/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A8A1-4B92-5F47-83E4-CB8C5AC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Deployment (</a:t>
            </a:r>
            <a:r>
              <a:rPr lang="en-US" sz="4000" dirty="0" err="1"/>
              <a:t>yaml</a:t>
            </a:r>
            <a:r>
              <a:rPr lang="en-US" sz="4000" dirty="0"/>
              <a:t>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53CE-6E59-8AC3-FBD6-C593C0E1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521"/>
            <a:ext cx="10515600" cy="35102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Secret: with an azure service bus connection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TriggerAuthentication</a:t>
            </a:r>
            <a:r>
              <a:rPr lang="en-US" sz="2400" dirty="0"/>
              <a:t>: to consume the connection string from the secret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ScaledObject</a:t>
            </a:r>
            <a:r>
              <a:rPr lang="en-US" sz="2400" dirty="0"/>
              <a:t>: to scale the pods up and down according the triggers configured,</a:t>
            </a:r>
          </a:p>
          <a:p>
            <a:r>
              <a:rPr lang="en-US" sz="2400" dirty="0"/>
              <a:t>     it authenticates with the </a:t>
            </a:r>
            <a:r>
              <a:rPr lang="en-US" sz="2400" dirty="0" err="1"/>
              <a:t>TriggerAuthentication</a:t>
            </a:r>
            <a:r>
              <a:rPr lang="en-US" sz="2400" dirty="0"/>
              <a:t> resource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Configuring the deployment with the secret </a:t>
            </a:r>
            <a:r>
              <a:rPr lang="en-US" sz="2400" dirty="0" err="1"/>
              <a:t>envFrom</a:t>
            </a:r>
            <a:r>
              <a:rPr lang="en-US" sz="2400" dirty="0"/>
              <a:t>, to consume the connection string</a:t>
            </a:r>
          </a:p>
          <a:p>
            <a:endParaRPr lang="en-US" sz="100" dirty="0"/>
          </a:p>
          <a:p>
            <a:r>
              <a:rPr lang="en-US" sz="2400" dirty="0"/>
              <a:t>The </a:t>
            </a:r>
            <a:r>
              <a:rPr lang="en-US" sz="2400" dirty="0" err="1"/>
              <a:t>yaml</a:t>
            </a:r>
            <a:r>
              <a:rPr lang="en-US" sz="2400" dirty="0"/>
              <a:t> files should be changed in the relevant repository</a:t>
            </a:r>
          </a:p>
        </p:txBody>
      </p:sp>
    </p:spTree>
    <p:extLst>
      <p:ext uri="{BB962C8B-B14F-4D97-AF65-F5344CB8AC3E}">
        <p14:creationId xmlns:p14="http://schemas.microsoft.com/office/powerpoint/2010/main" val="401247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9AC1-CD37-2897-B89A-E4C1AB50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commands</a:t>
            </a:r>
          </a:p>
        </p:txBody>
      </p:sp>
      <p:pic>
        <p:nvPicPr>
          <p:cNvPr id="1026" name="Picture 12">
            <a:extLst>
              <a:ext uri="{FF2B5EF4-FFF2-40B4-BE49-F238E27FC236}">
                <a16:creationId xmlns:a16="http://schemas.microsoft.com/office/drawing/2014/main" id="{BB0F4625-E971-47B3-1F01-34B8DF7C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" y="1468582"/>
            <a:ext cx="12053453" cy="443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8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2BF2-8514-58D6-3517-3E1C8C04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Rancher</a:t>
            </a:r>
          </a:p>
        </p:txBody>
      </p:sp>
      <p:pic>
        <p:nvPicPr>
          <p:cNvPr id="2050" name="Picture 11">
            <a:extLst>
              <a:ext uri="{FF2B5EF4-FFF2-40B4-BE49-F238E27FC236}">
                <a16:creationId xmlns:a16="http://schemas.microsoft.com/office/drawing/2014/main" id="{597E2A7F-C29B-A90E-09F2-EB9A6CF0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" y="1505527"/>
            <a:ext cx="11998036" cy="440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08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51000">
              <a:schemeClr val="bg1"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CA55B8-FD81-8046-AAF9-E64813AE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17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3D814D10-DD01-4C0B-90BE-D980035644A5}" vid="{3B4C1402-9B01-439D-A137-D2D162FCE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C640EA6DE6C4297C2B9751F463444" ma:contentTypeVersion="2" ma:contentTypeDescription="Create a new document." ma:contentTypeScope="" ma:versionID="63fac527f6ff8a9f2e013b12d719f8af">
  <xsd:schema xmlns:xsd="http://www.w3.org/2001/XMLSchema" xmlns:xs="http://www.w3.org/2001/XMLSchema" xmlns:p="http://schemas.microsoft.com/office/2006/metadata/properties" xmlns:ns2="1bfb3ba0-8d1b-4665-a821-356ff3557654" targetNamespace="http://schemas.microsoft.com/office/2006/metadata/properties" ma:root="true" ma:fieldsID="428cc22d1330572d9f80afb751911365" ns2:_="">
    <xsd:import namespace="1bfb3ba0-8d1b-4665-a821-356ff3557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b3ba0-8d1b-4665-a821-356ff3557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FC1068-B199-4318-9EF7-21699976EF44}">
  <ds:schemaRefs>
    <ds:schemaRef ds:uri="2c5cce00-52a1-4876-9ee4-eb68d33be899"/>
    <ds:schemaRef ds:uri="581397e1-fd22-4b01-ba49-28f70b1d04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A85E2F-5763-4226-ADFC-573DE95CF0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706577-D009-4299-8F76-E8492B39E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b3ba0-8d1b-4665-a821-356ff3557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 Smart Group Security Template</Template>
  <TotalTime>44</TotalTime>
  <Words>269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Inria Sans</vt:lpstr>
      <vt:lpstr>Office Theme</vt:lpstr>
      <vt:lpstr>PowerPoint Presentation</vt:lpstr>
      <vt:lpstr>What is KEDA?</vt:lpstr>
      <vt:lpstr>Installing KEDA with helm</vt:lpstr>
      <vt:lpstr>Deployment (yaml files)</vt:lpstr>
      <vt:lpstr>Kubectl commands</vt:lpstr>
      <vt:lpstr>Rancher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Diana Cohen</dc:creator>
  <cp:lastModifiedBy>Adina Diana Cohen</cp:lastModifiedBy>
  <cp:revision>1</cp:revision>
  <cp:lastPrinted>2020-06-18T14:04:05Z</cp:lastPrinted>
  <dcterms:created xsi:type="dcterms:W3CDTF">2023-09-10T08:36:12Z</dcterms:created>
  <dcterms:modified xsi:type="dcterms:W3CDTF">2023-09-10T09:20:44Z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0x0101002F8C640EA6DE6C4297C2B9751F463444</vt:lpwstr>
  </property>
</Properties>
</file>