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918" r:id="rId5"/>
    <p:sldId id="867" r:id="rId6"/>
    <p:sldId id="923" r:id="rId7"/>
    <p:sldId id="920" r:id="rId8"/>
    <p:sldId id="921" r:id="rId9"/>
    <p:sldId id="919" r:id="rId10"/>
    <p:sldId id="922" r:id="rId11"/>
    <p:sldId id="863" r:id="rId12"/>
  </p:sldIdLst>
  <p:sldSz cx="12192000" cy="6858000"/>
  <p:notesSz cx="6797675" cy="987425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0777EFF-A1FE-7242-98A6-FD15561EECED}">
          <p14:sldIdLst>
            <p14:sldId id="918"/>
            <p14:sldId id="867"/>
            <p14:sldId id="923"/>
            <p14:sldId id="920"/>
            <p14:sldId id="921"/>
            <p14:sldId id="919"/>
            <p14:sldId id="922"/>
            <p14:sldId id="863"/>
          </p14:sldIdLst>
        </p14:section>
      </p14:sectionLst>
    </p:ext>
    <p:ext uri="{EFAFB233-063F-42B5-8137-9DF3F51BA10A}">
      <p15:sldGuideLst xmlns:p15="http://schemas.microsoft.com/office/powerpoint/2012/main">
        <p15:guide id="2" pos="1753" userDrawn="1">
          <p15:clr>
            <a:srgbClr val="A4A3A4"/>
          </p15:clr>
        </p15:guide>
        <p15:guide id="4" pos="5586" userDrawn="1">
          <p15:clr>
            <a:srgbClr val="A4A3A4"/>
          </p15:clr>
        </p15:guide>
        <p15:guide id="6" pos="4520" userDrawn="1">
          <p15:clr>
            <a:srgbClr val="A4A3A4"/>
          </p15:clr>
        </p15:guide>
        <p15:guide id="7" orient="horz" userDrawn="1">
          <p15:clr>
            <a:srgbClr val="A4A3A4"/>
          </p15:clr>
        </p15:guide>
        <p15:guide id="8" orient="horz" pos="311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Buitrago Ruano" initials="CBR" lastIdx="8" clrIdx="0">
    <p:extLst>
      <p:ext uri="{19B8F6BF-5375-455C-9EA6-DF929625EA0E}">
        <p15:presenceInfo xmlns:p15="http://schemas.microsoft.com/office/powerpoint/2012/main" userId="S::carlos.buitrago@essencesecurity.com::a3696831-f7c5-480b-92d3-338a98e055c4" providerId="AD"/>
      </p:ext>
    </p:extLst>
  </p:cmAuthor>
  <p:cmAuthor id="2" name="Liat Yona" initials="LY" lastIdx="29" clrIdx="1">
    <p:extLst>
      <p:ext uri="{19B8F6BF-5375-455C-9EA6-DF929625EA0E}">
        <p15:presenceInfo xmlns:p15="http://schemas.microsoft.com/office/powerpoint/2012/main" userId="S::liatyo@essencesecurity.com::a2d574d8-6531-4a98-aa42-f2cfb78542a6" providerId="AD"/>
      </p:ext>
    </p:extLst>
  </p:cmAuthor>
  <p:cmAuthor id="3" name="Rafi Zauer" initials="RZ" lastIdx="20" clrIdx="2">
    <p:extLst>
      <p:ext uri="{19B8F6BF-5375-455C-9EA6-DF929625EA0E}">
        <p15:presenceInfo xmlns:p15="http://schemas.microsoft.com/office/powerpoint/2012/main" userId="S::rafiza@essencesecurity.com::b3a553c5-c955-46cf-a4fb-7f87689b9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781"/>
    <a:srgbClr val="6AD4D4"/>
    <a:srgbClr val="F15E5E"/>
    <a:srgbClr val="74359B"/>
    <a:srgbClr val="F18C9E"/>
    <a:srgbClr val="F1E4EA"/>
    <a:srgbClr val="75369C"/>
    <a:srgbClr val="9D67BF"/>
    <a:srgbClr val="F1A0CF"/>
    <a:srgbClr val="B66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D851A-9ACC-4B33-94BC-14294AEA305A}" v="9" dt="2023-09-13T11:45:22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4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1753"/>
        <p:guide pos="5586"/>
        <p:guide pos="4520"/>
        <p:guide orient="horz"/>
        <p:guide orient="horz" pos="3113"/>
      </p:guideLst>
    </p:cSldViewPr>
  </p:slideViewPr>
  <p:notesTextViewPr>
    <p:cViewPr>
      <p:scale>
        <a:sx n="55" d="100"/>
        <a:sy n="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na Diana Cohen" userId="cf14e8af-0b22-4bdd-940c-c9b2fee0768e" providerId="ADAL" clId="{7A1D851A-9ACC-4B33-94BC-14294AEA305A}"/>
    <pc:docChg chg="undo custSel addSld delSld modSld sldOrd modSection">
      <pc:chgData name="Adina Diana Cohen" userId="cf14e8af-0b22-4bdd-940c-c9b2fee0768e" providerId="ADAL" clId="{7A1D851A-9ACC-4B33-94BC-14294AEA305A}" dt="2023-09-13T11:45:30.929" v="729" actId="1076"/>
      <pc:docMkLst>
        <pc:docMk/>
      </pc:docMkLst>
      <pc:sldChg chg="modSp mod">
        <pc:chgData name="Adina Diana Cohen" userId="cf14e8af-0b22-4bdd-940c-c9b2fee0768e" providerId="ADAL" clId="{7A1D851A-9ACC-4B33-94BC-14294AEA305A}" dt="2023-09-10T13:03:18.403" v="505" actId="14100"/>
        <pc:sldMkLst>
          <pc:docMk/>
          <pc:sldMk cId="4088020127" sldId="867"/>
        </pc:sldMkLst>
        <pc:spChg chg="mod">
          <ac:chgData name="Adina Diana Cohen" userId="cf14e8af-0b22-4bdd-940c-c9b2fee0768e" providerId="ADAL" clId="{7A1D851A-9ACC-4B33-94BC-14294AEA305A}" dt="2023-09-10T13:03:18.403" v="505" actId="14100"/>
          <ac:spMkLst>
            <pc:docMk/>
            <pc:sldMk cId="4088020127" sldId="867"/>
            <ac:spMk id="5" creationId="{AB8CAFDD-0FD9-354D-92F4-6A847EC22B45}"/>
          </ac:spMkLst>
        </pc:spChg>
      </pc:sldChg>
      <pc:sldChg chg="addSp delSp modSp mod">
        <pc:chgData name="Adina Diana Cohen" userId="cf14e8af-0b22-4bdd-940c-c9b2fee0768e" providerId="ADAL" clId="{7A1D851A-9ACC-4B33-94BC-14294AEA305A}" dt="2023-09-13T11:45:30.929" v="729" actId="1076"/>
        <pc:sldMkLst>
          <pc:docMk/>
          <pc:sldMk cId="4012476588" sldId="919"/>
        </pc:sldMkLst>
        <pc:spChg chg="mod">
          <ac:chgData name="Adina Diana Cohen" userId="cf14e8af-0b22-4bdd-940c-c9b2fee0768e" providerId="ADAL" clId="{7A1D851A-9ACC-4B33-94BC-14294AEA305A}" dt="2023-09-10T11:58:45.264" v="177" actId="20577"/>
          <ac:spMkLst>
            <pc:docMk/>
            <pc:sldMk cId="4012476588" sldId="919"/>
            <ac:spMk id="2" creationId="{CD5CA8A1-4B92-5F47-83E4-CB8C5AC7A8B0}"/>
          </ac:spMkLst>
        </pc:spChg>
        <pc:spChg chg="mod">
          <ac:chgData name="Adina Diana Cohen" userId="cf14e8af-0b22-4bdd-940c-c9b2fee0768e" providerId="ADAL" clId="{7A1D851A-9ACC-4B33-94BC-14294AEA305A}" dt="2023-09-13T11:45:30.929" v="729" actId="1076"/>
          <ac:spMkLst>
            <pc:docMk/>
            <pc:sldMk cId="4012476588" sldId="919"/>
            <ac:spMk id="3" creationId="{09D653CE-6E59-8AC3-FBD6-C593C0E17096}"/>
          </ac:spMkLst>
        </pc:spChg>
        <pc:spChg chg="add mod">
          <ac:chgData name="Adina Diana Cohen" userId="cf14e8af-0b22-4bdd-940c-c9b2fee0768e" providerId="ADAL" clId="{7A1D851A-9ACC-4B33-94BC-14294AEA305A}" dt="2023-09-10T12:29:54.540" v="460" actId="1076"/>
          <ac:spMkLst>
            <pc:docMk/>
            <pc:sldMk cId="4012476588" sldId="919"/>
            <ac:spMk id="6" creationId="{D4892D80-480A-3266-BB9C-15E99BF569AF}"/>
          </ac:spMkLst>
        </pc:spChg>
        <pc:picChg chg="add mod ord">
          <ac:chgData name="Adina Diana Cohen" userId="cf14e8af-0b22-4bdd-940c-c9b2fee0768e" providerId="ADAL" clId="{7A1D851A-9ACC-4B33-94BC-14294AEA305A}" dt="2023-09-10T12:30:13.603" v="465" actId="1076"/>
          <ac:picMkLst>
            <pc:docMk/>
            <pc:sldMk cId="4012476588" sldId="919"/>
            <ac:picMk id="5" creationId="{BD80EC16-FC2F-C156-40F0-819A8CDCB746}"/>
          </ac:picMkLst>
        </pc:picChg>
        <pc:picChg chg="add">
          <ac:chgData name="Adina Diana Cohen" userId="cf14e8af-0b22-4bdd-940c-c9b2fee0768e" providerId="ADAL" clId="{7A1D851A-9ACC-4B33-94BC-14294AEA305A}" dt="2023-09-11T14:02:48.569" v="716" actId="22"/>
          <ac:picMkLst>
            <pc:docMk/>
            <pc:sldMk cId="4012476588" sldId="919"/>
            <ac:picMk id="7" creationId="{A1BD7FF3-0528-5BBC-62B7-6B72548A7E41}"/>
          </ac:picMkLst>
        </pc:picChg>
        <pc:picChg chg="add del mod">
          <ac:chgData name="Adina Diana Cohen" userId="cf14e8af-0b22-4bdd-940c-c9b2fee0768e" providerId="ADAL" clId="{7A1D851A-9ACC-4B33-94BC-14294AEA305A}" dt="2023-09-10T12:27:56.236" v="433" actId="478"/>
          <ac:picMkLst>
            <pc:docMk/>
            <pc:sldMk cId="4012476588" sldId="919"/>
            <ac:picMk id="8" creationId="{6E4C256D-1589-FE8E-827D-67235CA6FCC8}"/>
          </ac:picMkLst>
        </pc:picChg>
        <pc:picChg chg="add">
          <ac:chgData name="Adina Diana Cohen" userId="cf14e8af-0b22-4bdd-940c-c9b2fee0768e" providerId="ADAL" clId="{7A1D851A-9ACC-4B33-94BC-14294AEA305A}" dt="2023-09-11T14:02:51.897" v="718" actId="22"/>
          <ac:picMkLst>
            <pc:docMk/>
            <pc:sldMk cId="4012476588" sldId="919"/>
            <ac:picMk id="9" creationId="{69A41D17-0103-E6D5-623B-717A6B9D34AB}"/>
          </ac:picMkLst>
        </pc:picChg>
        <pc:picChg chg="add del mod">
          <ac:chgData name="Adina Diana Cohen" userId="cf14e8af-0b22-4bdd-940c-c9b2fee0768e" providerId="ADAL" clId="{7A1D851A-9ACC-4B33-94BC-14294AEA305A}" dt="2023-09-10T12:28:10.894" v="438" actId="478"/>
          <ac:picMkLst>
            <pc:docMk/>
            <pc:sldMk cId="4012476588" sldId="919"/>
            <ac:picMk id="10" creationId="{8E3D5398-7429-B78F-27D6-707CC5425841}"/>
          </ac:picMkLst>
        </pc:picChg>
        <pc:picChg chg="add">
          <ac:chgData name="Adina Diana Cohen" userId="cf14e8af-0b22-4bdd-940c-c9b2fee0768e" providerId="ADAL" clId="{7A1D851A-9ACC-4B33-94BC-14294AEA305A}" dt="2023-09-11T14:02:57.341" v="719" actId="22"/>
          <ac:picMkLst>
            <pc:docMk/>
            <pc:sldMk cId="4012476588" sldId="919"/>
            <ac:picMk id="11" creationId="{740DEA49-1AC8-6265-F44E-AC34BB031281}"/>
          </ac:picMkLst>
        </pc:picChg>
        <pc:picChg chg="add del mod">
          <ac:chgData name="Adina Diana Cohen" userId="cf14e8af-0b22-4bdd-940c-c9b2fee0768e" providerId="ADAL" clId="{7A1D851A-9ACC-4B33-94BC-14294AEA305A}" dt="2023-09-11T14:02:50.499" v="717" actId="478"/>
          <ac:picMkLst>
            <pc:docMk/>
            <pc:sldMk cId="4012476588" sldId="919"/>
            <ac:picMk id="12" creationId="{445777EE-C76A-89DC-8E48-23F8D8A86C36}"/>
          </ac:picMkLst>
        </pc:picChg>
        <pc:picChg chg="add del">
          <ac:chgData name="Adina Diana Cohen" userId="cf14e8af-0b22-4bdd-940c-c9b2fee0768e" providerId="ADAL" clId="{7A1D851A-9ACC-4B33-94BC-14294AEA305A}" dt="2023-09-11T14:03:04.558" v="721" actId="22"/>
          <ac:picMkLst>
            <pc:docMk/>
            <pc:sldMk cId="4012476588" sldId="919"/>
            <ac:picMk id="14" creationId="{C7821974-1E85-8404-913B-17A6CC780D7D}"/>
          </ac:picMkLst>
        </pc:picChg>
        <pc:picChg chg="add mod">
          <ac:chgData name="Adina Diana Cohen" userId="cf14e8af-0b22-4bdd-940c-c9b2fee0768e" providerId="ADAL" clId="{7A1D851A-9ACC-4B33-94BC-14294AEA305A}" dt="2023-09-11T14:03:52.015" v="726" actId="1076"/>
          <ac:picMkLst>
            <pc:docMk/>
            <pc:sldMk cId="4012476588" sldId="919"/>
            <ac:picMk id="16" creationId="{648A07FF-8572-28B8-292A-E9EF03FEAC7A}"/>
          </ac:picMkLst>
        </pc:picChg>
      </pc:sldChg>
      <pc:sldChg chg="addSp delSp modSp mod">
        <pc:chgData name="Adina Diana Cohen" userId="cf14e8af-0b22-4bdd-940c-c9b2fee0768e" providerId="ADAL" clId="{7A1D851A-9ACC-4B33-94BC-14294AEA305A}" dt="2023-09-10T13:08:22.288" v="535" actId="1076"/>
        <pc:sldMkLst>
          <pc:docMk/>
          <pc:sldMk cId="822005621" sldId="920"/>
        </pc:sldMkLst>
        <pc:spChg chg="mod">
          <ac:chgData name="Adina Diana Cohen" userId="cf14e8af-0b22-4bdd-940c-c9b2fee0768e" providerId="ADAL" clId="{7A1D851A-9ACC-4B33-94BC-14294AEA305A}" dt="2023-09-10T13:05:39.671" v="520" actId="1076"/>
          <ac:spMkLst>
            <pc:docMk/>
            <pc:sldMk cId="822005621" sldId="920"/>
            <ac:spMk id="3" creationId="{D2CFEABD-3EF2-8961-EEC4-E1002E8AD4CD}"/>
          </ac:spMkLst>
        </pc:spChg>
        <pc:picChg chg="add mod">
          <ac:chgData name="Adina Diana Cohen" userId="cf14e8af-0b22-4bdd-940c-c9b2fee0768e" providerId="ADAL" clId="{7A1D851A-9ACC-4B33-94BC-14294AEA305A}" dt="2023-09-10T13:08:18.406" v="533" actId="1076"/>
          <ac:picMkLst>
            <pc:docMk/>
            <pc:sldMk cId="822005621" sldId="920"/>
            <ac:picMk id="5" creationId="{6AEB4A14-40C0-8259-BB33-A02A01F084BA}"/>
          </ac:picMkLst>
        </pc:picChg>
        <pc:picChg chg="add del mod">
          <ac:chgData name="Adina Diana Cohen" userId="cf14e8af-0b22-4bdd-940c-c9b2fee0768e" providerId="ADAL" clId="{7A1D851A-9ACC-4B33-94BC-14294AEA305A}" dt="2023-09-10T13:06:19.094" v="523" actId="478"/>
          <ac:picMkLst>
            <pc:docMk/>
            <pc:sldMk cId="822005621" sldId="920"/>
            <ac:picMk id="7" creationId="{A3EE1E00-67B1-FD23-3A29-1468BD21EAFB}"/>
          </ac:picMkLst>
        </pc:picChg>
        <pc:picChg chg="add mod">
          <ac:chgData name="Adina Diana Cohen" userId="cf14e8af-0b22-4bdd-940c-c9b2fee0768e" providerId="ADAL" clId="{7A1D851A-9ACC-4B33-94BC-14294AEA305A}" dt="2023-09-10T13:08:22.288" v="535" actId="1076"/>
          <ac:picMkLst>
            <pc:docMk/>
            <pc:sldMk cId="822005621" sldId="920"/>
            <ac:picMk id="9" creationId="{340D8E49-B53F-9041-143E-9E4A4A93DC53}"/>
          </ac:picMkLst>
        </pc:picChg>
      </pc:sldChg>
      <pc:sldChg chg="addSp delSp modSp new mod">
        <pc:chgData name="Adina Diana Cohen" userId="cf14e8af-0b22-4bdd-940c-c9b2fee0768e" providerId="ADAL" clId="{7A1D851A-9ACC-4B33-94BC-14294AEA305A}" dt="2023-09-10T12:22:31.186" v="354" actId="1076"/>
        <pc:sldMkLst>
          <pc:docMk/>
          <pc:sldMk cId="2775763749" sldId="921"/>
        </pc:sldMkLst>
        <pc:spChg chg="mod">
          <ac:chgData name="Adina Diana Cohen" userId="cf14e8af-0b22-4bdd-940c-c9b2fee0768e" providerId="ADAL" clId="{7A1D851A-9ACC-4B33-94BC-14294AEA305A}" dt="2023-09-10T11:55:25.302" v="150" actId="20577"/>
          <ac:spMkLst>
            <pc:docMk/>
            <pc:sldMk cId="2775763749" sldId="921"/>
            <ac:spMk id="2" creationId="{A6F92396-9A99-8A4B-81F2-EEE07DEE89BA}"/>
          </ac:spMkLst>
        </pc:spChg>
        <pc:spChg chg="add del mod">
          <ac:chgData name="Adina Diana Cohen" userId="cf14e8af-0b22-4bdd-940c-c9b2fee0768e" providerId="ADAL" clId="{7A1D851A-9ACC-4B33-94BC-14294AEA305A}" dt="2023-09-10T12:22:28.644" v="353" actId="1076"/>
          <ac:spMkLst>
            <pc:docMk/>
            <pc:sldMk cId="2775763749" sldId="921"/>
            <ac:spMk id="3" creationId="{662D425C-79A5-B9BC-E1C1-28ECB4A37829}"/>
          </ac:spMkLst>
        </pc:spChg>
        <pc:spChg chg="add del mod">
          <ac:chgData name="Adina Diana Cohen" userId="cf14e8af-0b22-4bdd-940c-c9b2fee0768e" providerId="ADAL" clId="{7A1D851A-9ACC-4B33-94BC-14294AEA305A}" dt="2023-09-10T12:00:34.304" v="206"/>
          <ac:spMkLst>
            <pc:docMk/>
            <pc:sldMk cId="2775763749" sldId="921"/>
            <ac:spMk id="8" creationId="{853C1877-CE85-5454-06B4-8877D50D2774}"/>
          </ac:spMkLst>
        </pc:spChg>
        <pc:spChg chg="add mod">
          <ac:chgData name="Adina Diana Cohen" userId="cf14e8af-0b22-4bdd-940c-c9b2fee0768e" providerId="ADAL" clId="{7A1D851A-9ACC-4B33-94BC-14294AEA305A}" dt="2023-09-10T12:22:31.186" v="354" actId="1076"/>
          <ac:spMkLst>
            <pc:docMk/>
            <pc:sldMk cId="2775763749" sldId="921"/>
            <ac:spMk id="25" creationId="{569A689A-8517-9D40-E212-194A93C7BB70}"/>
          </ac:spMkLst>
        </pc:spChg>
        <pc:picChg chg="add del mod">
          <ac:chgData name="Adina Diana Cohen" userId="cf14e8af-0b22-4bdd-940c-c9b2fee0768e" providerId="ADAL" clId="{7A1D851A-9ACC-4B33-94BC-14294AEA305A}" dt="2023-09-10T11:53:55.371" v="106" actId="22"/>
          <ac:picMkLst>
            <pc:docMk/>
            <pc:sldMk cId="2775763749" sldId="921"/>
            <ac:picMk id="5" creationId="{629DF4EE-0108-4BF7-7166-1E3B543159D8}"/>
          </ac:picMkLst>
        </pc:picChg>
        <pc:picChg chg="add del mod">
          <ac:chgData name="Adina Diana Cohen" userId="cf14e8af-0b22-4bdd-940c-c9b2fee0768e" providerId="ADAL" clId="{7A1D851A-9ACC-4B33-94BC-14294AEA305A}" dt="2023-09-10T12:10:57.208" v="274" actId="478"/>
          <ac:picMkLst>
            <pc:docMk/>
            <pc:sldMk cId="2775763749" sldId="921"/>
            <ac:picMk id="7" creationId="{08C8812C-8FE0-7F7E-4BD9-EBA0EFDE0880}"/>
          </ac:picMkLst>
        </pc:picChg>
        <pc:picChg chg="add del mod">
          <ac:chgData name="Adina Diana Cohen" userId="cf14e8af-0b22-4bdd-940c-c9b2fee0768e" providerId="ADAL" clId="{7A1D851A-9ACC-4B33-94BC-14294AEA305A}" dt="2023-09-10T12:05:18.107" v="241" actId="21"/>
          <ac:picMkLst>
            <pc:docMk/>
            <pc:sldMk cId="2775763749" sldId="921"/>
            <ac:picMk id="10" creationId="{B8622EBA-1039-E511-234B-E4DD0C488B7C}"/>
          </ac:picMkLst>
        </pc:picChg>
        <pc:picChg chg="add del mod">
          <ac:chgData name="Adina Diana Cohen" userId="cf14e8af-0b22-4bdd-940c-c9b2fee0768e" providerId="ADAL" clId="{7A1D851A-9ACC-4B33-94BC-14294AEA305A}" dt="2023-09-10T12:03:53.457" v="223" actId="478"/>
          <ac:picMkLst>
            <pc:docMk/>
            <pc:sldMk cId="2775763749" sldId="921"/>
            <ac:picMk id="12" creationId="{24968831-C6DF-4C83-2918-95ACF988DD4D}"/>
          </ac:picMkLst>
        </pc:picChg>
        <pc:picChg chg="add del mod">
          <ac:chgData name="Adina Diana Cohen" userId="cf14e8af-0b22-4bdd-940c-c9b2fee0768e" providerId="ADAL" clId="{7A1D851A-9ACC-4B33-94BC-14294AEA305A}" dt="2023-09-10T12:06:32.032" v="262" actId="21"/>
          <ac:picMkLst>
            <pc:docMk/>
            <pc:sldMk cId="2775763749" sldId="921"/>
            <ac:picMk id="14" creationId="{E527B90A-74DC-EAA6-7068-9212009E2862}"/>
          </ac:picMkLst>
        </pc:picChg>
        <pc:picChg chg="add del mod">
          <ac:chgData name="Adina Diana Cohen" userId="cf14e8af-0b22-4bdd-940c-c9b2fee0768e" providerId="ADAL" clId="{7A1D851A-9ACC-4B33-94BC-14294AEA305A}" dt="2023-09-10T12:06:29.702" v="260" actId="22"/>
          <ac:picMkLst>
            <pc:docMk/>
            <pc:sldMk cId="2775763749" sldId="921"/>
            <ac:picMk id="16" creationId="{0AE9C0D6-BE68-5142-3590-EB2D2FF87A40}"/>
          </ac:picMkLst>
        </pc:picChg>
        <pc:picChg chg="add del mod">
          <ac:chgData name="Adina Diana Cohen" userId="cf14e8af-0b22-4bdd-940c-c9b2fee0768e" providerId="ADAL" clId="{7A1D851A-9ACC-4B33-94BC-14294AEA305A}" dt="2023-09-10T12:08:58.282" v="266" actId="478"/>
          <ac:picMkLst>
            <pc:docMk/>
            <pc:sldMk cId="2775763749" sldId="921"/>
            <ac:picMk id="18" creationId="{4477F880-7F7C-C5A5-F0D8-6574B33B1372}"/>
          </ac:picMkLst>
        </pc:picChg>
        <pc:picChg chg="add del mod">
          <ac:chgData name="Adina Diana Cohen" userId="cf14e8af-0b22-4bdd-940c-c9b2fee0768e" providerId="ADAL" clId="{7A1D851A-9ACC-4B33-94BC-14294AEA305A}" dt="2023-09-10T12:09:03.473" v="270" actId="478"/>
          <ac:picMkLst>
            <pc:docMk/>
            <pc:sldMk cId="2775763749" sldId="921"/>
            <ac:picMk id="20" creationId="{D0EC9B9C-10C5-5B94-86A0-BBAAEBBDCBB4}"/>
          </ac:picMkLst>
        </pc:picChg>
        <pc:picChg chg="add mod">
          <ac:chgData name="Adina Diana Cohen" userId="cf14e8af-0b22-4bdd-940c-c9b2fee0768e" providerId="ADAL" clId="{7A1D851A-9ACC-4B33-94BC-14294AEA305A}" dt="2023-09-10T12:21:42.335" v="340" actId="1076"/>
          <ac:picMkLst>
            <pc:docMk/>
            <pc:sldMk cId="2775763749" sldId="921"/>
            <ac:picMk id="22" creationId="{14D68D16-F505-6087-53F7-0CD810112310}"/>
          </ac:picMkLst>
        </pc:picChg>
        <pc:picChg chg="add mod">
          <ac:chgData name="Adina Diana Cohen" userId="cf14e8af-0b22-4bdd-940c-c9b2fee0768e" providerId="ADAL" clId="{7A1D851A-9ACC-4B33-94BC-14294AEA305A}" dt="2023-09-10T12:22:14.974" v="350" actId="1076"/>
          <ac:picMkLst>
            <pc:docMk/>
            <pc:sldMk cId="2775763749" sldId="921"/>
            <ac:picMk id="24" creationId="{7E640ECE-1CBF-63DE-0424-D65F376BC406}"/>
          </ac:picMkLst>
        </pc:picChg>
      </pc:sldChg>
      <pc:sldChg chg="del">
        <pc:chgData name="Adina Diana Cohen" userId="cf14e8af-0b22-4bdd-940c-c9b2fee0768e" providerId="ADAL" clId="{7A1D851A-9ACC-4B33-94BC-14294AEA305A}" dt="2023-09-10T09:40:45.540" v="99" actId="47"/>
        <pc:sldMkLst>
          <pc:docMk/>
          <pc:sldMk cId="3213987554" sldId="921"/>
        </pc:sldMkLst>
      </pc:sldChg>
      <pc:sldChg chg="del">
        <pc:chgData name="Adina Diana Cohen" userId="cf14e8af-0b22-4bdd-940c-c9b2fee0768e" providerId="ADAL" clId="{7A1D851A-9ACC-4B33-94BC-14294AEA305A}" dt="2023-09-10T09:40:46.726" v="100" actId="47"/>
        <pc:sldMkLst>
          <pc:docMk/>
          <pc:sldMk cId="480081740" sldId="922"/>
        </pc:sldMkLst>
      </pc:sldChg>
      <pc:sldChg chg="addSp delSp modSp new mod ord">
        <pc:chgData name="Adina Diana Cohen" userId="cf14e8af-0b22-4bdd-940c-c9b2fee0768e" providerId="ADAL" clId="{7A1D851A-9ACC-4B33-94BC-14294AEA305A}" dt="2023-09-10T12:30:37.479" v="468"/>
        <pc:sldMkLst>
          <pc:docMk/>
          <pc:sldMk cId="1013814646" sldId="922"/>
        </pc:sldMkLst>
        <pc:spChg chg="add del">
          <ac:chgData name="Adina Diana Cohen" userId="cf14e8af-0b22-4bdd-940c-c9b2fee0768e" providerId="ADAL" clId="{7A1D851A-9ACC-4B33-94BC-14294AEA305A}" dt="2023-09-10T11:57:32.882" v="167" actId="478"/>
          <ac:spMkLst>
            <pc:docMk/>
            <pc:sldMk cId="1013814646" sldId="922"/>
            <ac:spMk id="2" creationId="{EF8069C1-4272-7CD4-55B7-1FF733B21A59}"/>
          </ac:spMkLst>
        </pc:spChg>
        <pc:spChg chg="del">
          <ac:chgData name="Adina Diana Cohen" userId="cf14e8af-0b22-4bdd-940c-c9b2fee0768e" providerId="ADAL" clId="{7A1D851A-9ACC-4B33-94BC-14294AEA305A}" dt="2023-09-10T11:56:58.451" v="154" actId="478"/>
          <ac:spMkLst>
            <pc:docMk/>
            <pc:sldMk cId="1013814646" sldId="922"/>
            <ac:spMk id="3" creationId="{C7F1B8D6-5830-0C06-EBA1-E8CB1EC974DF}"/>
          </ac:spMkLst>
        </pc:spChg>
        <pc:picChg chg="add mod">
          <ac:chgData name="Adina Diana Cohen" userId="cf14e8af-0b22-4bdd-940c-c9b2fee0768e" providerId="ADAL" clId="{7A1D851A-9ACC-4B33-94BC-14294AEA305A}" dt="2023-09-10T11:57:40.657" v="168" actId="1076"/>
          <ac:picMkLst>
            <pc:docMk/>
            <pc:sldMk cId="1013814646" sldId="922"/>
            <ac:picMk id="5" creationId="{D62C8F82-17E6-73C8-ED83-D8CA9AF3FE05}"/>
          </ac:picMkLst>
        </pc:picChg>
      </pc:sldChg>
      <pc:sldChg chg="addSp delSp modSp new mod">
        <pc:chgData name="Adina Diana Cohen" userId="cf14e8af-0b22-4bdd-940c-c9b2fee0768e" providerId="ADAL" clId="{7A1D851A-9ACC-4B33-94BC-14294AEA305A}" dt="2023-09-11T09:06:24.820" v="715" actId="1076"/>
        <pc:sldMkLst>
          <pc:docMk/>
          <pc:sldMk cId="128354926" sldId="923"/>
        </pc:sldMkLst>
        <pc:spChg chg="mod">
          <ac:chgData name="Adina Diana Cohen" userId="cf14e8af-0b22-4bdd-940c-c9b2fee0768e" providerId="ADAL" clId="{7A1D851A-9ACC-4B33-94BC-14294AEA305A}" dt="2023-09-11T07:52:16.373" v="565" actId="20577"/>
          <ac:spMkLst>
            <pc:docMk/>
            <pc:sldMk cId="128354926" sldId="923"/>
            <ac:spMk id="2" creationId="{E9364F58-492E-482C-E0F8-3AF6A42BA4DD}"/>
          </ac:spMkLst>
        </pc:spChg>
        <pc:spChg chg="del">
          <ac:chgData name="Adina Diana Cohen" userId="cf14e8af-0b22-4bdd-940c-c9b2fee0768e" providerId="ADAL" clId="{7A1D851A-9ACC-4B33-94BC-14294AEA305A}" dt="2023-09-11T07:50:36.038" v="537" actId="22"/>
          <ac:spMkLst>
            <pc:docMk/>
            <pc:sldMk cId="128354926" sldId="923"/>
            <ac:spMk id="3" creationId="{BB70FEE3-88F9-4123-03FD-F9733743756A}"/>
          </ac:spMkLst>
        </pc:spChg>
        <pc:spChg chg="add mod">
          <ac:chgData name="Adina Diana Cohen" userId="cf14e8af-0b22-4bdd-940c-c9b2fee0768e" providerId="ADAL" clId="{7A1D851A-9ACC-4B33-94BC-14294AEA305A}" dt="2023-09-11T09:06:24.820" v="715" actId="1076"/>
          <ac:spMkLst>
            <pc:docMk/>
            <pc:sldMk cId="128354926" sldId="923"/>
            <ac:spMk id="7" creationId="{E54C4417-2400-F2AE-BB94-03A5AAECCBEE}"/>
          </ac:spMkLst>
        </pc:spChg>
        <pc:picChg chg="add del mod ord">
          <ac:chgData name="Adina Diana Cohen" userId="cf14e8af-0b22-4bdd-940c-c9b2fee0768e" providerId="ADAL" clId="{7A1D851A-9ACC-4B33-94BC-14294AEA305A}" dt="2023-09-11T07:51:35.293" v="557" actId="478"/>
          <ac:picMkLst>
            <pc:docMk/>
            <pc:sldMk cId="128354926" sldId="923"/>
            <ac:picMk id="5" creationId="{AFB54C9C-2B61-139D-3FEE-A77A014C4C86}"/>
          </ac:picMkLst>
        </pc:picChg>
        <pc:picChg chg="add del mod">
          <ac:chgData name="Adina Diana Cohen" userId="cf14e8af-0b22-4bdd-940c-c9b2fee0768e" providerId="ADAL" clId="{7A1D851A-9ACC-4B33-94BC-14294AEA305A}" dt="2023-09-11T07:58:23.118" v="627" actId="478"/>
          <ac:picMkLst>
            <pc:docMk/>
            <pc:sldMk cId="128354926" sldId="923"/>
            <ac:picMk id="9" creationId="{F99FA759-BD1E-5061-5085-5E90CDE10CB7}"/>
          </ac:picMkLst>
        </pc:picChg>
        <pc:picChg chg="add del mod">
          <ac:chgData name="Adina Diana Cohen" userId="cf14e8af-0b22-4bdd-940c-c9b2fee0768e" providerId="ADAL" clId="{7A1D851A-9ACC-4B33-94BC-14294AEA305A}" dt="2023-09-11T07:58:45.303" v="633" actId="478"/>
          <ac:picMkLst>
            <pc:docMk/>
            <pc:sldMk cId="128354926" sldId="923"/>
            <ac:picMk id="11" creationId="{32A9815B-20F6-802E-33B9-FF968A5C7CEA}"/>
          </ac:picMkLst>
        </pc:picChg>
        <pc:picChg chg="add">
          <ac:chgData name="Adina Diana Cohen" userId="cf14e8af-0b22-4bdd-940c-c9b2fee0768e" providerId="ADAL" clId="{7A1D851A-9ACC-4B33-94BC-14294AEA305A}" dt="2023-09-11T07:59:03.434" v="634" actId="22"/>
          <ac:picMkLst>
            <pc:docMk/>
            <pc:sldMk cId="128354926" sldId="923"/>
            <ac:picMk id="13" creationId="{CCDA04B0-19EF-03D6-5571-88E1FE9BA260}"/>
          </ac:picMkLst>
        </pc:picChg>
        <pc:picChg chg="add del mod">
          <ac:chgData name="Adina Diana Cohen" userId="cf14e8af-0b22-4bdd-940c-c9b2fee0768e" providerId="ADAL" clId="{7A1D851A-9ACC-4B33-94BC-14294AEA305A}" dt="2023-09-11T08:01:46.648" v="678" actId="478"/>
          <ac:picMkLst>
            <pc:docMk/>
            <pc:sldMk cId="128354926" sldId="923"/>
            <ac:picMk id="15" creationId="{B2F03766-52AF-253C-1543-438B6A0D09B2}"/>
          </ac:picMkLst>
        </pc:picChg>
        <pc:picChg chg="add del">
          <ac:chgData name="Adina Diana Cohen" userId="cf14e8af-0b22-4bdd-940c-c9b2fee0768e" providerId="ADAL" clId="{7A1D851A-9ACC-4B33-94BC-14294AEA305A}" dt="2023-09-11T08:01:49.786" v="680" actId="22"/>
          <ac:picMkLst>
            <pc:docMk/>
            <pc:sldMk cId="128354926" sldId="923"/>
            <ac:picMk id="17" creationId="{394DD0AC-FCEB-C0BA-F7A4-FB0BA6FC2F3E}"/>
          </ac:picMkLst>
        </pc:picChg>
        <pc:picChg chg="add del mod">
          <ac:chgData name="Adina Diana Cohen" userId="cf14e8af-0b22-4bdd-940c-c9b2fee0768e" providerId="ADAL" clId="{7A1D851A-9ACC-4B33-94BC-14294AEA305A}" dt="2023-09-11T08:04:45.992" v="696" actId="478"/>
          <ac:picMkLst>
            <pc:docMk/>
            <pc:sldMk cId="128354926" sldId="923"/>
            <ac:picMk id="19" creationId="{15603080-15EE-7DF1-4EB5-E95F1608219B}"/>
          </ac:picMkLst>
        </pc:picChg>
        <pc:picChg chg="add del">
          <ac:chgData name="Adina Diana Cohen" userId="cf14e8af-0b22-4bdd-940c-c9b2fee0768e" providerId="ADAL" clId="{7A1D851A-9ACC-4B33-94BC-14294AEA305A}" dt="2023-09-11T08:04:37.011" v="693" actId="22"/>
          <ac:picMkLst>
            <pc:docMk/>
            <pc:sldMk cId="128354926" sldId="923"/>
            <ac:picMk id="21" creationId="{13D166EB-935D-C61D-E2E6-6DEF1F289C33}"/>
          </ac:picMkLst>
        </pc:picChg>
        <pc:picChg chg="add del">
          <ac:chgData name="Adina Diana Cohen" userId="cf14e8af-0b22-4bdd-940c-c9b2fee0768e" providerId="ADAL" clId="{7A1D851A-9ACC-4B33-94BC-14294AEA305A}" dt="2023-09-11T08:04:44.388" v="695" actId="22"/>
          <ac:picMkLst>
            <pc:docMk/>
            <pc:sldMk cId="128354926" sldId="923"/>
            <ac:picMk id="23" creationId="{0772AD81-D579-1BFE-3CAF-5A53C15D3E80}"/>
          </ac:picMkLst>
        </pc:picChg>
        <pc:picChg chg="add mod">
          <ac:chgData name="Adina Diana Cohen" userId="cf14e8af-0b22-4bdd-940c-c9b2fee0768e" providerId="ADAL" clId="{7A1D851A-9ACC-4B33-94BC-14294AEA305A}" dt="2023-09-11T09:06:18.548" v="714" actId="1076"/>
          <ac:picMkLst>
            <pc:docMk/>
            <pc:sldMk cId="128354926" sldId="923"/>
            <ac:picMk id="25" creationId="{B7DD8AA9-39D0-8064-953D-7502515E83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213C9-D556-43CA-AF8B-5EE96B7BE14A}" type="datetimeFigureOut">
              <a:rPr lang="LID4096" smtClean="0"/>
              <a:t>09/13/2023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5C1E0-8215-4290-A78D-243591698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12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DC290-FA1A-4F0D-866B-F084C29803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03200" y="806450"/>
            <a:ext cx="7151688" cy="4024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DC290-FA1A-4F0D-866B-F084C29803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9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43588DB-BE9C-194A-8555-C503B8933D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6" r="5290" b="15611"/>
          <a:stretch/>
        </p:blipFill>
        <p:spPr>
          <a:xfrm>
            <a:off x="-26582" y="1"/>
            <a:ext cx="12248674" cy="6858000"/>
          </a:xfrm>
          <a:prstGeom prst="rect">
            <a:avLst/>
          </a:prstGeom>
        </p:spPr>
      </p:pic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E4532AE-EB81-C147-BD59-BDE8D24E7540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35D3F13-39F7-D543-B276-41F60E512C53}"/>
              </a:ext>
            </a:extLst>
          </p:cNvPr>
          <p:cNvSpPr/>
          <p:nvPr userDrawn="1"/>
        </p:nvSpPr>
        <p:spPr>
          <a:xfrm>
            <a:off x="0" y="0"/>
            <a:ext cx="12222092" cy="6858000"/>
          </a:xfrm>
          <a:prstGeom prst="rect">
            <a:avLst/>
          </a:prstGeom>
          <a:gradFill flip="none" rotWithShape="1">
            <a:gsLst>
              <a:gs pos="50000">
                <a:srgbClr val="407692">
                  <a:alpha val="73000"/>
                </a:srgbClr>
              </a:gs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94658643-E442-7F4B-B876-B55E9F3FDAE0}"/>
              </a:ext>
            </a:extLst>
          </p:cNvPr>
          <p:cNvGrpSpPr/>
          <p:nvPr userDrawn="1"/>
        </p:nvGrpSpPr>
        <p:grpSpPr>
          <a:xfrm>
            <a:off x="-169565" y="-1844307"/>
            <a:ext cx="3132028" cy="5264515"/>
            <a:chOff x="-202991" y="-2380638"/>
            <a:chExt cx="4062868" cy="6829130"/>
          </a:xfrm>
        </p:grpSpPr>
        <p:sp>
          <p:nvSpPr>
            <p:cNvPr id="31" name="Rectángulo 26">
              <a:extLst>
                <a:ext uri="{FF2B5EF4-FFF2-40B4-BE49-F238E27FC236}">
                  <a16:creationId xmlns:a16="http://schemas.microsoft.com/office/drawing/2014/main" id="{CD937B59-0E17-4F48-A7E8-7F7E4F1FF84E}"/>
                </a:ext>
              </a:extLst>
            </p:cNvPr>
            <p:cNvSpPr/>
            <p:nvPr/>
          </p:nvSpPr>
          <p:spPr>
            <a:xfrm rot="8054592">
              <a:off x="-1586122" y="-997507"/>
              <a:ext cx="6829130" cy="4062868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0 w 10993583"/>
                <a:gd name="connsiteY3" fmla="*/ 0 h 6801272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3760728 w 10993583"/>
                <a:gd name="connsiteY3" fmla="*/ 4218250 h 6801272"/>
                <a:gd name="connsiteX4" fmla="*/ 0 w 10993583"/>
                <a:gd name="connsiteY4" fmla="*/ 0 h 6801272"/>
                <a:gd name="connsiteX0" fmla="*/ 0 w 10993583"/>
                <a:gd name="connsiteY0" fmla="*/ 0 h 4218250"/>
                <a:gd name="connsiteX1" fmla="*/ 10993583 w 10993583"/>
                <a:gd name="connsiteY1" fmla="*/ 2001840 h 4218250"/>
                <a:gd name="connsiteX2" fmla="*/ 3760728 w 10993583"/>
                <a:gd name="connsiteY2" fmla="*/ 4218250 h 4218250"/>
                <a:gd name="connsiteX3" fmla="*/ 0 w 10993583"/>
                <a:gd name="connsiteY3" fmla="*/ 0 h 4218250"/>
                <a:gd name="connsiteX0" fmla="*/ 0 w 6829130"/>
                <a:gd name="connsiteY0" fmla="*/ 0 h 4218250"/>
                <a:gd name="connsiteX1" fmla="*/ 6829130 w 6829130"/>
                <a:gd name="connsiteY1" fmla="*/ 1249901 h 4218250"/>
                <a:gd name="connsiteX2" fmla="*/ 3760728 w 6829130"/>
                <a:gd name="connsiteY2" fmla="*/ 4218250 h 4218250"/>
                <a:gd name="connsiteX3" fmla="*/ 0 w 6829130"/>
                <a:gd name="connsiteY3" fmla="*/ 0 h 4218250"/>
                <a:gd name="connsiteX0" fmla="*/ 0 w 6829130"/>
                <a:gd name="connsiteY0" fmla="*/ 0 h 4062868"/>
                <a:gd name="connsiteX1" fmla="*/ 6829130 w 6829130"/>
                <a:gd name="connsiteY1" fmla="*/ 1249901 h 4062868"/>
                <a:gd name="connsiteX2" fmla="*/ 3963955 w 6829130"/>
                <a:gd name="connsiteY2" fmla="*/ 4062868 h 4062868"/>
                <a:gd name="connsiteX3" fmla="*/ 0 w 6829130"/>
                <a:gd name="connsiteY3" fmla="*/ 0 h 406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9130" h="4062868">
                  <a:moveTo>
                    <a:pt x="0" y="0"/>
                  </a:moveTo>
                  <a:lnTo>
                    <a:pt x="6829130" y="1249901"/>
                  </a:lnTo>
                  <a:lnTo>
                    <a:pt x="3963955" y="40628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6000">
                  <a:srgbClr val="AC6DF3">
                    <a:alpha val="0"/>
                  </a:srgbClr>
                </a:gs>
                <a:gs pos="12000">
                  <a:srgbClr val="36BFB9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Rectángulo 26">
              <a:extLst>
                <a:ext uri="{FF2B5EF4-FFF2-40B4-BE49-F238E27FC236}">
                  <a16:creationId xmlns:a16="http://schemas.microsoft.com/office/drawing/2014/main" id="{50F3E7D7-53CF-774C-9721-8EA0386E9DF6}"/>
                </a:ext>
              </a:extLst>
            </p:cNvPr>
            <p:cNvSpPr/>
            <p:nvPr/>
          </p:nvSpPr>
          <p:spPr>
            <a:xfrm rot="8054592">
              <a:off x="-1035936" y="-626977"/>
              <a:ext cx="4403484" cy="2617282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5779315"/>
                <a:gd name="connsiteY0" fmla="*/ 0 h 4453811"/>
                <a:gd name="connsiteX1" fmla="*/ 5779315 w 5779315"/>
                <a:gd name="connsiteY1" fmla="*/ 1051046 h 4453811"/>
                <a:gd name="connsiteX2" fmla="*/ 2310707 w 5779315"/>
                <a:gd name="connsiteY2" fmla="*/ 4453811 h 4453811"/>
                <a:gd name="connsiteX3" fmla="*/ 0 w 5779315"/>
                <a:gd name="connsiteY3" fmla="*/ 0 h 4453811"/>
                <a:gd name="connsiteX0" fmla="*/ 0 w 4403484"/>
                <a:gd name="connsiteY0" fmla="*/ 0 h 4453811"/>
                <a:gd name="connsiteX1" fmla="*/ 4403484 w 4403484"/>
                <a:gd name="connsiteY1" fmla="*/ 774218 h 4453811"/>
                <a:gd name="connsiteX2" fmla="*/ 2310707 w 4403484"/>
                <a:gd name="connsiteY2" fmla="*/ 4453811 h 4453811"/>
                <a:gd name="connsiteX3" fmla="*/ 0 w 4403484"/>
                <a:gd name="connsiteY3" fmla="*/ 0 h 4453811"/>
                <a:gd name="connsiteX0" fmla="*/ 0 w 4403484"/>
                <a:gd name="connsiteY0" fmla="*/ 0 h 2617282"/>
                <a:gd name="connsiteX1" fmla="*/ 4403484 w 4403484"/>
                <a:gd name="connsiteY1" fmla="*/ 774218 h 2617282"/>
                <a:gd name="connsiteX2" fmla="*/ 2521771 w 4403484"/>
                <a:gd name="connsiteY2" fmla="*/ 2617282 h 2617282"/>
                <a:gd name="connsiteX3" fmla="*/ 0 w 4403484"/>
                <a:gd name="connsiteY3" fmla="*/ 0 h 26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3484" h="2617282">
                  <a:moveTo>
                    <a:pt x="0" y="0"/>
                  </a:moveTo>
                  <a:lnTo>
                    <a:pt x="4403484" y="774218"/>
                  </a:lnTo>
                  <a:lnTo>
                    <a:pt x="2521771" y="261728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AC6DF3">
                    <a:alpha val="0"/>
                  </a:srgbClr>
                </a:gs>
                <a:gs pos="12000">
                  <a:srgbClr val="4A2D6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Rectángulo 26">
              <a:extLst>
                <a:ext uri="{FF2B5EF4-FFF2-40B4-BE49-F238E27FC236}">
                  <a16:creationId xmlns:a16="http://schemas.microsoft.com/office/drawing/2014/main" id="{2F631EDE-086D-E942-95E2-04E8FA158392}"/>
                </a:ext>
              </a:extLst>
            </p:cNvPr>
            <p:cNvSpPr/>
            <p:nvPr/>
          </p:nvSpPr>
          <p:spPr>
            <a:xfrm rot="8054592">
              <a:off x="-1381180" y="-829546"/>
              <a:ext cx="5851150" cy="3454687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6524888"/>
                <a:gd name="connsiteY0" fmla="*/ 0 h 4578618"/>
                <a:gd name="connsiteX1" fmla="*/ 6524888 w 6524888"/>
                <a:gd name="connsiteY1" fmla="*/ 1175853 h 4578618"/>
                <a:gd name="connsiteX2" fmla="*/ 3056280 w 6524888"/>
                <a:gd name="connsiteY2" fmla="*/ 4578618 h 4578618"/>
                <a:gd name="connsiteX3" fmla="*/ 0 w 6524888"/>
                <a:gd name="connsiteY3" fmla="*/ 0 h 4578618"/>
                <a:gd name="connsiteX0" fmla="*/ 0 w 5851150"/>
                <a:gd name="connsiteY0" fmla="*/ 0 h 4578618"/>
                <a:gd name="connsiteX1" fmla="*/ 5851150 w 5851150"/>
                <a:gd name="connsiteY1" fmla="*/ 1051996 h 4578618"/>
                <a:gd name="connsiteX2" fmla="*/ 3056280 w 5851150"/>
                <a:gd name="connsiteY2" fmla="*/ 4578618 h 4578618"/>
                <a:gd name="connsiteX3" fmla="*/ 0 w 5851150"/>
                <a:gd name="connsiteY3" fmla="*/ 0 h 4578618"/>
                <a:gd name="connsiteX0" fmla="*/ 0 w 5851150"/>
                <a:gd name="connsiteY0" fmla="*/ 0 h 3454687"/>
                <a:gd name="connsiteX1" fmla="*/ 5851150 w 5851150"/>
                <a:gd name="connsiteY1" fmla="*/ 1051996 h 3454687"/>
                <a:gd name="connsiteX2" fmla="*/ 3365705 w 5851150"/>
                <a:gd name="connsiteY2" fmla="*/ 3454687 h 3454687"/>
                <a:gd name="connsiteX3" fmla="*/ 0 w 5851150"/>
                <a:gd name="connsiteY3" fmla="*/ 0 h 345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1150" h="3454687">
                  <a:moveTo>
                    <a:pt x="0" y="0"/>
                  </a:moveTo>
                  <a:lnTo>
                    <a:pt x="5851150" y="1051996"/>
                  </a:lnTo>
                  <a:lnTo>
                    <a:pt x="3365705" y="34546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AC6DF3">
                    <a:alpha val="0"/>
                  </a:srgbClr>
                </a:gs>
                <a:gs pos="5000">
                  <a:srgbClr val="36BFB9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90E9A72-C253-4143-AD2C-6EDAD8CD22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52376"/>
            <a:ext cx="9144000" cy="6463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Subtitle: Calibri regular 40</a:t>
            </a:r>
            <a:endParaRPr lang="LID4096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10DF369-1FA9-F548-B6F3-9B28ED6C30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369748"/>
            <a:ext cx="9144000" cy="952480"/>
          </a:xfr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Main title: Calibri regular 60</a:t>
            </a:r>
            <a:endParaRPr lang="LID4096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D87DC67-808B-F346-A0FC-3B6732D4E5BC}"/>
              </a:ext>
            </a:extLst>
          </p:cNvPr>
          <p:cNvCxnSpPr>
            <a:cxnSpLocks/>
          </p:cNvCxnSpPr>
          <p:nvPr/>
        </p:nvCxnSpPr>
        <p:spPr>
          <a:xfrm flipH="1">
            <a:off x="1932643" y="5057056"/>
            <a:ext cx="8390327" cy="0"/>
          </a:xfrm>
          <a:prstGeom prst="line">
            <a:avLst/>
          </a:prstGeom>
          <a:ln>
            <a:gradFill>
              <a:gsLst>
                <a:gs pos="75000">
                  <a:srgbClr val="FFFFFF"/>
                </a:gs>
                <a:gs pos="25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779D77E-A5E4-A340-B033-E435D0C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0" y="5145889"/>
            <a:ext cx="9144000" cy="365125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 err="1"/>
              <a:t>Month</a:t>
            </a:r>
            <a:r>
              <a:rPr lang="es-ES" dirty="0"/>
              <a:t> </a:t>
            </a:r>
            <a:r>
              <a:rPr lang="es-ES" dirty="0" err="1"/>
              <a:t>day</a:t>
            </a:r>
            <a:r>
              <a:rPr lang="es-ES" dirty="0"/>
              <a:t>, </a:t>
            </a:r>
            <a:r>
              <a:rPr lang="es-ES" dirty="0" err="1"/>
              <a:t>year</a:t>
            </a:r>
            <a:r>
              <a:rPr lang="es-ES" dirty="0"/>
              <a:t>: Calibri regular 24</a:t>
            </a:r>
            <a:endParaRPr lang="LID4096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9F65FA3C-C974-0D4C-8FA3-DB644C33EB57}"/>
              </a:ext>
            </a:extLst>
          </p:cNvPr>
          <p:cNvGrpSpPr/>
          <p:nvPr userDrawn="1"/>
        </p:nvGrpSpPr>
        <p:grpSpPr>
          <a:xfrm>
            <a:off x="9264141" y="3471224"/>
            <a:ext cx="3098233" cy="5248490"/>
            <a:chOff x="9264141" y="3471224"/>
            <a:chExt cx="3098233" cy="5248490"/>
          </a:xfrm>
        </p:grpSpPr>
        <p:sp>
          <p:nvSpPr>
            <p:cNvPr id="37" name="Rectángulo 26">
              <a:extLst>
                <a:ext uri="{FF2B5EF4-FFF2-40B4-BE49-F238E27FC236}">
                  <a16:creationId xmlns:a16="http://schemas.microsoft.com/office/drawing/2014/main" id="{5974020E-F503-D64C-ABE1-8C830643DEA3}"/>
                </a:ext>
              </a:extLst>
            </p:cNvPr>
            <p:cNvSpPr/>
            <p:nvPr/>
          </p:nvSpPr>
          <p:spPr>
            <a:xfrm rot="18858838">
              <a:off x="8189013" y="4546352"/>
              <a:ext cx="5248490" cy="309823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031748"/>
                <a:gd name="connsiteY0" fmla="*/ 0 h 6793820"/>
                <a:gd name="connsiteX1" fmla="*/ 11031748 w 11031748"/>
                <a:gd name="connsiteY1" fmla="*/ 1994388 h 6793820"/>
                <a:gd name="connsiteX2" fmla="*/ 6095902 w 11031748"/>
                <a:gd name="connsiteY2" fmla="*/ 6793820 h 6793820"/>
                <a:gd name="connsiteX3" fmla="*/ 0 w 11031748"/>
                <a:gd name="connsiteY3" fmla="*/ 0 h 6793820"/>
                <a:gd name="connsiteX0" fmla="*/ 0 w 6606135"/>
                <a:gd name="connsiteY0" fmla="*/ 0 h 6793820"/>
                <a:gd name="connsiteX1" fmla="*/ 6606135 w 6606135"/>
                <a:gd name="connsiteY1" fmla="*/ 1158640 h 6793820"/>
                <a:gd name="connsiteX2" fmla="*/ 6095902 w 6606135"/>
                <a:gd name="connsiteY2" fmla="*/ 6793820 h 6793820"/>
                <a:gd name="connsiteX3" fmla="*/ 0 w 6606135"/>
                <a:gd name="connsiteY3" fmla="*/ 0 h 6793820"/>
                <a:gd name="connsiteX0" fmla="*/ 0 w 6606135"/>
                <a:gd name="connsiteY0" fmla="*/ 0 h 3919510"/>
                <a:gd name="connsiteX1" fmla="*/ 6606135 w 6606135"/>
                <a:gd name="connsiteY1" fmla="*/ 1158640 h 3919510"/>
                <a:gd name="connsiteX2" fmla="*/ 3850116 w 6606135"/>
                <a:gd name="connsiteY2" fmla="*/ 3919510 h 3919510"/>
                <a:gd name="connsiteX3" fmla="*/ 0 w 6606135"/>
                <a:gd name="connsiteY3" fmla="*/ 0 h 3919510"/>
                <a:gd name="connsiteX0" fmla="*/ 0 w 6639756"/>
                <a:gd name="connsiteY0" fmla="*/ 0 h 3919510"/>
                <a:gd name="connsiteX1" fmla="*/ 6639756 w 6639756"/>
                <a:gd name="connsiteY1" fmla="*/ 1193076 h 3919510"/>
                <a:gd name="connsiteX2" fmla="*/ 3850116 w 6639756"/>
                <a:gd name="connsiteY2" fmla="*/ 3919510 h 3919510"/>
                <a:gd name="connsiteX3" fmla="*/ 0 w 6639756"/>
                <a:gd name="connsiteY3" fmla="*/ 0 h 391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9756" h="3919510">
                  <a:moveTo>
                    <a:pt x="0" y="0"/>
                  </a:moveTo>
                  <a:lnTo>
                    <a:pt x="6639756" y="1193076"/>
                  </a:lnTo>
                  <a:lnTo>
                    <a:pt x="3850116" y="391951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9000">
                  <a:srgbClr val="75369C">
                    <a:alpha val="56000"/>
                  </a:srgbClr>
                </a:gs>
                <a:gs pos="0">
                  <a:srgbClr val="36BFB9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Rectángulo 26">
              <a:extLst>
                <a:ext uri="{FF2B5EF4-FFF2-40B4-BE49-F238E27FC236}">
                  <a16:creationId xmlns:a16="http://schemas.microsoft.com/office/drawing/2014/main" id="{8C24C0D3-AB62-EC40-97DD-954610896E00}"/>
                </a:ext>
              </a:extLst>
            </p:cNvPr>
            <p:cNvSpPr/>
            <p:nvPr/>
          </p:nvSpPr>
          <p:spPr>
            <a:xfrm rot="18858838">
              <a:off x="9641698" y="5353003"/>
              <a:ext cx="3365700" cy="199151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8230868"/>
                <a:gd name="connsiteY0" fmla="*/ 0 h 5801996"/>
                <a:gd name="connsiteX1" fmla="*/ 8230868 w 8230868"/>
                <a:gd name="connsiteY1" fmla="*/ 1417904 h 5801996"/>
                <a:gd name="connsiteX2" fmla="*/ 5653146 w 8230868"/>
                <a:gd name="connsiteY2" fmla="*/ 5801996 h 5801996"/>
                <a:gd name="connsiteX3" fmla="*/ 0 w 8230868"/>
                <a:gd name="connsiteY3" fmla="*/ 0 h 5801996"/>
                <a:gd name="connsiteX0" fmla="*/ 0 w 4257877"/>
                <a:gd name="connsiteY0" fmla="*/ 0 h 5062421"/>
                <a:gd name="connsiteX1" fmla="*/ 4257877 w 4257877"/>
                <a:gd name="connsiteY1" fmla="*/ 678329 h 5062421"/>
                <a:gd name="connsiteX2" fmla="*/ 1680155 w 4257877"/>
                <a:gd name="connsiteY2" fmla="*/ 5062421 h 5062421"/>
                <a:gd name="connsiteX3" fmla="*/ 0 w 4257877"/>
                <a:gd name="connsiteY3" fmla="*/ 0 h 5062421"/>
                <a:gd name="connsiteX0" fmla="*/ 0 w 4257877"/>
                <a:gd name="connsiteY0" fmla="*/ 0 h 2519421"/>
                <a:gd name="connsiteX1" fmla="*/ 4257877 w 4257877"/>
                <a:gd name="connsiteY1" fmla="*/ 678329 h 2519421"/>
                <a:gd name="connsiteX2" fmla="*/ 2470673 w 4257877"/>
                <a:gd name="connsiteY2" fmla="*/ 2519421 h 2519421"/>
                <a:gd name="connsiteX3" fmla="*/ 0 w 4257877"/>
                <a:gd name="connsiteY3" fmla="*/ 0 h 251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7877" h="2519421">
                  <a:moveTo>
                    <a:pt x="0" y="0"/>
                  </a:moveTo>
                  <a:lnTo>
                    <a:pt x="4257877" y="678329"/>
                  </a:lnTo>
                  <a:lnTo>
                    <a:pt x="2470673" y="25194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41000"/>
                  </a:srgbClr>
                </a:gs>
                <a:gs pos="0">
                  <a:srgbClr val="36BFB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Rectángulo 26">
              <a:extLst>
                <a:ext uri="{FF2B5EF4-FFF2-40B4-BE49-F238E27FC236}">
                  <a16:creationId xmlns:a16="http://schemas.microsoft.com/office/drawing/2014/main" id="{E0AAAE49-2D4A-9844-8579-263202889BB6}"/>
                </a:ext>
              </a:extLst>
            </p:cNvPr>
            <p:cNvSpPr/>
            <p:nvPr/>
          </p:nvSpPr>
          <p:spPr>
            <a:xfrm rot="18858838">
              <a:off x="10636913" y="5953402"/>
              <a:ext cx="2022521" cy="1211205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6725145"/>
                <a:gd name="connsiteY0" fmla="*/ 0 h 5209669"/>
                <a:gd name="connsiteX1" fmla="*/ 6725145 w 6725145"/>
                <a:gd name="connsiteY1" fmla="*/ 1161643 h 5209669"/>
                <a:gd name="connsiteX2" fmla="*/ 2608624 w 6725145"/>
                <a:gd name="connsiteY2" fmla="*/ 5209669 h 5209669"/>
                <a:gd name="connsiteX3" fmla="*/ 0 w 6725145"/>
                <a:gd name="connsiteY3" fmla="*/ 0 h 5209669"/>
                <a:gd name="connsiteX0" fmla="*/ 0 w 6725145"/>
                <a:gd name="connsiteY0" fmla="*/ 0 h 1532270"/>
                <a:gd name="connsiteX1" fmla="*/ 6725145 w 6725145"/>
                <a:gd name="connsiteY1" fmla="*/ 1161643 h 1532270"/>
                <a:gd name="connsiteX2" fmla="*/ 1506883 w 6725145"/>
                <a:gd name="connsiteY2" fmla="*/ 1532270 h 1532270"/>
                <a:gd name="connsiteX3" fmla="*/ 0 w 6725145"/>
                <a:gd name="connsiteY3" fmla="*/ 0 h 1532270"/>
                <a:gd name="connsiteX0" fmla="*/ 0 w 2558649"/>
                <a:gd name="connsiteY0" fmla="*/ 0 h 1532270"/>
                <a:gd name="connsiteX1" fmla="*/ 2558649 w 2558649"/>
                <a:gd name="connsiteY1" fmla="*/ 476473 h 1532270"/>
                <a:gd name="connsiteX2" fmla="*/ 1506883 w 2558649"/>
                <a:gd name="connsiteY2" fmla="*/ 1532270 h 1532270"/>
                <a:gd name="connsiteX3" fmla="*/ 0 w 2558649"/>
                <a:gd name="connsiteY3" fmla="*/ 0 h 153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8649" h="1532270">
                  <a:moveTo>
                    <a:pt x="0" y="0"/>
                  </a:moveTo>
                  <a:lnTo>
                    <a:pt x="2558649" y="476473"/>
                  </a:lnTo>
                  <a:lnTo>
                    <a:pt x="1506883" y="15322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62000"/>
                  </a:srgbClr>
                </a:gs>
                <a:gs pos="27000">
                  <a:srgbClr val="36BFB9">
                    <a:alpha val="0"/>
                  </a:srgbClr>
                </a:gs>
              </a:gsLst>
              <a:lin ang="165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2" name="Picture 21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CA91297-8C31-47D3-A769-A8AD6B63B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42" y="565967"/>
            <a:ext cx="3762116" cy="9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1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elogramo 14">
            <a:extLst>
              <a:ext uri="{FF2B5EF4-FFF2-40B4-BE49-F238E27FC236}">
                <a16:creationId xmlns:a16="http://schemas.microsoft.com/office/drawing/2014/main" id="{AF3707DB-F0C7-7144-846D-6E0DE45968CB}"/>
              </a:ext>
            </a:extLst>
          </p:cNvPr>
          <p:cNvSpPr/>
          <p:nvPr userDrawn="1"/>
        </p:nvSpPr>
        <p:spPr>
          <a:xfrm>
            <a:off x="0" y="-1"/>
            <a:ext cx="12209333" cy="5964903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362E90F-DC2C-CD41-B413-624BB85E0D0C}"/>
              </a:ext>
            </a:extLst>
          </p:cNvPr>
          <p:cNvSpPr/>
          <p:nvPr userDrawn="1"/>
        </p:nvSpPr>
        <p:spPr>
          <a:xfrm>
            <a:off x="0" y="0"/>
            <a:ext cx="4886762" cy="5964901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3E69BE-A9D8-014A-8FA7-FC4386D937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" y="0"/>
            <a:ext cx="4886762" cy="596490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17E0E-ED2E-48E3-A84A-7301BC4BE75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463251" y="1059638"/>
            <a:ext cx="5890549" cy="4062714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Calibri 22 Bold. </a:t>
            </a:r>
          </a:p>
          <a:p>
            <a:pPr lvl="0"/>
            <a:endParaRPr lang="LID4096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E31832-0E98-D644-B23F-C40CC3EE9040}"/>
              </a:ext>
            </a:extLst>
          </p:cNvPr>
          <p:cNvSpPr txBox="1">
            <a:spLocks/>
          </p:cNvSpPr>
          <p:nvPr userDrawn="1"/>
        </p:nvSpPr>
        <p:spPr>
          <a:xfrm>
            <a:off x="43706" y="2348728"/>
            <a:ext cx="4813407" cy="1484535"/>
          </a:xfrm>
          <a:prstGeom prst="rect">
            <a:avLst/>
          </a:prstGeom>
          <a:effectLst>
            <a:glow rad="647700">
              <a:srgbClr val="F67671">
                <a:alpha val="65000"/>
              </a:srgb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>
                <a:effectLst>
                  <a:glow rad="203200">
                    <a:srgbClr val="F67671">
                      <a:alpha val="5000"/>
                    </a:srgbClr>
                  </a:glow>
                </a:effectLst>
              </a:rPr>
              <a:t>AGENDA</a:t>
            </a:r>
            <a:endParaRPr lang="LID4096" sz="9600">
              <a:effectLst>
                <a:glow rad="203200">
                  <a:srgbClr val="F67671">
                    <a:alpha val="5000"/>
                  </a:srgbClr>
                </a:glow>
              </a:effectLst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2B81C1E-15D5-2741-832C-751C926C70AE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C95F123A-3395-B940-AA73-73C152E7F606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929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787469C8-4860-4340-A277-3585BBD55A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36A950B-2560-BF43-A5EB-7015490822C3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53E969-4CF2-7349-81EF-09AB282CAB49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10B4682-8F13-EC42-820E-490994F473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52376"/>
            <a:ext cx="9144000" cy="6463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Subtitle: Calibri regular 40</a:t>
            </a:r>
            <a:endParaRPr lang="LID4096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E308638-A4B0-E343-8AD5-0B79A2E82B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40959"/>
            <a:ext cx="9144000" cy="1810179"/>
          </a:xfr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Main title: Calibri regular 60</a:t>
            </a:r>
            <a:endParaRPr lang="LID4096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4160EE2-41D9-0040-BBCF-4D696D38468B}"/>
              </a:ext>
            </a:extLst>
          </p:cNvPr>
          <p:cNvCxnSpPr/>
          <p:nvPr userDrawn="1"/>
        </p:nvCxnSpPr>
        <p:spPr>
          <a:xfrm>
            <a:off x="2384385" y="4051139"/>
            <a:ext cx="7558268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80000">
                  <a:srgbClr val="FFFFFF"/>
                </a:gs>
                <a:gs pos="20000">
                  <a:srgbClr val="FFFFFF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BFEB667-4D35-4026-8E85-48A6B02472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42" y="565967"/>
            <a:ext cx="3762116" cy="9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6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Regula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6422-9779-4565-A7DA-54648F8DE1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8908"/>
            <a:ext cx="10515600" cy="1278714"/>
          </a:xfrm>
        </p:spPr>
        <p:txBody>
          <a:bodyPr/>
          <a:lstStyle/>
          <a:p>
            <a:r>
              <a:rPr lang="en-US" dirty="0"/>
              <a:t>Title: Calibri light 44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7B20-06A5-4875-B780-333F8C5E53F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Calibri regular 24</a:t>
            </a:r>
            <a:endParaRPr lang="LID4096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53E969-4CF2-7349-81EF-09AB282CAB49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15ABC2-684B-5740-8521-C08CFDB5F246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23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Big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BE6D0774-64F8-F04B-BEA3-80B35D5B19A2}"/>
              </a:ext>
            </a:extLst>
          </p:cNvPr>
          <p:cNvSpPr/>
          <p:nvPr userDrawn="1"/>
        </p:nvSpPr>
        <p:spPr>
          <a:xfrm>
            <a:off x="-17334" y="1"/>
            <a:ext cx="12226667" cy="5964902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E6422-9779-4565-A7DA-54648F8DE1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8908"/>
            <a:ext cx="10515600" cy="127871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Title: Calibri light 44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7B20-06A5-4875-B780-333F8C5E53F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Calibri regular 24</a:t>
            </a:r>
            <a:endParaRPr lang="LID4096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CF4A5E7-FA20-4743-8759-1B3BF500B3FB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997EBCD0-EE34-7D4A-9265-8978D0FA881B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333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4AB59D7A-AAB5-3845-856F-150FE5259F76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E6DF17-C240-6C46-9C06-3BDC979679F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53E969-4CF2-7349-81EF-09AB282CAB49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E308638-A4B0-E343-8AD5-0B79A2E82B15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3029110"/>
            <a:ext cx="9144000" cy="1022028"/>
          </a:xfr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Main title: Calibri regular 60</a:t>
            </a:r>
            <a:endParaRPr lang="LID4096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4160EE2-41D9-0040-BBCF-4D696D38468B}"/>
              </a:ext>
            </a:extLst>
          </p:cNvPr>
          <p:cNvCxnSpPr/>
          <p:nvPr userDrawn="1"/>
        </p:nvCxnSpPr>
        <p:spPr>
          <a:xfrm>
            <a:off x="2384385" y="4051139"/>
            <a:ext cx="7558268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80000">
                  <a:srgbClr val="FFFFFF"/>
                </a:gs>
                <a:gs pos="20000">
                  <a:srgbClr val="FFFFFF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>
            <a:extLst>
              <a:ext uri="{FF2B5EF4-FFF2-40B4-BE49-F238E27FC236}">
                <a16:creationId xmlns:a16="http://schemas.microsoft.com/office/drawing/2014/main" id="{2137A9A9-5C83-264E-9940-47FACC9FEDFD}"/>
              </a:ext>
            </a:extLst>
          </p:cNvPr>
          <p:cNvGrpSpPr/>
          <p:nvPr userDrawn="1"/>
        </p:nvGrpSpPr>
        <p:grpSpPr>
          <a:xfrm>
            <a:off x="-169565" y="-1844307"/>
            <a:ext cx="3132028" cy="5264515"/>
            <a:chOff x="-202991" y="-2380638"/>
            <a:chExt cx="4062868" cy="6829130"/>
          </a:xfrm>
        </p:grpSpPr>
        <p:sp>
          <p:nvSpPr>
            <p:cNvPr id="32" name="Rectángulo 26">
              <a:extLst>
                <a:ext uri="{FF2B5EF4-FFF2-40B4-BE49-F238E27FC236}">
                  <a16:creationId xmlns:a16="http://schemas.microsoft.com/office/drawing/2014/main" id="{CCBEC8A1-91FA-C34F-A2F5-E39C792604A6}"/>
                </a:ext>
              </a:extLst>
            </p:cNvPr>
            <p:cNvSpPr/>
            <p:nvPr/>
          </p:nvSpPr>
          <p:spPr>
            <a:xfrm rot="8054592">
              <a:off x="-1586122" y="-997507"/>
              <a:ext cx="6829130" cy="4062868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0 w 10993583"/>
                <a:gd name="connsiteY3" fmla="*/ 0 h 6801272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3760728 w 10993583"/>
                <a:gd name="connsiteY3" fmla="*/ 4218250 h 6801272"/>
                <a:gd name="connsiteX4" fmla="*/ 0 w 10993583"/>
                <a:gd name="connsiteY4" fmla="*/ 0 h 6801272"/>
                <a:gd name="connsiteX0" fmla="*/ 0 w 10993583"/>
                <a:gd name="connsiteY0" fmla="*/ 0 h 4218250"/>
                <a:gd name="connsiteX1" fmla="*/ 10993583 w 10993583"/>
                <a:gd name="connsiteY1" fmla="*/ 2001840 h 4218250"/>
                <a:gd name="connsiteX2" fmla="*/ 3760728 w 10993583"/>
                <a:gd name="connsiteY2" fmla="*/ 4218250 h 4218250"/>
                <a:gd name="connsiteX3" fmla="*/ 0 w 10993583"/>
                <a:gd name="connsiteY3" fmla="*/ 0 h 4218250"/>
                <a:gd name="connsiteX0" fmla="*/ 0 w 6829130"/>
                <a:gd name="connsiteY0" fmla="*/ 0 h 4218250"/>
                <a:gd name="connsiteX1" fmla="*/ 6829130 w 6829130"/>
                <a:gd name="connsiteY1" fmla="*/ 1249901 h 4218250"/>
                <a:gd name="connsiteX2" fmla="*/ 3760728 w 6829130"/>
                <a:gd name="connsiteY2" fmla="*/ 4218250 h 4218250"/>
                <a:gd name="connsiteX3" fmla="*/ 0 w 6829130"/>
                <a:gd name="connsiteY3" fmla="*/ 0 h 4218250"/>
                <a:gd name="connsiteX0" fmla="*/ 0 w 6829130"/>
                <a:gd name="connsiteY0" fmla="*/ 0 h 4062868"/>
                <a:gd name="connsiteX1" fmla="*/ 6829130 w 6829130"/>
                <a:gd name="connsiteY1" fmla="*/ 1249901 h 4062868"/>
                <a:gd name="connsiteX2" fmla="*/ 3963955 w 6829130"/>
                <a:gd name="connsiteY2" fmla="*/ 4062868 h 4062868"/>
                <a:gd name="connsiteX3" fmla="*/ 0 w 6829130"/>
                <a:gd name="connsiteY3" fmla="*/ 0 h 406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9130" h="4062868">
                  <a:moveTo>
                    <a:pt x="0" y="0"/>
                  </a:moveTo>
                  <a:lnTo>
                    <a:pt x="6829130" y="1249901"/>
                  </a:lnTo>
                  <a:lnTo>
                    <a:pt x="3963955" y="40628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6000">
                  <a:srgbClr val="AC6DF3">
                    <a:alpha val="0"/>
                  </a:srgbClr>
                </a:gs>
                <a:gs pos="12000">
                  <a:srgbClr val="36BFB9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Rectángulo 26">
              <a:extLst>
                <a:ext uri="{FF2B5EF4-FFF2-40B4-BE49-F238E27FC236}">
                  <a16:creationId xmlns:a16="http://schemas.microsoft.com/office/drawing/2014/main" id="{41B4FC2C-B103-3545-A7A5-C3197CE6FF53}"/>
                </a:ext>
              </a:extLst>
            </p:cNvPr>
            <p:cNvSpPr/>
            <p:nvPr/>
          </p:nvSpPr>
          <p:spPr>
            <a:xfrm rot="8054592">
              <a:off x="-1035936" y="-626977"/>
              <a:ext cx="4403484" cy="2617282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5779315"/>
                <a:gd name="connsiteY0" fmla="*/ 0 h 4453811"/>
                <a:gd name="connsiteX1" fmla="*/ 5779315 w 5779315"/>
                <a:gd name="connsiteY1" fmla="*/ 1051046 h 4453811"/>
                <a:gd name="connsiteX2" fmla="*/ 2310707 w 5779315"/>
                <a:gd name="connsiteY2" fmla="*/ 4453811 h 4453811"/>
                <a:gd name="connsiteX3" fmla="*/ 0 w 5779315"/>
                <a:gd name="connsiteY3" fmla="*/ 0 h 4453811"/>
                <a:gd name="connsiteX0" fmla="*/ 0 w 4403484"/>
                <a:gd name="connsiteY0" fmla="*/ 0 h 4453811"/>
                <a:gd name="connsiteX1" fmla="*/ 4403484 w 4403484"/>
                <a:gd name="connsiteY1" fmla="*/ 774218 h 4453811"/>
                <a:gd name="connsiteX2" fmla="*/ 2310707 w 4403484"/>
                <a:gd name="connsiteY2" fmla="*/ 4453811 h 4453811"/>
                <a:gd name="connsiteX3" fmla="*/ 0 w 4403484"/>
                <a:gd name="connsiteY3" fmla="*/ 0 h 4453811"/>
                <a:gd name="connsiteX0" fmla="*/ 0 w 4403484"/>
                <a:gd name="connsiteY0" fmla="*/ 0 h 2617282"/>
                <a:gd name="connsiteX1" fmla="*/ 4403484 w 4403484"/>
                <a:gd name="connsiteY1" fmla="*/ 774218 h 2617282"/>
                <a:gd name="connsiteX2" fmla="*/ 2521771 w 4403484"/>
                <a:gd name="connsiteY2" fmla="*/ 2617282 h 2617282"/>
                <a:gd name="connsiteX3" fmla="*/ 0 w 4403484"/>
                <a:gd name="connsiteY3" fmla="*/ 0 h 26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3484" h="2617282">
                  <a:moveTo>
                    <a:pt x="0" y="0"/>
                  </a:moveTo>
                  <a:lnTo>
                    <a:pt x="4403484" y="774218"/>
                  </a:lnTo>
                  <a:lnTo>
                    <a:pt x="2521771" y="261728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AC6DF3">
                    <a:alpha val="0"/>
                  </a:srgbClr>
                </a:gs>
                <a:gs pos="12000">
                  <a:srgbClr val="4A2D6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Rectángulo 26">
              <a:extLst>
                <a:ext uri="{FF2B5EF4-FFF2-40B4-BE49-F238E27FC236}">
                  <a16:creationId xmlns:a16="http://schemas.microsoft.com/office/drawing/2014/main" id="{088D1AC0-A7F7-A649-B7D7-E76D4039DA94}"/>
                </a:ext>
              </a:extLst>
            </p:cNvPr>
            <p:cNvSpPr/>
            <p:nvPr/>
          </p:nvSpPr>
          <p:spPr>
            <a:xfrm rot="8054592">
              <a:off x="-1381180" y="-829546"/>
              <a:ext cx="5851150" cy="3454687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6524888"/>
                <a:gd name="connsiteY0" fmla="*/ 0 h 4578618"/>
                <a:gd name="connsiteX1" fmla="*/ 6524888 w 6524888"/>
                <a:gd name="connsiteY1" fmla="*/ 1175853 h 4578618"/>
                <a:gd name="connsiteX2" fmla="*/ 3056280 w 6524888"/>
                <a:gd name="connsiteY2" fmla="*/ 4578618 h 4578618"/>
                <a:gd name="connsiteX3" fmla="*/ 0 w 6524888"/>
                <a:gd name="connsiteY3" fmla="*/ 0 h 4578618"/>
                <a:gd name="connsiteX0" fmla="*/ 0 w 5851150"/>
                <a:gd name="connsiteY0" fmla="*/ 0 h 4578618"/>
                <a:gd name="connsiteX1" fmla="*/ 5851150 w 5851150"/>
                <a:gd name="connsiteY1" fmla="*/ 1051996 h 4578618"/>
                <a:gd name="connsiteX2" fmla="*/ 3056280 w 5851150"/>
                <a:gd name="connsiteY2" fmla="*/ 4578618 h 4578618"/>
                <a:gd name="connsiteX3" fmla="*/ 0 w 5851150"/>
                <a:gd name="connsiteY3" fmla="*/ 0 h 4578618"/>
                <a:gd name="connsiteX0" fmla="*/ 0 w 5851150"/>
                <a:gd name="connsiteY0" fmla="*/ 0 h 3454687"/>
                <a:gd name="connsiteX1" fmla="*/ 5851150 w 5851150"/>
                <a:gd name="connsiteY1" fmla="*/ 1051996 h 3454687"/>
                <a:gd name="connsiteX2" fmla="*/ 3365705 w 5851150"/>
                <a:gd name="connsiteY2" fmla="*/ 3454687 h 3454687"/>
                <a:gd name="connsiteX3" fmla="*/ 0 w 5851150"/>
                <a:gd name="connsiteY3" fmla="*/ 0 h 345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1150" h="3454687">
                  <a:moveTo>
                    <a:pt x="0" y="0"/>
                  </a:moveTo>
                  <a:lnTo>
                    <a:pt x="5851150" y="1051996"/>
                  </a:lnTo>
                  <a:lnTo>
                    <a:pt x="3365705" y="34546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AC6DF3">
                    <a:alpha val="0"/>
                  </a:srgbClr>
                </a:gs>
                <a:gs pos="5000">
                  <a:srgbClr val="36BFB9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44284A95-C6FF-1F42-B7E8-BD9BAAC6A81B}"/>
              </a:ext>
            </a:extLst>
          </p:cNvPr>
          <p:cNvGrpSpPr/>
          <p:nvPr userDrawn="1"/>
        </p:nvGrpSpPr>
        <p:grpSpPr>
          <a:xfrm>
            <a:off x="9264141" y="3471224"/>
            <a:ext cx="3098233" cy="5248490"/>
            <a:chOff x="9264141" y="3471224"/>
            <a:chExt cx="3098233" cy="5248490"/>
          </a:xfrm>
        </p:grpSpPr>
        <p:sp>
          <p:nvSpPr>
            <p:cNvPr id="44" name="Rectángulo 26">
              <a:extLst>
                <a:ext uri="{FF2B5EF4-FFF2-40B4-BE49-F238E27FC236}">
                  <a16:creationId xmlns:a16="http://schemas.microsoft.com/office/drawing/2014/main" id="{181466F6-12A6-954A-B6D4-271BE0AFA7C8}"/>
                </a:ext>
              </a:extLst>
            </p:cNvPr>
            <p:cNvSpPr/>
            <p:nvPr/>
          </p:nvSpPr>
          <p:spPr>
            <a:xfrm rot="18858838">
              <a:off x="8189013" y="4546352"/>
              <a:ext cx="5248490" cy="309823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031748"/>
                <a:gd name="connsiteY0" fmla="*/ 0 h 6793820"/>
                <a:gd name="connsiteX1" fmla="*/ 11031748 w 11031748"/>
                <a:gd name="connsiteY1" fmla="*/ 1994388 h 6793820"/>
                <a:gd name="connsiteX2" fmla="*/ 6095902 w 11031748"/>
                <a:gd name="connsiteY2" fmla="*/ 6793820 h 6793820"/>
                <a:gd name="connsiteX3" fmla="*/ 0 w 11031748"/>
                <a:gd name="connsiteY3" fmla="*/ 0 h 6793820"/>
                <a:gd name="connsiteX0" fmla="*/ 0 w 6606135"/>
                <a:gd name="connsiteY0" fmla="*/ 0 h 6793820"/>
                <a:gd name="connsiteX1" fmla="*/ 6606135 w 6606135"/>
                <a:gd name="connsiteY1" fmla="*/ 1158640 h 6793820"/>
                <a:gd name="connsiteX2" fmla="*/ 6095902 w 6606135"/>
                <a:gd name="connsiteY2" fmla="*/ 6793820 h 6793820"/>
                <a:gd name="connsiteX3" fmla="*/ 0 w 6606135"/>
                <a:gd name="connsiteY3" fmla="*/ 0 h 6793820"/>
                <a:gd name="connsiteX0" fmla="*/ 0 w 6606135"/>
                <a:gd name="connsiteY0" fmla="*/ 0 h 3919510"/>
                <a:gd name="connsiteX1" fmla="*/ 6606135 w 6606135"/>
                <a:gd name="connsiteY1" fmla="*/ 1158640 h 3919510"/>
                <a:gd name="connsiteX2" fmla="*/ 3850116 w 6606135"/>
                <a:gd name="connsiteY2" fmla="*/ 3919510 h 3919510"/>
                <a:gd name="connsiteX3" fmla="*/ 0 w 6606135"/>
                <a:gd name="connsiteY3" fmla="*/ 0 h 3919510"/>
                <a:gd name="connsiteX0" fmla="*/ 0 w 6639756"/>
                <a:gd name="connsiteY0" fmla="*/ 0 h 3919510"/>
                <a:gd name="connsiteX1" fmla="*/ 6639756 w 6639756"/>
                <a:gd name="connsiteY1" fmla="*/ 1193076 h 3919510"/>
                <a:gd name="connsiteX2" fmla="*/ 3850116 w 6639756"/>
                <a:gd name="connsiteY2" fmla="*/ 3919510 h 3919510"/>
                <a:gd name="connsiteX3" fmla="*/ 0 w 6639756"/>
                <a:gd name="connsiteY3" fmla="*/ 0 h 391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9756" h="3919510">
                  <a:moveTo>
                    <a:pt x="0" y="0"/>
                  </a:moveTo>
                  <a:lnTo>
                    <a:pt x="6639756" y="1193076"/>
                  </a:lnTo>
                  <a:lnTo>
                    <a:pt x="3850116" y="391951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9000">
                  <a:srgbClr val="75369C">
                    <a:alpha val="56000"/>
                  </a:srgbClr>
                </a:gs>
                <a:gs pos="0">
                  <a:srgbClr val="36BFB9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Rectángulo 26">
              <a:extLst>
                <a:ext uri="{FF2B5EF4-FFF2-40B4-BE49-F238E27FC236}">
                  <a16:creationId xmlns:a16="http://schemas.microsoft.com/office/drawing/2014/main" id="{EB3AD6B9-1D3B-8A45-AC39-1B4FA2706B0B}"/>
                </a:ext>
              </a:extLst>
            </p:cNvPr>
            <p:cNvSpPr/>
            <p:nvPr/>
          </p:nvSpPr>
          <p:spPr>
            <a:xfrm rot="18858838">
              <a:off x="9641698" y="5353003"/>
              <a:ext cx="3365700" cy="199151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8230868"/>
                <a:gd name="connsiteY0" fmla="*/ 0 h 5801996"/>
                <a:gd name="connsiteX1" fmla="*/ 8230868 w 8230868"/>
                <a:gd name="connsiteY1" fmla="*/ 1417904 h 5801996"/>
                <a:gd name="connsiteX2" fmla="*/ 5653146 w 8230868"/>
                <a:gd name="connsiteY2" fmla="*/ 5801996 h 5801996"/>
                <a:gd name="connsiteX3" fmla="*/ 0 w 8230868"/>
                <a:gd name="connsiteY3" fmla="*/ 0 h 5801996"/>
                <a:gd name="connsiteX0" fmla="*/ 0 w 4257877"/>
                <a:gd name="connsiteY0" fmla="*/ 0 h 5062421"/>
                <a:gd name="connsiteX1" fmla="*/ 4257877 w 4257877"/>
                <a:gd name="connsiteY1" fmla="*/ 678329 h 5062421"/>
                <a:gd name="connsiteX2" fmla="*/ 1680155 w 4257877"/>
                <a:gd name="connsiteY2" fmla="*/ 5062421 h 5062421"/>
                <a:gd name="connsiteX3" fmla="*/ 0 w 4257877"/>
                <a:gd name="connsiteY3" fmla="*/ 0 h 5062421"/>
                <a:gd name="connsiteX0" fmla="*/ 0 w 4257877"/>
                <a:gd name="connsiteY0" fmla="*/ 0 h 2519421"/>
                <a:gd name="connsiteX1" fmla="*/ 4257877 w 4257877"/>
                <a:gd name="connsiteY1" fmla="*/ 678329 h 2519421"/>
                <a:gd name="connsiteX2" fmla="*/ 2470673 w 4257877"/>
                <a:gd name="connsiteY2" fmla="*/ 2519421 h 2519421"/>
                <a:gd name="connsiteX3" fmla="*/ 0 w 4257877"/>
                <a:gd name="connsiteY3" fmla="*/ 0 h 251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7877" h="2519421">
                  <a:moveTo>
                    <a:pt x="0" y="0"/>
                  </a:moveTo>
                  <a:lnTo>
                    <a:pt x="4257877" y="678329"/>
                  </a:lnTo>
                  <a:lnTo>
                    <a:pt x="2470673" y="25194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41000"/>
                  </a:srgbClr>
                </a:gs>
                <a:gs pos="0">
                  <a:srgbClr val="36BFB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Rectángulo 26">
              <a:extLst>
                <a:ext uri="{FF2B5EF4-FFF2-40B4-BE49-F238E27FC236}">
                  <a16:creationId xmlns:a16="http://schemas.microsoft.com/office/drawing/2014/main" id="{CE668386-6B45-1B46-8468-6C7AFDB0B553}"/>
                </a:ext>
              </a:extLst>
            </p:cNvPr>
            <p:cNvSpPr/>
            <p:nvPr/>
          </p:nvSpPr>
          <p:spPr>
            <a:xfrm rot="18858838">
              <a:off x="10636913" y="5953402"/>
              <a:ext cx="2022521" cy="1211205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6725145"/>
                <a:gd name="connsiteY0" fmla="*/ 0 h 5209669"/>
                <a:gd name="connsiteX1" fmla="*/ 6725145 w 6725145"/>
                <a:gd name="connsiteY1" fmla="*/ 1161643 h 5209669"/>
                <a:gd name="connsiteX2" fmla="*/ 2608624 w 6725145"/>
                <a:gd name="connsiteY2" fmla="*/ 5209669 h 5209669"/>
                <a:gd name="connsiteX3" fmla="*/ 0 w 6725145"/>
                <a:gd name="connsiteY3" fmla="*/ 0 h 5209669"/>
                <a:gd name="connsiteX0" fmla="*/ 0 w 6725145"/>
                <a:gd name="connsiteY0" fmla="*/ 0 h 1532270"/>
                <a:gd name="connsiteX1" fmla="*/ 6725145 w 6725145"/>
                <a:gd name="connsiteY1" fmla="*/ 1161643 h 1532270"/>
                <a:gd name="connsiteX2" fmla="*/ 1506883 w 6725145"/>
                <a:gd name="connsiteY2" fmla="*/ 1532270 h 1532270"/>
                <a:gd name="connsiteX3" fmla="*/ 0 w 6725145"/>
                <a:gd name="connsiteY3" fmla="*/ 0 h 1532270"/>
                <a:gd name="connsiteX0" fmla="*/ 0 w 2558649"/>
                <a:gd name="connsiteY0" fmla="*/ 0 h 1532270"/>
                <a:gd name="connsiteX1" fmla="*/ 2558649 w 2558649"/>
                <a:gd name="connsiteY1" fmla="*/ 476473 h 1532270"/>
                <a:gd name="connsiteX2" fmla="*/ 1506883 w 2558649"/>
                <a:gd name="connsiteY2" fmla="*/ 1532270 h 1532270"/>
                <a:gd name="connsiteX3" fmla="*/ 0 w 2558649"/>
                <a:gd name="connsiteY3" fmla="*/ 0 h 153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8649" h="1532270">
                  <a:moveTo>
                    <a:pt x="0" y="0"/>
                  </a:moveTo>
                  <a:lnTo>
                    <a:pt x="2558649" y="476473"/>
                  </a:lnTo>
                  <a:lnTo>
                    <a:pt x="1506883" y="15322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62000"/>
                  </a:srgbClr>
                </a:gs>
                <a:gs pos="27000">
                  <a:srgbClr val="36BFB9">
                    <a:alpha val="0"/>
                  </a:srgbClr>
                </a:gs>
              </a:gsLst>
              <a:lin ang="165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" name="Picture 19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96805FA-6958-4502-9482-9E5CFB19B8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42" y="565967"/>
            <a:ext cx="3762116" cy="9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6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3F2E9C2-99EC-F74E-98D7-A5451830EA9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07084587-E2FA-C248-9FC7-0FE1B6E73FE5}"/>
              </a:ext>
            </a:extLst>
          </p:cNvPr>
          <p:cNvSpPr/>
          <p:nvPr userDrawn="1"/>
        </p:nvSpPr>
        <p:spPr>
          <a:xfrm>
            <a:off x="-17333" y="1418717"/>
            <a:ext cx="12209334" cy="4546185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56537-8762-4202-B9A2-EBB885C1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F2ACD-3389-4889-8754-5C4A1BD7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3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level: Calibri regular 28</a:t>
            </a:r>
          </a:p>
          <a:p>
            <a:pPr lvl="1"/>
            <a:r>
              <a:rPr lang="en-US" dirty="0"/>
              <a:t>Second level: Calibri regular 24</a:t>
            </a:r>
          </a:p>
          <a:p>
            <a:pPr lvl="2"/>
            <a:r>
              <a:rPr lang="en-US" dirty="0"/>
              <a:t>Third level: Calibri regular 20</a:t>
            </a:r>
          </a:p>
          <a:p>
            <a:pPr lvl="3"/>
            <a:r>
              <a:rPr lang="en-US" dirty="0"/>
              <a:t>Forth level: Calibri regular 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5B79-CBAB-405D-B831-6DDE72741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2728" y="6356350"/>
            <a:ext cx="8067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ea typeface="Calibri" charset="0"/>
                <a:cs typeface="Calibri" charset="0"/>
              </a:rPr>
              <a:t>© </a:t>
            </a:r>
            <a:r>
              <a:rPr lang="en-US" b="1" dirty="0">
                <a:solidFill>
                  <a:schemeClr val="bg1"/>
                </a:solidFill>
                <a:ea typeface="Calibri" charset="0"/>
                <a:cs typeface="Calibri" charset="0"/>
              </a:rPr>
              <a:t>Copyright 2023 </a:t>
            </a:r>
            <a:r>
              <a:rPr lang="en-US" dirty="0">
                <a:solidFill>
                  <a:schemeClr val="bg1"/>
                </a:solidFill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</a:p>
          <a:p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7439-4E3E-46BA-A8F4-C04BE158D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5478" y="6356350"/>
            <a:ext cx="508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pic>
        <p:nvPicPr>
          <p:cNvPr id="7" name="Picture 6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DD7B4C5-4DC4-496D-A943-F55ADC0BCFB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5" y="6173699"/>
            <a:ext cx="1981262" cy="47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4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2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docs/2.11/deploy/" TargetMode="External"/><Relationship Id="rId2" Type="http://schemas.openxmlformats.org/officeDocument/2006/relationships/hyperlink" Target="https://kedacore.github.io/chart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CEAAF8D-6CCF-9140-80CC-158E2F477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5974" y="4317870"/>
            <a:ext cx="6334664" cy="646331"/>
          </a:xfrm>
        </p:spPr>
        <p:txBody>
          <a:bodyPr/>
          <a:lstStyle/>
          <a:p>
            <a:r>
              <a:rPr lang="es-ES" dirty="0"/>
              <a:t>10-09-2023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958BE2D8-1C51-35D4-A5BD-052CFB65CACC}"/>
              </a:ext>
            </a:extLst>
          </p:cNvPr>
          <p:cNvSpPr txBox="1">
            <a:spLocks/>
          </p:cNvSpPr>
          <p:nvPr/>
        </p:nvSpPr>
        <p:spPr>
          <a:xfrm>
            <a:off x="7033403" y="5412088"/>
            <a:ext cx="4991567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Adina Diana Cohen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C83D2C-852E-1EA9-A3AE-ED764A93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682" y="1789215"/>
            <a:ext cx="1955249" cy="1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7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87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B8CAFDD-0FD9-354D-92F4-6A847EC2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58518"/>
          </a:xfrm>
        </p:spPr>
        <p:txBody>
          <a:bodyPr>
            <a:normAutofit/>
          </a:bodyPr>
          <a:lstStyle/>
          <a:p>
            <a:pPr algn="l"/>
            <a:endParaRPr lang="en-US" sz="2000" b="1" i="0" dirty="0">
              <a:solidFill>
                <a:srgbClr val="363636"/>
              </a:solidFill>
              <a:effectLst/>
              <a:latin typeface="Inria Sans"/>
            </a:endParaRPr>
          </a:p>
          <a:p>
            <a:pPr algn="l"/>
            <a:r>
              <a:rPr lang="en-US" sz="2000" b="1" i="0" dirty="0">
                <a:solidFill>
                  <a:srgbClr val="363636"/>
                </a:solidFill>
                <a:effectLst/>
                <a:latin typeface="Inria Sans"/>
              </a:rPr>
              <a:t>KEDA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 is a Kubernetes-based Event Driven </a:t>
            </a:r>
            <a:r>
              <a:rPr lang="en-US" sz="2000" b="0" i="0" dirty="0" err="1">
                <a:solidFill>
                  <a:srgbClr val="4A4A4A"/>
                </a:solidFill>
                <a:effectLst/>
                <a:latin typeface="Inria Sans"/>
              </a:rPr>
              <a:t>Autoscaler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. With KEDA, you can drive the scaling of any container in Kubernetes based on the number of events needing to be processed.</a:t>
            </a:r>
          </a:p>
          <a:p>
            <a:pPr algn="l"/>
            <a:endParaRPr lang="en-US" sz="100" b="0" i="0" dirty="0">
              <a:solidFill>
                <a:srgbClr val="4A4A4A"/>
              </a:solidFill>
              <a:effectLst/>
              <a:latin typeface="Inria Sans"/>
            </a:endParaRPr>
          </a:p>
          <a:p>
            <a:pPr algn="l"/>
            <a:r>
              <a:rPr lang="en-US" sz="2000" b="1" i="0" dirty="0">
                <a:solidFill>
                  <a:srgbClr val="363636"/>
                </a:solidFill>
                <a:effectLst/>
                <a:latin typeface="Inria Sans"/>
              </a:rPr>
              <a:t>KEDA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 works alongside standard Kubernetes components </a:t>
            </a:r>
            <a:r>
              <a:rPr lang="en-US" sz="2000" dirty="0">
                <a:solidFill>
                  <a:srgbClr val="4A4A4A"/>
                </a:solidFill>
                <a:latin typeface="Inria Sans"/>
              </a:rPr>
              <a:t>like the Horizontal Pod </a:t>
            </a:r>
            <a:r>
              <a:rPr lang="en-US" sz="2000" dirty="0" err="1">
                <a:solidFill>
                  <a:srgbClr val="4A4A4A"/>
                </a:solidFill>
                <a:latin typeface="Inria Sans"/>
              </a:rPr>
              <a:t>Autoscaler</a:t>
            </a:r>
            <a:r>
              <a:rPr lang="en-US" sz="2000" dirty="0">
                <a:solidFill>
                  <a:srgbClr val="4A4A4A"/>
                </a:solidFill>
                <a:latin typeface="Inria Sans"/>
              </a:rPr>
              <a:t> and 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can extend functionality without overwriting or duplication. With KEDA you can explicitly map the apps you want to use event-driven scale, with other apps continuing to function.</a:t>
            </a:r>
          </a:p>
          <a:p>
            <a:pPr algn="l"/>
            <a:endParaRPr lang="en-US" sz="100" dirty="0">
              <a:solidFill>
                <a:srgbClr val="4A4A4A"/>
              </a:solidFill>
              <a:latin typeface="Inria Sans"/>
            </a:endParaRPr>
          </a:p>
          <a:p>
            <a:pPr algn="l"/>
            <a:r>
              <a:rPr lang="en-US" sz="2000" dirty="0">
                <a:solidFill>
                  <a:srgbClr val="4A4A4A"/>
                </a:solidFill>
                <a:latin typeface="Inria Sans"/>
              </a:rPr>
              <a:t>We are going to use KEDA with Azure Service Bus scalers.</a:t>
            </a:r>
            <a:endParaRPr lang="en-US" sz="2000" b="0" i="0" dirty="0">
              <a:solidFill>
                <a:srgbClr val="4A4A4A"/>
              </a:solidFill>
              <a:effectLst/>
              <a:latin typeface="Inria San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186CD3C-9CF9-F344-9508-9142FBA9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What</a:t>
            </a:r>
            <a:r>
              <a:rPr lang="es-ES" sz="4000" dirty="0"/>
              <a:t> </a:t>
            </a:r>
            <a:r>
              <a:rPr lang="es-ES" sz="4000" dirty="0" err="1"/>
              <a:t>is</a:t>
            </a:r>
            <a:r>
              <a:rPr lang="es-ES" sz="4000" dirty="0"/>
              <a:t> KEDA?</a:t>
            </a:r>
          </a:p>
        </p:txBody>
      </p:sp>
    </p:spTree>
    <p:extLst>
      <p:ext uri="{BB962C8B-B14F-4D97-AF65-F5344CB8AC3E}">
        <p14:creationId xmlns:p14="http://schemas.microsoft.com/office/powerpoint/2010/main" val="40880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4F58-492E-482C-E0F8-3AF6A42B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Bus Topics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4C4417-2400-F2AE-BB94-03A5AAECC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13" y="1680509"/>
            <a:ext cx="10515600" cy="1646081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2C3E50"/>
                </a:solidFill>
                <a:latin typeface="-apple-system"/>
              </a:rPr>
              <a:t>Queues typically receive and process messages in the order in which they were added to the queue. </a:t>
            </a:r>
          </a:p>
          <a:p>
            <a:r>
              <a:rPr lang="en-US" sz="2200" dirty="0">
                <a:solidFill>
                  <a:srgbClr val="2C3E50"/>
                </a:solidFill>
                <a:latin typeface="-apple-system"/>
              </a:rPr>
              <a:t>Topics and subscriptions provide a one-to-many form of communication in a publish and subscribe pattern.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DA04B0-19EF-03D6-5571-88E1FE9B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6" y="3428995"/>
            <a:ext cx="27" cy="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7DD8AA9-39D0-8064-953D-7502515E8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534" y="2967477"/>
            <a:ext cx="6196653" cy="271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324F-4F95-87D2-C223-CB20B90B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Installing KEDA with 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EABD-3EF2-8961-EEC4-E1002E8A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1" y="2343209"/>
            <a:ext cx="10515600" cy="2720495"/>
          </a:xfrm>
        </p:spPr>
        <p:txBody>
          <a:bodyPr>
            <a:normAutofit/>
          </a:bodyPr>
          <a:lstStyle/>
          <a:p>
            <a:r>
              <a:rPr lang="it-IT" sz="2400" dirty="0"/>
              <a:t>KEDA needs to be installed on each cluster on keda namespace: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/>
              <a:t>helm repo add kedacore </a:t>
            </a:r>
            <a:r>
              <a:rPr lang="it-IT" sz="2400" dirty="0">
                <a:hlinkClick r:id="rId2"/>
              </a:rPr>
              <a:t>https://kedacore.github.io/charts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helm repo update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helm install </a:t>
            </a:r>
            <a:r>
              <a:rPr lang="en-US" sz="2400" dirty="0" err="1"/>
              <a:t>keda</a:t>
            </a:r>
            <a:r>
              <a:rPr lang="en-US" sz="2400" dirty="0"/>
              <a:t> </a:t>
            </a:r>
            <a:r>
              <a:rPr lang="en-US" sz="2400" dirty="0" err="1"/>
              <a:t>kedacore</a:t>
            </a:r>
            <a:r>
              <a:rPr lang="en-US" sz="2400" dirty="0"/>
              <a:t>/</a:t>
            </a:r>
            <a:r>
              <a:rPr lang="en-US" sz="2400" dirty="0" err="1"/>
              <a:t>keda</a:t>
            </a:r>
            <a:r>
              <a:rPr lang="en-US" sz="2400" dirty="0"/>
              <a:t> --namespace </a:t>
            </a:r>
            <a:r>
              <a:rPr lang="en-US" sz="2400" dirty="0" err="1"/>
              <a:t>keda</a:t>
            </a:r>
            <a:r>
              <a:rPr lang="en-US" sz="2400" dirty="0"/>
              <a:t> --create-namespace</a:t>
            </a:r>
          </a:p>
          <a:p>
            <a:endParaRPr lang="en-US" sz="100" dirty="0"/>
          </a:p>
          <a:p>
            <a:r>
              <a:rPr lang="en-US" sz="2400" dirty="0"/>
              <a:t>This is the link to version 2: </a:t>
            </a:r>
            <a:r>
              <a:rPr lang="en-US" sz="2400" dirty="0">
                <a:hlinkClick r:id="rId3"/>
              </a:rPr>
              <a:t>https://keda.sh/docs/2.11/deploy/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B4A14-40C0-8259-BB33-A02A01F08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51" y="1975958"/>
            <a:ext cx="1623421" cy="1728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D8E49-B53F-9041-143E-9E4A4A93D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77" y="3781782"/>
            <a:ext cx="1855505" cy="18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2396-9A99-8A4B-81F2-EEE07DEE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425C-79A5-B9BC-E1C1-28ECB4A3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926" y="2640908"/>
            <a:ext cx="9581923" cy="570971"/>
          </a:xfrm>
        </p:spPr>
        <p:txBody>
          <a:bodyPr>
            <a:normAutofit/>
          </a:bodyPr>
          <a:lstStyle/>
          <a:p>
            <a:r>
              <a:rPr lang="en-US" sz="2400" dirty="0"/>
              <a:t>Secret: configured with an azure service bus connection string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4D68D16-F505-6087-53F7-0CD81011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1" y="3790042"/>
            <a:ext cx="1765862" cy="17035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640ECE-1CBF-63DE-0424-D65F376B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36" y="1909333"/>
            <a:ext cx="1663151" cy="170353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9A689A-8517-9D40-E212-194A93C7BB70}"/>
              </a:ext>
            </a:extLst>
          </p:cNvPr>
          <p:cNvSpPr txBox="1"/>
          <p:nvPr/>
        </p:nvSpPr>
        <p:spPr>
          <a:xfrm>
            <a:off x="2148926" y="4475165"/>
            <a:ext cx="90205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TriggerAuthentication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consumes the connection string from the secret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6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80EC16-FC2F-C156-40F0-819A8CDCB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17" y="2314265"/>
            <a:ext cx="1878207" cy="18629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5CA8A1-4B92-5F47-83E4-CB8C5AC7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653CE-6E59-8AC3-FBD6-C593C0E1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17" y="4493725"/>
            <a:ext cx="10161917" cy="1278915"/>
          </a:xfrm>
        </p:spPr>
        <p:txBody>
          <a:bodyPr>
            <a:noAutofit/>
          </a:bodyPr>
          <a:lstStyle/>
          <a:p>
            <a:r>
              <a:rPr lang="en-US" sz="2400" dirty="0" err="1"/>
              <a:t>ScaledObject</a:t>
            </a:r>
            <a:r>
              <a:rPr lang="en-US" sz="2400" dirty="0"/>
              <a:t>:</a:t>
            </a:r>
          </a:p>
          <a:p>
            <a:r>
              <a:rPr lang="en-US" sz="2400" dirty="0"/>
              <a:t>Scales the pods up and down according the triggers configured (topic and subscription), it authenticates with the </a:t>
            </a:r>
            <a:r>
              <a:rPr lang="en-US" sz="2400" dirty="0" err="1"/>
              <a:t>TriggerAuthentication</a:t>
            </a:r>
            <a:r>
              <a:rPr lang="en-US" sz="2400" dirty="0"/>
              <a:t> resource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92D80-480A-3266-BB9C-15E99BF569AF}"/>
              </a:ext>
            </a:extLst>
          </p:cNvPr>
          <p:cNvSpPr txBox="1"/>
          <p:nvPr/>
        </p:nvSpPr>
        <p:spPr>
          <a:xfrm>
            <a:off x="529444" y="1728596"/>
            <a:ext cx="1113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Configuring the deployment with the secret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envFrom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to consume the connection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D7FF3-0528-5BBC-62B7-6B72548A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5" y="3428997"/>
            <a:ext cx="10" cy="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A41D17-0103-E6D5-623B-717A6B9D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5" y="3428997"/>
            <a:ext cx="10" cy="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0DEA49-1AC8-6265-F44E-AC34BB031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5" y="3428997"/>
            <a:ext cx="10" cy="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8A07FF-8572-28B8-292A-E9EF03FEA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402" y="2364274"/>
            <a:ext cx="3923696" cy="208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7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2C8F82-17E6-73C8-ED83-D8CA9AF3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94" y="0"/>
            <a:ext cx="7430537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1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/>
            </a:gs>
            <a:gs pos="51000">
              <a:schemeClr val="bg1"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4CA55B8-FD81-8046-AAF9-E64813AE5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178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3D814D10-DD01-4C0B-90BE-D980035644A5}" vid="{3B4C1402-9B01-439D-A137-D2D162FCED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8C640EA6DE6C4297C2B9751F463444" ma:contentTypeVersion="2" ma:contentTypeDescription="Create a new document." ma:contentTypeScope="" ma:versionID="63fac527f6ff8a9f2e013b12d719f8af">
  <xsd:schema xmlns:xsd="http://www.w3.org/2001/XMLSchema" xmlns:xs="http://www.w3.org/2001/XMLSchema" xmlns:p="http://schemas.microsoft.com/office/2006/metadata/properties" xmlns:ns2="1bfb3ba0-8d1b-4665-a821-356ff3557654" targetNamespace="http://schemas.microsoft.com/office/2006/metadata/properties" ma:root="true" ma:fieldsID="428cc22d1330572d9f80afb751911365" ns2:_="">
    <xsd:import namespace="1bfb3ba0-8d1b-4665-a821-356ff35576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b3ba0-8d1b-4665-a821-356ff3557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A85E2F-5763-4226-ADFC-573DE95CF0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706577-D009-4299-8F76-E8492B39E3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fb3ba0-8d1b-4665-a821-356ff3557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FC1068-B199-4318-9EF7-21699976EF44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1bfb3ba0-8d1b-4665-a821-356ff3557654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2023 Smart Group Security Template</Template>
  <TotalTime>249</TotalTime>
  <Words>256</Words>
  <Application>Microsoft Office PowerPoint</Application>
  <PresentationFormat>Widescreen</PresentationFormat>
  <Paragraphs>29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Inria Sans</vt:lpstr>
      <vt:lpstr>Office Theme</vt:lpstr>
      <vt:lpstr>PowerPoint Presentation</vt:lpstr>
      <vt:lpstr>What is KEDA?</vt:lpstr>
      <vt:lpstr>Azure Service Bus Topics</vt:lpstr>
      <vt:lpstr>Installing KEDA with helm</vt:lpstr>
      <vt:lpstr>Authentication</vt:lpstr>
      <vt:lpstr>Deployment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Adina Diana Cohen</dc:creator>
  <cp:lastModifiedBy>Adina Diana Cohen</cp:lastModifiedBy>
  <cp:revision>1</cp:revision>
  <cp:lastPrinted>2020-06-18T14:04:05Z</cp:lastPrinted>
  <dcterms:created xsi:type="dcterms:W3CDTF">2023-09-10T08:36:12Z</dcterms:created>
  <dcterms:modified xsi:type="dcterms:W3CDTF">2023-09-13T11:45:34Z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0x0101002F8C640EA6DE6C4297C2B9751F463444</vt:lpwstr>
  </property>
</Properties>
</file>