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918" r:id="rId5"/>
    <p:sldId id="867" r:id="rId6"/>
    <p:sldId id="920" r:id="rId7"/>
    <p:sldId id="921" r:id="rId8"/>
    <p:sldId id="919" r:id="rId9"/>
    <p:sldId id="922" r:id="rId10"/>
    <p:sldId id="863" r:id="rId11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0"/>
            <p14:sldId id="921"/>
            <p14:sldId id="919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851A-9ACC-4B33-94BC-14294AEA305A}" v="5" dt="2023-09-10T12:23:3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undo custSel addSld delSld modSld sldOrd modSection">
      <pc:chgData name="Adina Diana Cohen" userId="cf14e8af-0b22-4bdd-940c-c9b2fee0768e" providerId="ADAL" clId="{7A1D851A-9ACC-4B33-94BC-14294AEA305A}" dt="2023-09-10T13:08:22.288" v="535" actId="1076"/>
      <pc:docMkLst>
        <pc:docMk/>
      </pc:docMkLst>
      <pc:sldChg chg="modSp mod">
        <pc:chgData name="Adina Diana Cohen" userId="cf14e8af-0b22-4bdd-940c-c9b2fee0768e" providerId="ADAL" clId="{7A1D851A-9ACC-4B33-94BC-14294AEA305A}" dt="2023-09-10T13:03:18.403" v="505" actId="14100"/>
        <pc:sldMkLst>
          <pc:docMk/>
          <pc:sldMk cId="4088020127" sldId="867"/>
        </pc:sldMkLst>
        <pc:spChg chg="mod">
          <ac:chgData name="Adina Diana Cohen" userId="cf14e8af-0b22-4bdd-940c-c9b2fee0768e" providerId="ADAL" clId="{7A1D851A-9ACC-4B33-94BC-14294AEA305A}" dt="2023-09-10T13:03:18.403" v="505" actId="14100"/>
          <ac:spMkLst>
            <pc:docMk/>
            <pc:sldMk cId="4088020127" sldId="867"/>
            <ac:spMk id="5" creationId="{AB8CAFDD-0FD9-354D-92F4-6A847EC22B45}"/>
          </ac:spMkLst>
        </pc:spChg>
      </pc:sldChg>
      <pc:sldChg chg="addSp delSp modSp mod">
        <pc:chgData name="Adina Diana Cohen" userId="cf14e8af-0b22-4bdd-940c-c9b2fee0768e" providerId="ADAL" clId="{7A1D851A-9ACC-4B33-94BC-14294AEA305A}" dt="2023-09-10T12:30:16.254" v="466" actId="1076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11:58:45.264" v="177" actId="20577"/>
          <ac:spMkLst>
            <pc:docMk/>
            <pc:sldMk cId="4012476588" sldId="919"/>
            <ac:spMk id="2" creationId="{CD5CA8A1-4B92-5F47-83E4-CB8C5AC7A8B0}"/>
          </ac:spMkLst>
        </pc:spChg>
        <pc:spChg chg="mod">
          <ac:chgData name="Adina Diana Cohen" userId="cf14e8af-0b22-4bdd-940c-c9b2fee0768e" providerId="ADAL" clId="{7A1D851A-9ACC-4B33-94BC-14294AEA305A}" dt="2023-09-10T12:29:48.239" v="459" actId="14100"/>
          <ac:spMkLst>
            <pc:docMk/>
            <pc:sldMk cId="4012476588" sldId="919"/>
            <ac:spMk id="3" creationId="{09D653CE-6E59-8AC3-FBD6-C593C0E17096}"/>
          </ac:spMkLst>
        </pc:spChg>
        <pc:spChg chg="add mod">
          <ac:chgData name="Adina Diana Cohen" userId="cf14e8af-0b22-4bdd-940c-c9b2fee0768e" providerId="ADAL" clId="{7A1D851A-9ACC-4B33-94BC-14294AEA305A}" dt="2023-09-10T12:29:54.540" v="460" actId="1076"/>
          <ac:spMkLst>
            <pc:docMk/>
            <pc:sldMk cId="4012476588" sldId="919"/>
            <ac:spMk id="6" creationId="{D4892D80-480A-3266-BB9C-15E99BF569AF}"/>
          </ac:spMkLst>
        </pc:spChg>
        <pc:picChg chg="add mod ord">
          <ac:chgData name="Adina Diana Cohen" userId="cf14e8af-0b22-4bdd-940c-c9b2fee0768e" providerId="ADAL" clId="{7A1D851A-9ACC-4B33-94BC-14294AEA305A}" dt="2023-09-10T12:30:13.603" v="465" actId="1076"/>
          <ac:picMkLst>
            <pc:docMk/>
            <pc:sldMk cId="4012476588" sldId="919"/>
            <ac:picMk id="5" creationId="{BD80EC16-FC2F-C156-40F0-819A8CDCB746}"/>
          </ac:picMkLst>
        </pc:picChg>
        <pc:picChg chg="add del mod">
          <ac:chgData name="Adina Diana Cohen" userId="cf14e8af-0b22-4bdd-940c-c9b2fee0768e" providerId="ADAL" clId="{7A1D851A-9ACC-4B33-94BC-14294AEA305A}" dt="2023-09-10T12:27:56.236" v="433" actId="478"/>
          <ac:picMkLst>
            <pc:docMk/>
            <pc:sldMk cId="4012476588" sldId="919"/>
            <ac:picMk id="8" creationId="{6E4C256D-1589-FE8E-827D-67235CA6FCC8}"/>
          </ac:picMkLst>
        </pc:picChg>
        <pc:picChg chg="add del mod">
          <ac:chgData name="Adina Diana Cohen" userId="cf14e8af-0b22-4bdd-940c-c9b2fee0768e" providerId="ADAL" clId="{7A1D851A-9ACC-4B33-94BC-14294AEA305A}" dt="2023-09-10T12:28:10.894" v="438" actId="478"/>
          <ac:picMkLst>
            <pc:docMk/>
            <pc:sldMk cId="4012476588" sldId="919"/>
            <ac:picMk id="10" creationId="{8E3D5398-7429-B78F-27D6-707CC5425841}"/>
          </ac:picMkLst>
        </pc:picChg>
        <pc:picChg chg="add mod">
          <ac:chgData name="Adina Diana Cohen" userId="cf14e8af-0b22-4bdd-940c-c9b2fee0768e" providerId="ADAL" clId="{7A1D851A-9ACC-4B33-94BC-14294AEA305A}" dt="2023-09-10T12:30:16.254" v="466" actId="1076"/>
          <ac:picMkLst>
            <pc:docMk/>
            <pc:sldMk cId="4012476588" sldId="919"/>
            <ac:picMk id="12" creationId="{445777EE-C76A-89DC-8E48-23F8D8A86C36}"/>
          </ac:picMkLst>
        </pc:picChg>
      </pc:sldChg>
      <pc:sldChg chg="addSp delSp modSp mod">
        <pc:chgData name="Adina Diana Cohen" userId="cf14e8af-0b22-4bdd-940c-c9b2fee0768e" providerId="ADAL" clId="{7A1D851A-9ACC-4B33-94BC-14294AEA305A}" dt="2023-09-10T13:08:22.288" v="535" actId="1076"/>
        <pc:sldMkLst>
          <pc:docMk/>
          <pc:sldMk cId="822005621" sldId="920"/>
        </pc:sldMkLst>
        <pc:spChg chg="mod">
          <ac:chgData name="Adina Diana Cohen" userId="cf14e8af-0b22-4bdd-940c-c9b2fee0768e" providerId="ADAL" clId="{7A1D851A-9ACC-4B33-94BC-14294AEA305A}" dt="2023-09-10T13:05:39.671" v="520" actId="1076"/>
          <ac:spMkLst>
            <pc:docMk/>
            <pc:sldMk cId="822005621" sldId="920"/>
            <ac:spMk id="3" creationId="{D2CFEABD-3EF2-8961-EEC4-E1002E8AD4CD}"/>
          </ac:spMkLst>
        </pc:spChg>
        <pc:picChg chg="add mod">
          <ac:chgData name="Adina Diana Cohen" userId="cf14e8af-0b22-4bdd-940c-c9b2fee0768e" providerId="ADAL" clId="{7A1D851A-9ACC-4B33-94BC-14294AEA305A}" dt="2023-09-10T13:08:18.406" v="533" actId="1076"/>
          <ac:picMkLst>
            <pc:docMk/>
            <pc:sldMk cId="822005621" sldId="920"/>
            <ac:picMk id="5" creationId="{6AEB4A14-40C0-8259-BB33-A02A01F084BA}"/>
          </ac:picMkLst>
        </pc:picChg>
        <pc:picChg chg="add del mod">
          <ac:chgData name="Adina Diana Cohen" userId="cf14e8af-0b22-4bdd-940c-c9b2fee0768e" providerId="ADAL" clId="{7A1D851A-9ACC-4B33-94BC-14294AEA305A}" dt="2023-09-10T13:06:19.094" v="523" actId="478"/>
          <ac:picMkLst>
            <pc:docMk/>
            <pc:sldMk cId="822005621" sldId="920"/>
            <ac:picMk id="7" creationId="{A3EE1E00-67B1-FD23-3A29-1468BD21EAFB}"/>
          </ac:picMkLst>
        </pc:picChg>
        <pc:picChg chg="add mod">
          <ac:chgData name="Adina Diana Cohen" userId="cf14e8af-0b22-4bdd-940c-c9b2fee0768e" providerId="ADAL" clId="{7A1D851A-9ACC-4B33-94BC-14294AEA305A}" dt="2023-09-10T13:08:22.288" v="535" actId="1076"/>
          <ac:picMkLst>
            <pc:docMk/>
            <pc:sldMk cId="822005621" sldId="920"/>
            <ac:picMk id="9" creationId="{340D8E49-B53F-9041-143E-9E4A4A93DC53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0T12:22:31.186" v="354" actId="1076"/>
        <pc:sldMkLst>
          <pc:docMk/>
          <pc:sldMk cId="2775763749" sldId="921"/>
        </pc:sldMkLst>
        <pc:spChg chg="mod">
          <ac:chgData name="Adina Diana Cohen" userId="cf14e8af-0b22-4bdd-940c-c9b2fee0768e" providerId="ADAL" clId="{7A1D851A-9ACC-4B33-94BC-14294AEA305A}" dt="2023-09-10T11:55:25.302" v="150" actId="20577"/>
          <ac:spMkLst>
            <pc:docMk/>
            <pc:sldMk cId="2775763749" sldId="921"/>
            <ac:spMk id="2" creationId="{A6F92396-9A99-8A4B-81F2-EEE07DEE89BA}"/>
          </ac:spMkLst>
        </pc:spChg>
        <pc:spChg chg="add del mod">
          <ac:chgData name="Adina Diana Cohen" userId="cf14e8af-0b22-4bdd-940c-c9b2fee0768e" providerId="ADAL" clId="{7A1D851A-9ACC-4B33-94BC-14294AEA305A}" dt="2023-09-10T12:22:28.644" v="353" actId="1076"/>
          <ac:spMkLst>
            <pc:docMk/>
            <pc:sldMk cId="2775763749" sldId="921"/>
            <ac:spMk id="3" creationId="{662D425C-79A5-B9BC-E1C1-28ECB4A37829}"/>
          </ac:spMkLst>
        </pc:spChg>
        <pc:spChg chg="add del mod">
          <ac:chgData name="Adina Diana Cohen" userId="cf14e8af-0b22-4bdd-940c-c9b2fee0768e" providerId="ADAL" clId="{7A1D851A-9ACC-4B33-94BC-14294AEA305A}" dt="2023-09-10T12:00:34.304" v="206"/>
          <ac:spMkLst>
            <pc:docMk/>
            <pc:sldMk cId="2775763749" sldId="921"/>
            <ac:spMk id="8" creationId="{853C1877-CE85-5454-06B4-8877D50D2774}"/>
          </ac:spMkLst>
        </pc:spChg>
        <pc:spChg chg="add mod">
          <ac:chgData name="Adina Diana Cohen" userId="cf14e8af-0b22-4bdd-940c-c9b2fee0768e" providerId="ADAL" clId="{7A1D851A-9ACC-4B33-94BC-14294AEA305A}" dt="2023-09-10T12:22:31.186" v="354" actId="1076"/>
          <ac:spMkLst>
            <pc:docMk/>
            <pc:sldMk cId="2775763749" sldId="921"/>
            <ac:spMk id="25" creationId="{569A689A-8517-9D40-E212-194A93C7BB70}"/>
          </ac:spMkLst>
        </pc:spChg>
        <pc:picChg chg="add del mod">
          <ac:chgData name="Adina Diana Cohen" userId="cf14e8af-0b22-4bdd-940c-c9b2fee0768e" providerId="ADAL" clId="{7A1D851A-9ACC-4B33-94BC-14294AEA305A}" dt="2023-09-10T11:53:55.371" v="106" actId="22"/>
          <ac:picMkLst>
            <pc:docMk/>
            <pc:sldMk cId="2775763749" sldId="921"/>
            <ac:picMk id="5" creationId="{629DF4EE-0108-4BF7-7166-1E3B543159D8}"/>
          </ac:picMkLst>
        </pc:picChg>
        <pc:picChg chg="add del mod">
          <ac:chgData name="Adina Diana Cohen" userId="cf14e8af-0b22-4bdd-940c-c9b2fee0768e" providerId="ADAL" clId="{7A1D851A-9ACC-4B33-94BC-14294AEA305A}" dt="2023-09-10T12:10:57.208" v="274" actId="478"/>
          <ac:picMkLst>
            <pc:docMk/>
            <pc:sldMk cId="2775763749" sldId="921"/>
            <ac:picMk id="7" creationId="{08C8812C-8FE0-7F7E-4BD9-EBA0EFDE0880}"/>
          </ac:picMkLst>
        </pc:picChg>
        <pc:picChg chg="add del mod">
          <ac:chgData name="Adina Diana Cohen" userId="cf14e8af-0b22-4bdd-940c-c9b2fee0768e" providerId="ADAL" clId="{7A1D851A-9ACC-4B33-94BC-14294AEA305A}" dt="2023-09-10T12:05:18.107" v="241" actId="21"/>
          <ac:picMkLst>
            <pc:docMk/>
            <pc:sldMk cId="2775763749" sldId="921"/>
            <ac:picMk id="10" creationId="{B8622EBA-1039-E511-234B-E4DD0C488B7C}"/>
          </ac:picMkLst>
        </pc:picChg>
        <pc:picChg chg="add del mod">
          <ac:chgData name="Adina Diana Cohen" userId="cf14e8af-0b22-4bdd-940c-c9b2fee0768e" providerId="ADAL" clId="{7A1D851A-9ACC-4B33-94BC-14294AEA305A}" dt="2023-09-10T12:03:53.457" v="223" actId="478"/>
          <ac:picMkLst>
            <pc:docMk/>
            <pc:sldMk cId="2775763749" sldId="921"/>
            <ac:picMk id="12" creationId="{24968831-C6DF-4C83-2918-95ACF988DD4D}"/>
          </ac:picMkLst>
        </pc:picChg>
        <pc:picChg chg="add del mod">
          <ac:chgData name="Adina Diana Cohen" userId="cf14e8af-0b22-4bdd-940c-c9b2fee0768e" providerId="ADAL" clId="{7A1D851A-9ACC-4B33-94BC-14294AEA305A}" dt="2023-09-10T12:06:32.032" v="262" actId="21"/>
          <ac:picMkLst>
            <pc:docMk/>
            <pc:sldMk cId="2775763749" sldId="921"/>
            <ac:picMk id="14" creationId="{E527B90A-74DC-EAA6-7068-9212009E2862}"/>
          </ac:picMkLst>
        </pc:picChg>
        <pc:picChg chg="add del mod">
          <ac:chgData name="Adina Diana Cohen" userId="cf14e8af-0b22-4bdd-940c-c9b2fee0768e" providerId="ADAL" clId="{7A1D851A-9ACC-4B33-94BC-14294AEA305A}" dt="2023-09-10T12:06:29.702" v="260" actId="22"/>
          <ac:picMkLst>
            <pc:docMk/>
            <pc:sldMk cId="2775763749" sldId="921"/>
            <ac:picMk id="16" creationId="{0AE9C0D6-BE68-5142-3590-EB2D2FF87A40}"/>
          </ac:picMkLst>
        </pc:picChg>
        <pc:picChg chg="add del mod">
          <ac:chgData name="Adina Diana Cohen" userId="cf14e8af-0b22-4bdd-940c-c9b2fee0768e" providerId="ADAL" clId="{7A1D851A-9ACC-4B33-94BC-14294AEA305A}" dt="2023-09-10T12:08:58.282" v="266" actId="478"/>
          <ac:picMkLst>
            <pc:docMk/>
            <pc:sldMk cId="2775763749" sldId="921"/>
            <ac:picMk id="18" creationId="{4477F880-7F7C-C5A5-F0D8-6574B33B1372}"/>
          </ac:picMkLst>
        </pc:picChg>
        <pc:picChg chg="add del mod">
          <ac:chgData name="Adina Diana Cohen" userId="cf14e8af-0b22-4bdd-940c-c9b2fee0768e" providerId="ADAL" clId="{7A1D851A-9ACC-4B33-94BC-14294AEA305A}" dt="2023-09-10T12:09:03.473" v="270" actId="478"/>
          <ac:picMkLst>
            <pc:docMk/>
            <pc:sldMk cId="2775763749" sldId="921"/>
            <ac:picMk id="20" creationId="{D0EC9B9C-10C5-5B94-86A0-BBAAEBBDCBB4}"/>
          </ac:picMkLst>
        </pc:picChg>
        <pc:picChg chg="add mod">
          <ac:chgData name="Adina Diana Cohen" userId="cf14e8af-0b22-4bdd-940c-c9b2fee0768e" providerId="ADAL" clId="{7A1D851A-9ACC-4B33-94BC-14294AEA305A}" dt="2023-09-10T12:21:42.335" v="340" actId="1076"/>
          <ac:picMkLst>
            <pc:docMk/>
            <pc:sldMk cId="2775763749" sldId="921"/>
            <ac:picMk id="22" creationId="{14D68D16-F505-6087-53F7-0CD810112310}"/>
          </ac:picMkLst>
        </pc:picChg>
        <pc:picChg chg="add mod">
          <ac:chgData name="Adina Diana Cohen" userId="cf14e8af-0b22-4bdd-940c-c9b2fee0768e" providerId="ADAL" clId="{7A1D851A-9ACC-4B33-94BC-14294AEA305A}" dt="2023-09-10T12:22:14.974" v="350" actId="1076"/>
          <ac:picMkLst>
            <pc:docMk/>
            <pc:sldMk cId="2775763749" sldId="921"/>
            <ac:picMk id="24" creationId="{7E640ECE-1CBF-63DE-0424-D65F376BC406}"/>
          </ac:picMkLst>
        </pc:picChg>
      </pc:sldChg>
      <pc:sldChg chg="del">
        <pc:chgData name="Adina Diana Cohen" userId="cf14e8af-0b22-4bdd-940c-c9b2fee0768e" providerId="ADAL" clId="{7A1D851A-9ACC-4B33-94BC-14294AEA305A}" dt="2023-09-10T09:40:45.540" v="99" actId="47"/>
        <pc:sldMkLst>
          <pc:docMk/>
          <pc:sldMk cId="3213987554" sldId="921"/>
        </pc:sldMkLst>
      </pc:sldChg>
      <pc:sldChg chg="del">
        <pc:chgData name="Adina Diana Cohen" userId="cf14e8af-0b22-4bdd-940c-c9b2fee0768e" providerId="ADAL" clId="{7A1D851A-9ACC-4B33-94BC-14294AEA305A}" dt="2023-09-10T09:40:46.726" v="100" actId="47"/>
        <pc:sldMkLst>
          <pc:docMk/>
          <pc:sldMk cId="480081740" sldId="922"/>
        </pc:sldMkLst>
      </pc:sldChg>
      <pc:sldChg chg="addSp delSp modSp new mod ord">
        <pc:chgData name="Adina Diana Cohen" userId="cf14e8af-0b22-4bdd-940c-c9b2fee0768e" providerId="ADAL" clId="{7A1D851A-9ACC-4B33-94BC-14294AEA305A}" dt="2023-09-10T12:30:37.479" v="468"/>
        <pc:sldMkLst>
          <pc:docMk/>
          <pc:sldMk cId="1013814646" sldId="922"/>
        </pc:sldMkLst>
        <pc:spChg chg="add del">
          <ac:chgData name="Adina Diana Cohen" userId="cf14e8af-0b22-4bdd-940c-c9b2fee0768e" providerId="ADAL" clId="{7A1D851A-9ACC-4B33-94BC-14294AEA305A}" dt="2023-09-10T11:57:32.882" v="167" actId="478"/>
          <ac:spMkLst>
            <pc:docMk/>
            <pc:sldMk cId="1013814646" sldId="922"/>
            <ac:spMk id="2" creationId="{EF8069C1-4272-7CD4-55B7-1FF733B21A59}"/>
          </ac:spMkLst>
        </pc:spChg>
        <pc:spChg chg="del">
          <ac:chgData name="Adina Diana Cohen" userId="cf14e8af-0b22-4bdd-940c-c9b2fee0768e" providerId="ADAL" clId="{7A1D851A-9ACC-4B33-94BC-14294AEA305A}" dt="2023-09-10T11:56:58.451" v="154" actId="478"/>
          <ac:spMkLst>
            <pc:docMk/>
            <pc:sldMk cId="1013814646" sldId="922"/>
            <ac:spMk id="3" creationId="{C7F1B8D6-5830-0C06-EBA1-E8CB1EC974DF}"/>
          </ac:spMkLst>
        </pc:spChg>
        <pc:picChg chg="add mod">
          <ac:chgData name="Adina Diana Cohen" userId="cf14e8af-0b22-4bdd-940c-c9b2fee0768e" providerId="ADAL" clId="{7A1D851A-9ACC-4B33-94BC-14294AEA305A}" dt="2023-09-10T11:57:40.657" v="168" actId="1076"/>
          <ac:picMkLst>
            <pc:docMk/>
            <pc:sldMk cId="1013814646" sldId="922"/>
            <ac:picMk id="5" creationId="{D62C8F82-17E6-73C8-ED83-D8CA9AF3FE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58518"/>
          </a:xfrm>
        </p:spPr>
        <p:txBody>
          <a:bodyPr>
            <a:normAutofit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</a:t>
            </a:r>
          </a:p>
          <a:p>
            <a:pPr algn="l"/>
            <a:endParaRPr lang="en-US" sz="100" dirty="0">
              <a:solidFill>
                <a:srgbClr val="4A4A4A"/>
              </a:solidFill>
              <a:latin typeface="Inria Sans"/>
            </a:endParaRP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1" y="2343209"/>
            <a:ext cx="10515600" cy="2720495"/>
          </a:xfrm>
        </p:spPr>
        <p:txBody>
          <a:bodyPr>
            <a:normAutofit/>
          </a:bodyPr>
          <a:lstStyle/>
          <a:p>
            <a:r>
              <a:rPr lang="it-IT" sz="2400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2400" dirty="0"/>
              <a:t>helm repo add kedacore </a:t>
            </a:r>
            <a:r>
              <a:rPr lang="it-IT" sz="2400" dirty="0">
                <a:hlinkClick r:id="rId2"/>
              </a:rPr>
              <a:t>https://kedacore.github.io/charts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helm install </a:t>
            </a:r>
            <a:r>
              <a:rPr lang="en-US" sz="2400" dirty="0" err="1"/>
              <a:t>keda</a:t>
            </a:r>
            <a:r>
              <a:rPr lang="en-US" sz="2400" dirty="0"/>
              <a:t> </a:t>
            </a:r>
            <a:r>
              <a:rPr lang="en-US" sz="2400" dirty="0" err="1"/>
              <a:t>kedacore</a:t>
            </a:r>
            <a:r>
              <a:rPr lang="en-US" sz="2400" dirty="0"/>
              <a:t>/</a:t>
            </a:r>
            <a:r>
              <a:rPr lang="en-US" sz="2400" dirty="0" err="1"/>
              <a:t>keda</a:t>
            </a:r>
            <a:r>
              <a:rPr lang="en-US" sz="2400" dirty="0"/>
              <a:t> --namespace </a:t>
            </a:r>
            <a:r>
              <a:rPr lang="en-US" sz="2400" dirty="0" err="1"/>
              <a:t>keda</a:t>
            </a:r>
            <a:r>
              <a:rPr lang="en-US" sz="2400" dirty="0"/>
              <a:t> --create-namespace</a:t>
            </a:r>
          </a:p>
          <a:p>
            <a:endParaRPr lang="en-US" sz="100" dirty="0"/>
          </a:p>
          <a:p>
            <a:r>
              <a:rPr lang="en-US" sz="2400" dirty="0"/>
              <a:t>This is the link to version 2: </a:t>
            </a:r>
            <a:r>
              <a:rPr lang="en-US" sz="2400" dirty="0">
                <a:hlinkClick r:id="rId3"/>
              </a:rPr>
              <a:t>https://keda.sh/docs/2.11/deploy/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EB4A14-40C0-8259-BB33-A02A01F08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51" y="1975958"/>
            <a:ext cx="1623421" cy="1728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D8E49-B53F-9041-143E-9E4A4A93D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77" y="3781782"/>
            <a:ext cx="1855505" cy="18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396-9A99-8A4B-81F2-EEE07D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25C-79A5-B9BC-E1C1-28ECB4A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926" y="2640908"/>
            <a:ext cx="9581923" cy="570971"/>
          </a:xfrm>
        </p:spPr>
        <p:txBody>
          <a:bodyPr>
            <a:normAutofit/>
          </a:bodyPr>
          <a:lstStyle/>
          <a:p>
            <a:r>
              <a:rPr lang="en-US" sz="2400" dirty="0"/>
              <a:t>Secret: configured with an azure service bus connection string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68D16-F505-6087-53F7-0CD8101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" y="3790042"/>
            <a:ext cx="1765862" cy="1703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40ECE-1CBF-63DE-0424-D65F376B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6" y="1909333"/>
            <a:ext cx="1663151" cy="1703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A689A-8517-9D40-E212-194A93C7BB70}"/>
              </a:ext>
            </a:extLst>
          </p:cNvPr>
          <p:cNvSpPr txBox="1"/>
          <p:nvPr/>
        </p:nvSpPr>
        <p:spPr>
          <a:xfrm>
            <a:off x="2148926" y="4475165"/>
            <a:ext cx="9020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TriggerAuthentication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consumes the connection string from the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0EC16-FC2F-C156-40F0-819A8CDC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7" y="2314265"/>
            <a:ext cx="1878207" cy="186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17" y="4621553"/>
            <a:ext cx="10161917" cy="1278915"/>
          </a:xfrm>
        </p:spPr>
        <p:txBody>
          <a:bodyPr>
            <a:noAutofit/>
          </a:bodyPr>
          <a:lstStyle/>
          <a:p>
            <a:r>
              <a:rPr lang="en-US" sz="2400" dirty="0" err="1"/>
              <a:t>ScaledObject</a:t>
            </a:r>
            <a:r>
              <a:rPr lang="en-US" sz="2400" dirty="0"/>
              <a:t>:</a:t>
            </a:r>
          </a:p>
          <a:p>
            <a:r>
              <a:rPr lang="en-US" sz="2400" dirty="0"/>
              <a:t>Scales the pods up and down according the triggers configured,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2D80-480A-3266-BB9C-15E99BF569AF}"/>
              </a:ext>
            </a:extLst>
          </p:cNvPr>
          <p:cNvSpPr txBox="1"/>
          <p:nvPr/>
        </p:nvSpPr>
        <p:spPr>
          <a:xfrm>
            <a:off x="529444" y="1728596"/>
            <a:ext cx="111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Configuring the deployment with the secret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consume the connection string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777EE-C76A-89DC-8E48-23F8D8A8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38" y="2360451"/>
            <a:ext cx="3553035" cy="21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8F82-17E6-73C8-ED83-D8CA9AF3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4" y="0"/>
            <a:ext cx="7430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FC1068-B199-4318-9EF7-21699976EF44}">
  <ds:schemaRefs>
    <ds:schemaRef ds:uri="2c5cce00-52a1-4876-9ee4-eb68d33be899"/>
    <ds:schemaRef ds:uri="581397e1-fd22-4b01-ba49-28f70b1d04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228</TotalTime>
  <Words>214</Words>
  <Application>Microsoft Office PowerPoint</Application>
  <PresentationFormat>Widescreen</PresentationFormat>
  <Paragraphs>26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Installing KEDA with helm</vt:lpstr>
      <vt:lpstr>Authentication</vt:lpstr>
      <vt:lpstr>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2023-09-10T13:08:23Z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