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: Based Classification Of Poultry Diseases For Enhanced Health Management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Impact on Poultry Health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disease classification supports timely interventions, reducing outbreaks.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health monitoring contributes to improved animal welfare and productivity.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models can be integrated into farm management systems for continuous health surveillance.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[Insert relevant references on transfer learning, poultry disease datasets, and AI applications in agriculture here.]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Poultry Disease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Poultry diseases significantly impact productivity and economic stability in the poultry industry.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and accurate diagnosis is essential for effective disease control and health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diagnostic methods can be time-consuming and require specialized expertise.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Machine Learning in Poultry Healthcare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enables automated and efficient analysis of complex biological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assist in early disease detection through pattern recognition in clinical images and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Adoption of AI-driven tools can improve decision-making and reduce mortality rates.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Transfer Learning?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involves leveraging pre-trained models on large datasets for new related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training time and computational resources needed for model development.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is particularly useful when labeled data for specific tasks, like poultry diseases, is limited.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Transfer Learning in Poultry Disease Classification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model accuracy by utilizing knowledge gained from extensive datasets.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accelerates model deployment in real-world farm settings.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effective classification even with limited annotated poultry disease images.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High-quality images and clinical data are essential for training robust models.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help increase dataset diversity and prevent overfitting.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steps include normalization, resizing, and noise reduction to improve model performance.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Architecture and Implementation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pre-trained models like VGG, ResNet, and Inception are commonly used in transfer learning applications.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Fine-tuning involves retraining the final layers of these models on poultry disease datasets.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hyperparameter tuning ensures optimal accuracy and generalization of the classifier.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Performance Metrics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learning-based models demonstrate high accuracy in classifying poultry diseases.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Metrics such as precision, recall, F1-score, and ROC-AUC are used to evaluate model effectiveness.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models outperform traditional image analysis methods, providing faster diagnosis.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Future Directions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Limited labeled datasets and variability in disease presentation pose challenges.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multi-modal data, such as clinical signs and environmental factors, can improve models.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research should focus on developing real-time, deployable systems for on-farm use.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: Based Classification Of Poultry Diseases For Enhanced Health Management</dc:title>
  <dc:subject>Transfer Learning : Based Classification Of Poultry Diseases For Enhanced Health Management</dc:subject>
  <dc:creator>SlideMake.com</dc:creator>
  <cp:lastModifiedBy>SlideMake.com</cp:lastModifiedBy>
  <cp:revision>1</cp:revision>
  <dcterms:created xsi:type="dcterms:W3CDTF">2025-06-25T13:55:56Z</dcterms:created>
  <dcterms:modified xsi:type="dcterms:W3CDTF">2025-06-25T13:55:56Z</dcterms:modified>
</cp:coreProperties>
</file>