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66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SemiBold" panose="020B0604020202020204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5037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25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5c86cca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5c86cca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4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5c86cca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5c86cca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6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5c86cca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5c86cca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21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5c86cca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5c86cca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3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45c86cca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45c86cca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5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5c86cca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5c86cca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83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5c86cca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5c86cca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05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5c86cca3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5c86cca3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49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tvg/AAGS-Warehouse-Management-Syste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VinHack</a:t>
            </a:r>
            <a:br>
              <a:rPr lang="en"/>
            </a:b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 hackathon by VinnovateIT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Team </a:t>
            </a:r>
            <a:r>
              <a:rPr lang="e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26-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   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2879" y="3893455"/>
            <a:ext cx="559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AAGS- Intelligent Warehouse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       Management System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2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1388550" y="122655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231881" y="73768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31881" y="1736981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Industries like e-commerce, retail, food and pharmaceuticals face a major issue of warehouse space </a:t>
            </a: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optimization 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for stacking their products. These industries manufacture and store products of different shapes and sizes and have to spend extensive resources to allocate warehouse space and keep a track of the product whereabouts. There is a need for an intelligent </a:t>
            </a: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warehouse 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management system that will</a:t>
            </a: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Optimize </a:t>
            </a: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&amp; Allocate Warehouse Space For Different Products</a:t>
            </a:r>
            <a:r>
              <a:rPr lang="en-US" sz="1400" dirty="0" smtClean="0"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Simplify Product Tracking &amp; Retrieving Process To Reduce/ Eliminate Errors.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549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75719" y="52933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75719" y="1433488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" sz="2400" dirty="0" smtClean="0"/>
              <a:t>HTML</a:t>
            </a:r>
          </a:p>
          <a:p>
            <a:pPr marL="342900" indent="-342900">
              <a:spcAft>
                <a:spcPts val="1600"/>
              </a:spcAft>
            </a:pPr>
            <a:r>
              <a:rPr lang="en" sz="2400" dirty="0" smtClean="0"/>
              <a:t>CSS </a:t>
            </a:r>
          </a:p>
          <a:p>
            <a:pPr marL="342900" indent="-342900">
              <a:spcAft>
                <a:spcPts val="1600"/>
              </a:spcAft>
            </a:pPr>
            <a:r>
              <a:rPr lang="en" sz="2400" dirty="0" smtClean="0"/>
              <a:t>Bootstrap</a:t>
            </a:r>
          </a:p>
          <a:p>
            <a:pPr marL="342900" indent="-342900">
              <a:spcAft>
                <a:spcPts val="1600"/>
              </a:spcAft>
            </a:pPr>
            <a:r>
              <a:rPr lang="en" sz="2400" dirty="0" smtClean="0"/>
              <a:t>PHP</a:t>
            </a:r>
          </a:p>
          <a:p>
            <a:pPr marL="342900" indent="-342900">
              <a:spcAft>
                <a:spcPts val="1600"/>
              </a:spcAft>
            </a:pPr>
            <a:r>
              <a:rPr lang="en" sz="2400" dirty="0" smtClean="0"/>
              <a:t>Arduino + RFID 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3462390" y="0"/>
            <a:ext cx="2768358" cy="1166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&amp; UX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6" t="13741" b="6895"/>
          <a:stretch/>
        </p:blipFill>
        <p:spPr>
          <a:xfrm>
            <a:off x="750012" y="1009152"/>
            <a:ext cx="7582330" cy="380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887736" y="966293"/>
            <a:ext cx="58578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301" name="Google Shape;301;p17"/>
          <p:cNvSpPr txBox="1"/>
          <p:nvPr/>
        </p:nvSpPr>
        <p:spPr>
          <a:xfrm>
            <a:off x="3341736" y="2665711"/>
            <a:ext cx="6807600" cy="31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Akshat Gupta- 18BIT0330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Gauransh Arora- 18BIT0393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Sai Sandeep- 18BIS0039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Jatin Rathee- 18BCA0052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138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Repository Link</a:t>
            </a:r>
            <a:endParaRPr dirty="0"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457913" y="2601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hlinkClick r:id="rId3"/>
              </a:rPr>
              <a:t>https://github.com/akshatvg/AAGS-Warehouse-Management-System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and Feasibility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75719" y="1270859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Optimize indoor tracking and optimize the warehouse space.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Highest selling product.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Latest sales.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One hub for numerous features.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Cheap.</a:t>
            </a:r>
          </a:p>
          <a:p>
            <a:pPr marL="285750" indent="-285750">
              <a:spcAft>
                <a:spcPts val="1600"/>
              </a:spcAft>
            </a:pP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Effective.</a:t>
            </a:r>
          </a:p>
          <a:p>
            <a:pPr marL="285750" indent="-285750">
              <a:spcAft>
                <a:spcPts val="1600"/>
              </a:spcAft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1303800" y="1486616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Being </a:t>
            </a:r>
            <a:r>
              <a:rPr lang="en-US" sz="2000" dirty="0" err="1" smtClean="0"/>
              <a:t>freshers</a:t>
            </a:r>
            <a:r>
              <a:rPr lang="en-US" sz="2000" dirty="0" smtClean="0"/>
              <a:t> with limited knowledge of things we couldn’t implement a few features we wanted to. We intend to cover those features in the future!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We also would like to create a mobile application too in the future for the same.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We also hope to help predict which stock to buy next so as to increase profits for the company.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226</Words>
  <Application>Microsoft Office PowerPoint</Application>
  <PresentationFormat>On-screen Show (16:9)</PresentationFormat>
  <Paragraphs>35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Montserrat SemiBold</vt:lpstr>
      <vt:lpstr>Nunito</vt:lpstr>
      <vt:lpstr>Arial</vt:lpstr>
      <vt:lpstr>Maven Pro</vt:lpstr>
      <vt:lpstr>Momentum</vt:lpstr>
      <vt:lpstr>VinHack A hackathon by VinnovateIT</vt:lpstr>
      <vt:lpstr>Problem Statement</vt:lpstr>
      <vt:lpstr>Technology Used</vt:lpstr>
      <vt:lpstr>UI &amp; UX</vt:lpstr>
      <vt:lpstr>PowerPoint Presentation</vt:lpstr>
      <vt:lpstr>Team Members</vt:lpstr>
      <vt:lpstr>Repository Link</vt:lpstr>
      <vt:lpstr>Usefulness and Feasibility</vt:lpstr>
      <vt:lpstr>Future Plans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VinHack A hackathon by VinnovateIT</dc:title>
  <cp:lastModifiedBy>Akshat Gupta</cp:lastModifiedBy>
  <cp:revision>7</cp:revision>
  <dcterms:modified xsi:type="dcterms:W3CDTF">2019-04-17T10:40:54Z</dcterms:modified>
</cp:coreProperties>
</file>