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557"/>
    <a:srgbClr val="F1EBEE"/>
    <a:srgbClr val="6A5ACD"/>
    <a:srgbClr val="696969"/>
    <a:srgbClr val="3E5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62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1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4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08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75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2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5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C7CF-10AE-49D8-B2B0-379BF51A550A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82-7EF7-49BC-A88A-E626B7E64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80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249" y="-2"/>
            <a:ext cx="9305925" cy="3676651"/>
          </a:xfrm>
          <a:noFill/>
        </p:spPr>
        <p:txBody>
          <a:bodyPr/>
          <a:lstStyle/>
          <a:p>
            <a:r>
              <a:rPr lang="ru-RU" dirty="0" err="1" smtClean="0">
                <a:solidFill>
                  <a:srgbClr val="1D3557"/>
                </a:solidFill>
              </a:rPr>
              <a:t>Дискорд</a:t>
            </a:r>
            <a:r>
              <a:rPr lang="ru-RU" dirty="0" smtClean="0">
                <a:solidFill>
                  <a:srgbClr val="1D3557"/>
                </a:solidFill>
              </a:rPr>
              <a:t>-бот  </a:t>
            </a:r>
            <a:r>
              <a:rPr lang="en-US" dirty="0" smtClean="0">
                <a:solidFill>
                  <a:srgbClr val="1D3557"/>
                </a:solidFill>
              </a:rPr>
              <a:t>HOCA_BOT</a:t>
            </a:r>
            <a:endParaRPr lang="ru-RU" dirty="0">
              <a:solidFill>
                <a:srgbClr val="1D3557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77300" y="6096000"/>
            <a:ext cx="3314700" cy="762000"/>
          </a:xfrm>
        </p:spPr>
        <p:txBody>
          <a:bodyPr/>
          <a:lstStyle/>
          <a:p>
            <a:r>
              <a:rPr lang="ru-RU" dirty="0" smtClean="0"/>
              <a:t>Создатель</a:t>
            </a:r>
            <a:r>
              <a:rPr lang="en-US" dirty="0" smtClean="0"/>
              <a:t>:</a:t>
            </a:r>
            <a:r>
              <a:rPr lang="ru-RU" dirty="0" smtClean="0"/>
              <a:t> Демидов Игорь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14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Hoca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это </a:t>
            </a:r>
            <a:r>
              <a:rPr lang="ru-RU" dirty="0" err="1" smtClean="0"/>
              <a:t>дискорд</a:t>
            </a:r>
            <a:r>
              <a:rPr lang="ru-RU" dirty="0" smtClean="0"/>
              <a:t> бот</a:t>
            </a:r>
            <a:r>
              <a:rPr lang="ru-RU" dirty="0"/>
              <a:t> </a:t>
            </a:r>
            <a:r>
              <a:rPr lang="ru-RU" dirty="0" smtClean="0"/>
              <a:t>с большим количеством мини-игр и собственной экономикой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ru-RU" dirty="0" smtClean="0"/>
              <a:t>Три игры – рулетка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монетка и камень-ножницы-бумага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Экономика – у пользователей есть деньги</a:t>
            </a:r>
            <a:r>
              <a:rPr lang="en-US" dirty="0" smtClean="0"/>
              <a:t>,</a:t>
            </a:r>
            <a:r>
              <a:rPr lang="ru-RU" dirty="0" smtClean="0"/>
              <a:t> способы их заработка и возможность покупать на них некоторые услуги</a:t>
            </a:r>
            <a:r>
              <a:rPr lang="en-US" dirty="0" smtClean="0"/>
              <a:t>;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528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r>
              <a:rPr lang="en-US" dirty="0" smtClean="0"/>
              <a:t>,</a:t>
            </a:r>
            <a:r>
              <a:rPr lang="ru-RU" dirty="0" smtClean="0"/>
              <a:t> использованные при создании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Discord.py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Sqlalchemy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Requests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94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Основной файл – </a:t>
            </a:r>
            <a:r>
              <a:rPr lang="en-US" dirty="0" smtClean="0"/>
              <a:t>main. </a:t>
            </a:r>
            <a:r>
              <a:rPr lang="ru-RU" dirty="0" smtClean="0"/>
              <a:t>В классе </a:t>
            </a:r>
            <a:r>
              <a:rPr lang="en-US" dirty="0" err="1" smtClean="0"/>
              <a:t>RandomThings</a:t>
            </a:r>
            <a:r>
              <a:rPr lang="en-US" dirty="0" smtClean="0"/>
              <a:t> </a:t>
            </a:r>
            <a:r>
              <a:rPr lang="ru-RU" dirty="0" smtClean="0"/>
              <a:t>содержатся все команды бота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smtClean="0"/>
              <a:t>игр </a:t>
            </a:r>
            <a:r>
              <a:rPr lang="ru-RU" dirty="0" smtClean="0"/>
              <a:t>были использованы классы </a:t>
            </a:r>
            <a:r>
              <a:rPr lang="en-US" dirty="0" smtClean="0"/>
              <a:t>Coin </a:t>
            </a:r>
            <a:r>
              <a:rPr lang="ru-RU" dirty="0" smtClean="0"/>
              <a:t>и</a:t>
            </a:r>
            <a:r>
              <a:rPr lang="en-US" dirty="0" smtClean="0"/>
              <a:t> Roulette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ru-RU" dirty="0" smtClean="0"/>
              <a:t>Для сохранения в</a:t>
            </a:r>
            <a:r>
              <a:rPr lang="en-US" dirty="0" smtClean="0"/>
              <a:t>/</a:t>
            </a:r>
            <a:r>
              <a:rPr lang="ru-RU" dirty="0" smtClean="0"/>
              <a:t>чтения из базы данных используются классы </a:t>
            </a:r>
            <a:r>
              <a:rPr lang="en-US" dirty="0" err="1" smtClean="0"/>
              <a:t>WalletConnecter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WalletModel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ru-RU" dirty="0" smtClean="0"/>
              <a:t>Для работы с деньгами</a:t>
            </a:r>
            <a:r>
              <a:rPr lang="en-US" dirty="0" smtClean="0"/>
              <a:t>,</a:t>
            </a:r>
            <a:r>
              <a:rPr lang="ru-RU" dirty="0" smtClean="0"/>
              <a:t> принадлежащими игрокам</a:t>
            </a:r>
            <a:r>
              <a:rPr lang="en-US" dirty="0" smtClean="0"/>
              <a:t>,</a:t>
            </a:r>
            <a:r>
              <a:rPr lang="ru-RU" dirty="0" smtClean="0"/>
              <a:t> используется класс </a:t>
            </a:r>
            <a:r>
              <a:rPr lang="en-US" dirty="0" smtClean="0"/>
              <a:t>Wallet;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489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Улучшение качества существующего кода с целью облегчения дальнейшей поддержки бота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ru-RU" dirty="0" smtClean="0"/>
              <a:t>Добавление новых игр</a:t>
            </a:r>
            <a:r>
              <a:rPr lang="en-US" dirty="0" smtClean="0"/>
              <a:t>;</a:t>
            </a:r>
          </a:p>
          <a:p>
            <a:r>
              <a:rPr lang="ru-RU" dirty="0" smtClean="0"/>
              <a:t>Добавление новых услуг для покупки игроками за внутреннюю валюту</a:t>
            </a:r>
            <a:r>
              <a:rPr lang="en-US" dirty="0" smtClean="0"/>
              <a:t>;</a:t>
            </a:r>
          </a:p>
          <a:p>
            <a:r>
              <a:rPr lang="ru-RU" dirty="0" smtClean="0"/>
              <a:t>Добавление новых валют</a:t>
            </a:r>
            <a:r>
              <a:rPr lang="en-US" dirty="0" smtClean="0"/>
              <a:t>;</a:t>
            </a:r>
          </a:p>
          <a:p>
            <a:r>
              <a:rPr lang="ru-RU" dirty="0" smtClean="0"/>
              <a:t>Добавление способов монетизации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Расширение возможностей взаимодействия игроков между собой при помощи валюты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588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153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Дискорд-бот  HOCA_BOT</vt:lpstr>
      <vt:lpstr>О проекте</vt:lpstr>
      <vt:lpstr>Технологии, использованные при создании проекта</vt:lpstr>
      <vt:lpstr>Реализация</vt:lpstr>
      <vt:lpstr>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implecut</dc:title>
  <dc:creator>Игорь</dc:creator>
  <cp:lastModifiedBy>Игорь</cp:lastModifiedBy>
  <cp:revision>13</cp:revision>
  <dcterms:created xsi:type="dcterms:W3CDTF">2021-11-07T10:48:51Z</dcterms:created>
  <dcterms:modified xsi:type="dcterms:W3CDTF">2022-05-04T20:21:11Z</dcterms:modified>
</cp:coreProperties>
</file>