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90" r:id="rId3"/>
    <p:sldId id="284" r:id="rId4"/>
    <p:sldId id="298" r:id="rId5"/>
    <p:sldId id="285" r:id="rId6"/>
    <p:sldId id="258" r:id="rId7"/>
    <p:sldId id="286" r:id="rId8"/>
    <p:sldId id="288" r:id="rId9"/>
    <p:sldId id="289" r:id="rId10"/>
    <p:sldId id="291" r:id="rId11"/>
    <p:sldId id="292" r:id="rId12"/>
    <p:sldId id="299" r:id="rId13"/>
    <p:sldId id="295" r:id="rId14"/>
    <p:sldId id="296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93" autoAdjust="0"/>
    <p:restoredTop sz="94660"/>
  </p:normalViewPr>
  <p:slideViewPr>
    <p:cSldViewPr snapToGrid="0">
      <p:cViewPr>
        <p:scale>
          <a:sx n="112" d="100"/>
          <a:sy n="112" d="100"/>
        </p:scale>
        <p:origin x="90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E2AAD-D4CB-433D-8433-EF57281D235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508A2-F73A-4831-9868-FCDC790FB66B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Board of Directors </a:t>
          </a:r>
          <a:endParaRPr lang="en-US" sz="2800" b="1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C253B719-C773-419E-8102-D64F34E47A94}" type="parTrans" cxnId="{8297D6C1-4EEA-478B-A645-1B93F132F892}">
      <dgm:prSet/>
      <dgm:spPr/>
      <dgm:t>
        <a:bodyPr/>
        <a:lstStyle/>
        <a:p>
          <a:endParaRPr lang="en-US"/>
        </a:p>
      </dgm:t>
    </dgm:pt>
    <dgm:pt modelId="{1F4A02BE-0D17-46DE-93C2-63BDD09F3459}" type="sibTrans" cxnId="{8297D6C1-4EEA-478B-A645-1B93F132F892}">
      <dgm:prSet/>
      <dgm:spPr/>
      <dgm:t>
        <a:bodyPr/>
        <a:lstStyle/>
        <a:p>
          <a:endParaRPr lang="en-US"/>
        </a:p>
      </dgm:t>
    </dgm:pt>
    <dgm:pt modelId="{70192D3C-FE33-460E-B7F2-D0B4AA8C62FE}">
      <dgm:prSet phldrT="[Text]"/>
      <dgm:spPr/>
      <dgm:t>
        <a:bodyPr/>
        <a:lstStyle/>
        <a:p>
          <a:r>
            <a:rPr lang="en-US" dirty="0" smtClean="0"/>
            <a:t>Program Coordinator </a:t>
          </a:r>
          <a:endParaRPr lang="en-US" dirty="0"/>
        </a:p>
      </dgm:t>
    </dgm:pt>
    <dgm:pt modelId="{AF51585A-FBA9-432E-85D9-2162C9595860}" type="parTrans" cxnId="{28B82E20-9849-41BD-9892-9E16547A7AE1}">
      <dgm:prSet/>
      <dgm:spPr/>
      <dgm:t>
        <a:bodyPr/>
        <a:lstStyle/>
        <a:p>
          <a:endParaRPr lang="en-US"/>
        </a:p>
      </dgm:t>
    </dgm:pt>
    <dgm:pt modelId="{C2AE1AA4-1929-43A0-9BC5-47E6C1870CF2}" type="sibTrans" cxnId="{28B82E20-9849-41BD-9892-9E16547A7AE1}">
      <dgm:prSet/>
      <dgm:spPr/>
      <dgm:t>
        <a:bodyPr/>
        <a:lstStyle/>
        <a:p>
          <a:endParaRPr lang="en-US"/>
        </a:p>
      </dgm:t>
    </dgm:pt>
    <dgm:pt modelId="{A55B236D-CFFC-4141-AB77-7D644DB557A1}">
      <dgm:prSet phldrT="[Text]"/>
      <dgm:spPr/>
      <dgm:t>
        <a:bodyPr/>
        <a:lstStyle/>
        <a:p>
          <a:r>
            <a:rPr lang="en-US" dirty="0" smtClean="0"/>
            <a:t>Development Partners</a:t>
          </a:r>
          <a:endParaRPr lang="en-US" dirty="0"/>
        </a:p>
      </dgm:t>
    </dgm:pt>
    <dgm:pt modelId="{0BCB6B0B-059C-4738-978D-BD4CBF0D6B34}" type="parTrans" cxnId="{26757937-5995-4001-9279-D1EE5D9E694B}">
      <dgm:prSet/>
      <dgm:spPr/>
      <dgm:t>
        <a:bodyPr/>
        <a:lstStyle/>
        <a:p>
          <a:endParaRPr lang="en-US"/>
        </a:p>
      </dgm:t>
    </dgm:pt>
    <dgm:pt modelId="{A13F4F11-1BC0-4AD2-BF66-3CF8099027E7}" type="sibTrans" cxnId="{26757937-5995-4001-9279-D1EE5D9E694B}">
      <dgm:prSet/>
      <dgm:spPr/>
      <dgm:t>
        <a:bodyPr/>
        <a:lstStyle/>
        <a:p>
          <a:endParaRPr lang="en-US"/>
        </a:p>
      </dgm:t>
    </dgm:pt>
    <dgm:pt modelId="{9E0BB685-78D1-404A-A518-A23ACED3E097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 Manager</a:t>
          </a:r>
          <a:endParaRPr lang="en-US" sz="24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gm:t>
    </dgm:pt>
    <dgm:pt modelId="{DC323DB5-3568-4445-9408-8CAAA7E9F2D8}" type="parTrans" cxnId="{5815ABB9-05DE-40C0-8AF7-4BFE0B12006F}">
      <dgm:prSet/>
      <dgm:spPr/>
      <dgm:t>
        <a:bodyPr/>
        <a:lstStyle/>
        <a:p>
          <a:endParaRPr lang="en-US"/>
        </a:p>
      </dgm:t>
    </dgm:pt>
    <dgm:pt modelId="{49E0F9CE-8B65-4AE5-B5B7-61299ACDA5C0}" type="sibTrans" cxnId="{5815ABB9-05DE-40C0-8AF7-4BFE0B12006F}">
      <dgm:prSet/>
      <dgm:spPr/>
      <dgm:t>
        <a:bodyPr/>
        <a:lstStyle/>
        <a:p>
          <a:endParaRPr lang="en-US"/>
        </a:p>
      </dgm:t>
    </dgm:pt>
    <dgm:pt modelId="{F1AF3269-D599-466A-B4F9-CBAB761AF362}">
      <dgm:prSet phldrT="[Text]"/>
      <dgm:spPr/>
      <dgm:t>
        <a:bodyPr/>
        <a:lstStyle/>
        <a:p>
          <a:r>
            <a:rPr lang="en-US" dirty="0" smtClean="0"/>
            <a:t>Administration /Finance </a:t>
          </a:r>
          <a:endParaRPr lang="en-US" dirty="0"/>
        </a:p>
      </dgm:t>
    </dgm:pt>
    <dgm:pt modelId="{002B5F7B-E3B3-4B1B-B98F-87EF1A4E7066}" type="parTrans" cxnId="{1746FA92-7434-4D7D-9544-A8ECA0DB4C91}">
      <dgm:prSet/>
      <dgm:spPr/>
      <dgm:t>
        <a:bodyPr/>
        <a:lstStyle/>
        <a:p>
          <a:endParaRPr lang="en-US"/>
        </a:p>
      </dgm:t>
    </dgm:pt>
    <dgm:pt modelId="{BBC8EC32-BAC8-4CB3-B3F1-C84C42C16C06}" type="sibTrans" cxnId="{1746FA92-7434-4D7D-9544-A8ECA0DB4C91}">
      <dgm:prSet/>
      <dgm:spPr/>
      <dgm:t>
        <a:bodyPr/>
        <a:lstStyle/>
        <a:p>
          <a:endParaRPr lang="en-US"/>
        </a:p>
      </dgm:t>
    </dgm:pt>
    <dgm:pt modelId="{69B10BE0-8DA3-4743-827F-3F0ECA3DC362}">
      <dgm:prSet phldrT="[Text]"/>
      <dgm:spPr/>
      <dgm:t>
        <a:bodyPr/>
        <a:lstStyle/>
        <a:p>
          <a:r>
            <a:rPr lang="en-US" dirty="0" smtClean="0"/>
            <a:t>Project Sectors </a:t>
          </a:r>
          <a:endParaRPr lang="en-US" dirty="0"/>
        </a:p>
      </dgm:t>
    </dgm:pt>
    <dgm:pt modelId="{914D704A-125D-4EC0-AAA4-8AFEDB8DFC8C}" type="parTrans" cxnId="{AFEC36E8-D2E3-493E-B378-F68D20BA7CA5}">
      <dgm:prSet/>
      <dgm:spPr/>
      <dgm:t>
        <a:bodyPr/>
        <a:lstStyle/>
        <a:p>
          <a:endParaRPr lang="en-US"/>
        </a:p>
      </dgm:t>
    </dgm:pt>
    <dgm:pt modelId="{681E06F1-FBA6-4EA2-8D5F-0183EEB24BBE}" type="sibTrans" cxnId="{AFEC36E8-D2E3-493E-B378-F68D20BA7CA5}">
      <dgm:prSet/>
      <dgm:spPr/>
      <dgm:t>
        <a:bodyPr/>
        <a:lstStyle/>
        <a:p>
          <a:endParaRPr lang="en-US"/>
        </a:p>
      </dgm:t>
    </dgm:pt>
    <dgm:pt modelId="{AD8A6D94-0878-464F-8811-C8833662F66E}">
      <dgm:prSet phldrT="[Text]"/>
      <dgm:spPr/>
      <dgm:t>
        <a:bodyPr/>
        <a:lstStyle/>
        <a:p>
          <a:r>
            <a:rPr lang="en-US" dirty="0" smtClean="0"/>
            <a:t>Organized  community groups </a:t>
          </a:r>
          <a:endParaRPr lang="en-US" dirty="0"/>
        </a:p>
      </dgm:t>
    </dgm:pt>
    <dgm:pt modelId="{34EB34E5-AD07-43F7-9CDE-501197BEE268}" type="parTrans" cxnId="{FF4369DE-1A22-4D3D-AA64-31E2479DE22B}">
      <dgm:prSet/>
      <dgm:spPr/>
      <dgm:t>
        <a:bodyPr/>
        <a:lstStyle/>
        <a:p>
          <a:endParaRPr lang="en-US"/>
        </a:p>
      </dgm:t>
    </dgm:pt>
    <dgm:pt modelId="{0429F124-8B5C-4284-BFB2-22783E8573A4}" type="sibTrans" cxnId="{FF4369DE-1A22-4D3D-AA64-31E2479DE22B}">
      <dgm:prSet/>
      <dgm:spPr/>
      <dgm:t>
        <a:bodyPr/>
        <a:lstStyle/>
        <a:p>
          <a:endParaRPr lang="en-US"/>
        </a:p>
      </dgm:t>
    </dgm:pt>
    <dgm:pt modelId="{3CFB98F1-ECE7-47C1-B0C3-C879C16A1B57}">
      <dgm:prSet phldrT="[Text]"/>
      <dgm:spPr/>
      <dgm:t>
        <a:bodyPr/>
        <a:lstStyle/>
        <a:p>
          <a:r>
            <a:rPr lang="en-US" dirty="0" smtClean="0"/>
            <a:t>Larger community</a:t>
          </a:r>
          <a:endParaRPr lang="en-US" dirty="0"/>
        </a:p>
      </dgm:t>
    </dgm:pt>
    <dgm:pt modelId="{24BC64CE-35A8-4893-86FD-70E438EE8289}" type="parTrans" cxnId="{B61ED927-3360-488F-9E32-0B0258A397BC}">
      <dgm:prSet/>
      <dgm:spPr/>
      <dgm:t>
        <a:bodyPr/>
        <a:lstStyle/>
        <a:p>
          <a:endParaRPr lang="en-US"/>
        </a:p>
      </dgm:t>
    </dgm:pt>
    <dgm:pt modelId="{D391762E-8C70-4421-82C8-A9322797229F}" type="sibTrans" cxnId="{B61ED927-3360-488F-9E32-0B0258A397BC}">
      <dgm:prSet/>
      <dgm:spPr/>
      <dgm:t>
        <a:bodyPr/>
        <a:lstStyle/>
        <a:p>
          <a:endParaRPr lang="en-US"/>
        </a:p>
      </dgm:t>
    </dgm:pt>
    <dgm:pt modelId="{7C70B0E8-D546-4815-A0DB-0EB55DB244BE}">
      <dgm:prSet phldrT="[Text]" custT="1"/>
      <dgm:spPr/>
      <dgm:t>
        <a:bodyPr/>
        <a:lstStyle/>
        <a:p>
          <a:r>
            <a:rPr lang="en-US" sz="2400" dirty="0" smtClean="0">
              <a:latin typeface="Arial" pitchFamily="34" charset="0"/>
              <a:cs typeface="Arial" pitchFamily="34" charset="0"/>
            </a:rPr>
            <a:t>Community  Volunteers  </a:t>
          </a:r>
          <a:endParaRPr lang="en-US" sz="2400" dirty="0">
            <a:latin typeface="Arial" pitchFamily="34" charset="0"/>
            <a:cs typeface="Arial" pitchFamily="34" charset="0"/>
          </a:endParaRPr>
        </a:p>
      </dgm:t>
    </dgm:pt>
    <dgm:pt modelId="{1C0A1859-9397-47F0-9224-4581E09080EE}" type="sibTrans" cxnId="{B5BE8EB5-5DB2-4B8B-B9C3-043D4C40DC80}">
      <dgm:prSet/>
      <dgm:spPr/>
      <dgm:t>
        <a:bodyPr/>
        <a:lstStyle/>
        <a:p>
          <a:endParaRPr lang="en-US"/>
        </a:p>
      </dgm:t>
    </dgm:pt>
    <dgm:pt modelId="{A734E4E2-B854-4BD8-8A74-8C7CBFF55DD0}" type="parTrans" cxnId="{B5BE8EB5-5DB2-4B8B-B9C3-043D4C40DC80}">
      <dgm:prSet/>
      <dgm:spPr/>
      <dgm:t>
        <a:bodyPr/>
        <a:lstStyle/>
        <a:p>
          <a:endParaRPr lang="en-US"/>
        </a:p>
      </dgm:t>
    </dgm:pt>
    <dgm:pt modelId="{F83D84A6-FB7B-421F-BEC7-A8B387D5AA4E}" type="pres">
      <dgm:prSet presAssocID="{6A1E2AAD-D4CB-433D-8433-EF57281D23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8CE5E-B89A-4350-9752-7B4CEBB23D2F}" type="pres">
      <dgm:prSet presAssocID="{7C70B0E8-D546-4815-A0DB-0EB55DB244BE}" presName="boxAndChildren" presStyleCnt="0"/>
      <dgm:spPr/>
    </dgm:pt>
    <dgm:pt modelId="{E3876E9C-7002-4E80-84F5-A3EEFD50BC87}" type="pres">
      <dgm:prSet presAssocID="{7C70B0E8-D546-4815-A0DB-0EB55DB244BE}" presName="parentTextBox" presStyleLbl="node1" presStyleIdx="0" presStyleCnt="3"/>
      <dgm:spPr/>
      <dgm:t>
        <a:bodyPr/>
        <a:lstStyle/>
        <a:p>
          <a:endParaRPr lang="en-US"/>
        </a:p>
      </dgm:t>
    </dgm:pt>
    <dgm:pt modelId="{A84A7717-C91F-47FE-A53B-5496F0A19DE9}" type="pres">
      <dgm:prSet presAssocID="{7C70B0E8-D546-4815-A0DB-0EB55DB244BE}" presName="entireBox" presStyleLbl="node1" presStyleIdx="0" presStyleCnt="3"/>
      <dgm:spPr/>
      <dgm:t>
        <a:bodyPr/>
        <a:lstStyle/>
        <a:p>
          <a:endParaRPr lang="en-US"/>
        </a:p>
      </dgm:t>
    </dgm:pt>
    <dgm:pt modelId="{7FBFDFA9-BEE1-47AB-BFCD-236D95E123A6}" type="pres">
      <dgm:prSet presAssocID="{7C70B0E8-D546-4815-A0DB-0EB55DB244BE}" presName="descendantBox" presStyleCnt="0"/>
      <dgm:spPr/>
    </dgm:pt>
    <dgm:pt modelId="{32E198A7-2B40-4056-ACD3-840A5865BC6A}" type="pres">
      <dgm:prSet presAssocID="{AD8A6D94-0878-464F-8811-C8833662F66E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C51A4-0AC5-4173-A0E0-EC9CA3FF9172}" type="pres">
      <dgm:prSet presAssocID="{3CFB98F1-ECE7-47C1-B0C3-C879C16A1B57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B7BA1-9D79-4D18-80B0-C5772C67E0FA}" type="pres">
      <dgm:prSet presAssocID="{49E0F9CE-8B65-4AE5-B5B7-61299ACDA5C0}" presName="sp" presStyleCnt="0"/>
      <dgm:spPr/>
    </dgm:pt>
    <dgm:pt modelId="{B8880922-8504-40B0-A688-61CCC3ECDB9D}" type="pres">
      <dgm:prSet presAssocID="{9E0BB685-78D1-404A-A518-A23ACED3E097}" presName="arrowAndChildren" presStyleCnt="0"/>
      <dgm:spPr/>
    </dgm:pt>
    <dgm:pt modelId="{A73FF226-A1F4-4968-A50D-098AFDDB783E}" type="pres">
      <dgm:prSet presAssocID="{9E0BB685-78D1-404A-A518-A23ACED3E097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D2EA6566-9515-4423-A331-1F8436127C51}" type="pres">
      <dgm:prSet presAssocID="{9E0BB685-78D1-404A-A518-A23ACED3E097}" presName="arrow" presStyleLbl="node1" presStyleIdx="1" presStyleCnt="3"/>
      <dgm:spPr/>
      <dgm:t>
        <a:bodyPr/>
        <a:lstStyle/>
        <a:p>
          <a:endParaRPr lang="en-US"/>
        </a:p>
      </dgm:t>
    </dgm:pt>
    <dgm:pt modelId="{6626AAD1-6433-4A2E-A8B7-FC8141867884}" type="pres">
      <dgm:prSet presAssocID="{9E0BB685-78D1-404A-A518-A23ACED3E097}" presName="descendantArrow" presStyleCnt="0"/>
      <dgm:spPr/>
    </dgm:pt>
    <dgm:pt modelId="{B5EFE8E2-8A1F-4143-96A4-2A1534B16C17}" type="pres">
      <dgm:prSet presAssocID="{F1AF3269-D599-466A-B4F9-CBAB761AF362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33CAC-FAA6-487F-A006-48CEE3455165}" type="pres">
      <dgm:prSet presAssocID="{69B10BE0-8DA3-4743-827F-3F0ECA3DC36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B1942-09EC-413E-88BF-C0CC3E8F22A1}" type="pres">
      <dgm:prSet presAssocID="{1F4A02BE-0D17-46DE-93C2-63BDD09F3459}" presName="sp" presStyleCnt="0"/>
      <dgm:spPr/>
    </dgm:pt>
    <dgm:pt modelId="{EBD33814-4D0E-40DE-930A-3ACB43A0F28B}" type="pres">
      <dgm:prSet presAssocID="{267508A2-F73A-4831-9868-FCDC790FB66B}" presName="arrowAndChildren" presStyleCnt="0"/>
      <dgm:spPr/>
    </dgm:pt>
    <dgm:pt modelId="{6F7F86D4-8D3D-4170-A48B-922A40526786}" type="pres">
      <dgm:prSet presAssocID="{267508A2-F73A-4831-9868-FCDC790FB6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8C51EA1-2D7D-4BC0-A131-4EA88587F911}" type="pres">
      <dgm:prSet presAssocID="{267508A2-F73A-4831-9868-FCDC790FB66B}" presName="arrow" presStyleLbl="node1" presStyleIdx="2" presStyleCnt="3"/>
      <dgm:spPr/>
      <dgm:t>
        <a:bodyPr/>
        <a:lstStyle/>
        <a:p>
          <a:endParaRPr lang="en-US"/>
        </a:p>
      </dgm:t>
    </dgm:pt>
    <dgm:pt modelId="{6359AF7E-E3D7-4C6A-9031-674083C4CA6C}" type="pres">
      <dgm:prSet presAssocID="{267508A2-F73A-4831-9868-FCDC790FB66B}" presName="descendantArrow" presStyleCnt="0"/>
      <dgm:spPr/>
    </dgm:pt>
    <dgm:pt modelId="{E598498D-761D-40DF-A949-32C1E8869E69}" type="pres">
      <dgm:prSet presAssocID="{70192D3C-FE33-460E-B7F2-D0B4AA8C62FE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EABBA-CF9C-441C-87DB-8DDDD2F0D1BC}" type="pres">
      <dgm:prSet presAssocID="{A55B236D-CFFC-4141-AB77-7D644DB557A1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46FA92-7434-4D7D-9544-A8ECA0DB4C91}" srcId="{9E0BB685-78D1-404A-A518-A23ACED3E097}" destId="{F1AF3269-D599-466A-B4F9-CBAB761AF362}" srcOrd="0" destOrd="0" parTransId="{002B5F7B-E3B3-4B1B-B98F-87EF1A4E7066}" sibTransId="{BBC8EC32-BAC8-4CB3-B3F1-C84C42C16C06}"/>
    <dgm:cxn modelId="{8FAC7301-536A-4032-8842-FB86F99E4CD5}" type="presOf" srcId="{6A1E2AAD-D4CB-433D-8433-EF57281D2352}" destId="{F83D84A6-FB7B-421F-BEC7-A8B387D5AA4E}" srcOrd="0" destOrd="0" presId="urn:microsoft.com/office/officeart/2005/8/layout/process4"/>
    <dgm:cxn modelId="{FF4369DE-1A22-4D3D-AA64-31E2479DE22B}" srcId="{7C70B0E8-D546-4815-A0DB-0EB55DB244BE}" destId="{AD8A6D94-0878-464F-8811-C8833662F66E}" srcOrd="0" destOrd="0" parTransId="{34EB34E5-AD07-43F7-9CDE-501197BEE268}" sibTransId="{0429F124-8B5C-4284-BFB2-22783E8573A4}"/>
    <dgm:cxn modelId="{DE7E218B-A572-4F58-AB1B-170CD9E0A1F7}" type="presOf" srcId="{A55B236D-CFFC-4141-AB77-7D644DB557A1}" destId="{2E4EABBA-CF9C-441C-87DB-8DDDD2F0D1BC}" srcOrd="0" destOrd="0" presId="urn:microsoft.com/office/officeart/2005/8/layout/process4"/>
    <dgm:cxn modelId="{12DB7B27-C49C-4306-BCFC-8A361B849B2E}" type="presOf" srcId="{70192D3C-FE33-460E-B7F2-D0B4AA8C62FE}" destId="{E598498D-761D-40DF-A949-32C1E8869E69}" srcOrd="0" destOrd="0" presId="urn:microsoft.com/office/officeart/2005/8/layout/process4"/>
    <dgm:cxn modelId="{F07C3752-6318-4E2B-A15D-9B409AF0132C}" type="presOf" srcId="{7C70B0E8-D546-4815-A0DB-0EB55DB244BE}" destId="{A84A7717-C91F-47FE-A53B-5496F0A19DE9}" srcOrd="1" destOrd="0" presId="urn:microsoft.com/office/officeart/2005/8/layout/process4"/>
    <dgm:cxn modelId="{D9C326E1-3923-4CB6-A085-0AB7C276B7F7}" type="presOf" srcId="{69B10BE0-8DA3-4743-827F-3F0ECA3DC362}" destId="{17433CAC-FAA6-487F-A006-48CEE3455165}" srcOrd="0" destOrd="0" presId="urn:microsoft.com/office/officeart/2005/8/layout/process4"/>
    <dgm:cxn modelId="{11315DB5-FBE6-45E7-87D5-3C0BB24715BA}" type="presOf" srcId="{F1AF3269-D599-466A-B4F9-CBAB761AF362}" destId="{B5EFE8E2-8A1F-4143-96A4-2A1534B16C17}" srcOrd="0" destOrd="0" presId="urn:microsoft.com/office/officeart/2005/8/layout/process4"/>
    <dgm:cxn modelId="{AFEC36E8-D2E3-493E-B378-F68D20BA7CA5}" srcId="{9E0BB685-78D1-404A-A518-A23ACED3E097}" destId="{69B10BE0-8DA3-4743-827F-3F0ECA3DC362}" srcOrd="1" destOrd="0" parTransId="{914D704A-125D-4EC0-AAA4-8AFEDB8DFC8C}" sibTransId="{681E06F1-FBA6-4EA2-8D5F-0183EEB24BBE}"/>
    <dgm:cxn modelId="{28B82E20-9849-41BD-9892-9E16547A7AE1}" srcId="{267508A2-F73A-4831-9868-FCDC790FB66B}" destId="{70192D3C-FE33-460E-B7F2-D0B4AA8C62FE}" srcOrd="0" destOrd="0" parTransId="{AF51585A-FBA9-432E-85D9-2162C9595860}" sibTransId="{C2AE1AA4-1929-43A0-9BC5-47E6C1870CF2}"/>
    <dgm:cxn modelId="{8297D6C1-4EEA-478B-A645-1B93F132F892}" srcId="{6A1E2AAD-D4CB-433D-8433-EF57281D2352}" destId="{267508A2-F73A-4831-9868-FCDC790FB66B}" srcOrd="0" destOrd="0" parTransId="{C253B719-C773-419E-8102-D64F34E47A94}" sibTransId="{1F4A02BE-0D17-46DE-93C2-63BDD09F3459}"/>
    <dgm:cxn modelId="{26757937-5995-4001-9279-D1EE5D9E694B}" srcId="{267508A2-F73A-4831-9868-FCDC790FB66B}" destId="{A55B236D-CFFC-4141-AB77-7D644DB557A1}" srcOrd="1" destOrd="0" parTransId="{0BCB6B0B-059C-4738-978D-BD4CBF0D6B34}" sibTransId="{A13F4F11-1BC0-4AD2-BF66-3CF8099027E7}"/>
    <dgm:cxn modelId="{B5BE8EB5-5DB2-4B8B-B9C3-043D4C40DC80}" srcId="{6A1E2AAD-D4CB-433D-8433-EF57281D2352}" destId="{7C70B0E8-D546-4815-A0DB-0EB55DB244BE}" srcOrd="2" destOrd="0" parTransId="{A734E4E2-B854-4BD8-8A74-8C7CBFF55DD0}" sibTransId="{1C0A1859-9397-47F0-9224-4581E09080EE}"/>
    <dgm:cxn modelId="{192F9D35-CD42-4E12-B1DC-19F45B17285D}" type="presOf" srcId="{3CFB98F1-ECE7-47C1-B0C3-C879C16A1B57}" destId="{68DC51A4-0AC5-4173-A0E0-EC9CA3FF9172}" srcOrd="0" destOrd="0" presId="urn:microsoft.com/office/officeart/2005/8/layout/process4"/>
    <dgm:cxn modelId="{B61ED927-3360-488F-9E32-0B0258A397BC}" srcId="{7C70B0E8-D546-4815-A0DB-0EB55DB244BE}" destId="{3CFB98F1-ECE7-47C1-B0C3-C879C16A1B57}" srcOrd="1" destOrd="0" parTransId="{24BC64CE-35A8-4893-86FD-70E438EE8289}" sibTransId="{D391762E-8C70-4421-82C8-A9322797229F}"/>
    <dgm:cxn modelId="{0AB3AD57-5269-4422-995D-B812E6CE1024}" type="presOf" srcId="{267508A2-F73A-4831-9868-FCDC790FB66B}" destId="{D8C51EA1-2D7D-4BC0-A131-4EA88587F911}" srcOrd="1" destOrd="0" presId="urn:microsoft.com/office/officeart/2005/8/layout/process4"/>
    <dgm:cxn modelId="{DCC60644-A62B-49ED-95D2-0365E1A9F39F}" type="presOf" srcId="{7C70B0E8-D546-4815-A0DB-0EB55DB244BE}" destId="{E3876E9C-7002-4E80-84F5-A3EEFD50BC87}" srcOrd="0" destOrd="0" presId="urn:microsoft.com/office/officeart/2005/8/layout/process4"/>
    <dgm:cxn modelId="{6F001819-53C8-41D8-B1C6-8D5B21DDDECB}" type="presOf" srcId="{267508A2-F73A-4831-9868-FCDC790FB66B}" destId="{6F7F86D4-8D3D-4170-A48B-922A40526786}" srcOrd="0" destOrd="0" presId="urn:microsoft.com/office/officeart/2005/8/layout/process4"/>
    <dgm:cxn modelId="{DA377FE2-BD27-4D02-ABB2-A8A25A9BBA20}" type="presOf" srcId="{AD8A6D94-0878-464F-8811-C8833662F66E}" destId="{32E198A7-2B40-4056-ACD3-840A5865BC6A}" srcOrd="0" destOrd="0" presId="urn:microsoft.com/office/officeart/2005/8/layout/process4"/>
    <dgm:cxn modelId="{5815ABB9-05DE-40C0-8AF7-4BFE0B12006F}" srcId="{6A1E2AAD-D4CB-433D-8433-EF57281D2352}" destId="{9E0BB685-78D1-404A-A518-A23ACED3E097}" srcOrd="1" destOrd="0" parTransId="{DC323DB5-3568-4445-9408-8CAAA7E9F2D8}" sibTransId="{49E0F9CE-8B65-4AE5-B5B7-61299ACDA5C0}"/>
    <dgm:cxn modelId="{397B4D4A-D3CA-41DC-BFF4-FD5E0C5B601C}" type="presOf" srcId="{9E0BB685-78D1-404A-A518-A23ACED3E097}" destId="{D2EA6566-9515-4423-A331-1F8436127C51}" srcOrd="1" destOrd="0" presId="urn:microsoft.com/office/officeart/2005/8/layout/process4"/>
    <dgm:cxn modelId="{72569586-F944-4685-A637-957CDD73F675}" type="presOf" srcId="{9E0BB685-78D1-404A-A518-A23ACED3E097}" destId="{A73FF226-A1F4-4968-A50D-098AFDDB783E}" srcOrd="0" destOrd="0" presId="urn:microsoft.com/office/officeart/2005/8/layout/process4"/>
    <dgm:cxn modelId="{29459633-9188-4E04-84D9-1687728A0070}" type="presParOf" srcId="{F83D84A6-FB7B-421F-BEC7-A8B387D5AA4E}" destId="{7D08CE5E-B89A-4350-9752-7B4CEBB23D2F}" srcOrd="0" destOrd="0" presId="urn:microsoft.com/office/officeart/2005/8/layout/process4"/>
    <dgm:cxn modelId="{D0C76027-DEE6-43D2-B4A6-8411F5D74E96}" type="presParOf" srcId="{7D08CE5E-B89A-4350-9752-7B4CEBB23D2F}" destId="{E3876E9C-7002-4E80-84F5-A3EEFD50BC87}" srcOrd="0" destOrd="0" presId="urn:microsoft.com/office/officeart/2005/8/layout/process4"/>
    <dgm:cxn modelId="{8A3A3719-61D4-442F-B69D-BE49E423B416}" type="presParOf" srcId="{7D08CE5E-B89A-4350-9752-7B4CEBB23D2F}" destId="{A84A7717-C91F-47FE-A53B-5496F0A19DE9}" srcOrd="1" destOrd="0" presId="urn:microsoft.com/office/officeart/2005/8/layout/process4"/>
    <dgm:cxn modelId="{9455CF94-43DF-45F4-A8F4-D43DD3D76A7F}" type="presParOf" srcId="{7D08CE5E-B89A-4350-9752-7B4CEBB23D2F}" destId="{7FBFDFA9-BEE1-47AB-BFCD-236D95E123A6}" srcOrd="2" destOrd="0" presId="urn:microsoft.com/office/officeart/2005/8/layout/process4"/>
    <dgm:cxn modelId="{F2D79B66-2AAA-4DB4-BF01-582334B929D7}" type="presParOf" srcId="{7FBFDFA9-BEE1-47AB-BFCD-236D95E123A6}" destId="{32E198A7-2B40-4056-ACD3-840A5865BC6A}" srcOrd="0" destOrd="0" presId="urn:microsoft.com/office/officeart/2005/8/layout/process4"/>
    <dgm:cxn modelId="{9FBEFE99-CB26-4E96-83C9-0B68E69FB34C}" type="presParOf" srcId="{7FBFDFA9-BEE1-47AB-BFCD-236D95E123A6}" destId="{68DC51A4-0AC5-4173-A0E0-EC9CA3FF9172}" srcOrd="1" destOrd="0" presId="urn:microsoft.com/office/officeart/2005/8/layout/process4"/>
    <dgm:cxn modelId="{0B8A3FF8-4E70-4E2A-B33E-711E8DC80ED5}" type="presParOf" srcId="{F83D84A6-FB7B-421F-BEC7-A8B387D5AA4E}" destId="{204B7BA1-9D79-4D18-80B0-C5772C67E0FA}" srcOrd="1" destOrd="0" presId="urn:microsoft.com/office/officeart/2005/8/layout/process4"/>
    <dgm:cxn modelId="{443C0B10-6F2A-4158-B9FB-76D561F636E2}" type="presParOf" srcId="{F83D84A6-FB7B-421F-BEC7-A8B387D5AA4E}" destId="{B8880922-8504-40B0-A688-61CCC3ECDB9D}" srcOrd="2" destOrd="0" presId="urn:microsoft.com/office/officeart/2005/8/layout/process4"/>
    <dgm:cxn modelId="{5F4E3229-1E5A-46FD-A955-5BC7528FBDF4}" type="presParOf" srcId="{B8880922-8504-40B0-A688-61CCC3ECDB9D}" destId="{A73FF226-A1F4-4968-A50D-098AFDDB783E}" srcOrd="0" destOrd="0" presId="urn:microsoft.com/office/officeart/2005/8/layout/process4"/>
    <dgm:cxn modelId="{DBA895BD-EDC7-4803-8CC8-657DF933169B}" type="presParOf" srcId="{B8880922-8504-40B0-A688-61CCC3ECDB9D}" destId="{D2EA6566-9515-4423-A331-1F8436127C51}" srcOrd="1" destOrd="0" presId="urn:microsoft.com/office/officeart/2005/8/layout/process4"/>
    <dgm:cxn modelId="{47DDB976-7F7F-4105-A762-9309FF39261F}" type="presParOf" srcId="{B8880922-8504-40B0-A688-61CCC3ECDB9D}" destId="{6626AAD1-6433-4A2E-A8B7-FC8141867884}" srcOrd="2" destOrd="0" presId="urn:microsoft.com/office/officeart/2005/8/layout/process4"/>
    <dgm:cxn modelId="{192B7E09-E7C0-4AFE-BC67-BA557D047FFD}" type="presParOf" srcId="{6626AAD1-6433-4A2E-A8B7-FC8141867884}" destId="{B5EFE8E2-8A1F-4143-96A4-2A1534B16C17}" srcOrd="0" destOrd="0" presId="urn:microsoft.com/office/officeart/2005/8/layout/process4"/>
    <dgm:cxn modelId="{551A0A3E-E1DD-4F2B-A4E5-591560F5299E}" type="presParOf" srcId="{6626AAD1-6433-4A2E-A8B7-FC8141867884}" destId="{17433CAC-FAA6-487F-A006-48CEE3455165}" srcOrd="1" destOrd="0" presId="urn:microsoft.com/office/officeart/2005/8/layout/process4"/>
    <dgm:cxn modelId="{2AD49319-E740-4841-BE9D-ECB16A5C2EDA}" type="presParOf" srcId="{F83D84A6-FB7B-421F-BEC7-A8B387D5AA4E}" destId="{D2CB1942-09EC-413E-88BF-C0CC3E8F22A1}" srcOrd="3" destOrd="0" presId="urn:microsoft.com/office/officeart/2005/8/layout/process4"/>
    <dgm:cxn modelId="{A572AFF5-9F5E-406A-BE9A-F98F33F8B51A}" type="presParOf" srcId="{F83D84A6-FB7B-421F-BEC7-A8B387D5AA4E}" destId="{EBD33814-4D0E-40DE-930A-3ACB43A0F28B}" srcOrd="4" destOrd="0" presId="urn:microsoft.com/office/officeart/2005/8/layout/process4"/>
    <dgm:cxn modelId="{ADF85A1F-D483-4E4F-8EC0-1D788038F6C8}" type="presParOf" srcId="{EBD33814-4D0E-40DE-930A-3ACB43A0F28B}" destId="{6F7F86D4-8D3D-4170-A48B-922A40526786}" srcOrd="0" destOrd="0" presId="urn:microsoft.com/office/officeart/2005/8/layout/process4"/>
    <dgm:cxn modelId="{6EC518A4-1D03-4183-9DFE-4DD53D32EF15}" type="presParOf" srcId="{EBD33814-4D0E-40DE-930A-3ACB43A0F28B}" destId="{D8C51EA1-2D7D-4BC0-A131-4EA88587F911}" srcOrd="1" destOrd="0" presId="urn:microsoft.com/office/officeart/2005/8/layout/process4"/>
    <dgm:cxn modelId="{31CF6662-F46A-49FD-9B15-657C6D904036}" type="presParOf" srcId="{EBD33814-4D0E-40DE-930A-3ACB43A0F28B}" destId="{6359AF7E-E3D7-4C6A-9031-674083C4CA6C}" srcOrd="2" destOrd="0" presId="urn:microsoft.com/office/officeart/2005/8/layout/process4"/>
    <dgm:cxn modelId="{20C7E214-A5DD-4A89-A9C6-F90526CB18EF}" type="presParOf" srcId="{6359AF7E-E3D7-4C6A-9031-674083C4CA6C}" destId="{E598498D-761D-40DF-A949-32C1E8869E69}" srcOrd="0" destOrd="0" presId="urn:microsoft.com/office/officeart/2005/8/layout/process4"/>
    <dgm:cxn modelId="{FE2D6EC0-5C16-4EBB-89BA-20C649BB52EF}" type="presParOf" srcId="{6359AF7E-E3D7-4C6A-9031-674083C4CA6C}" destId="{2E4EABBA-CF9C-441C-87DB-8DDDD2F0D1B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2D5F9-9EE4-49A1-8550-A8B69B34371C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8A01C-4E17-4CA6-8C93-A2D89AEC9C48}">
      <dgm:prSet phldrT="[Text]"/>
      <dgm:spPr/>
      <dgm:t>
        <a:bodyPr/>
        <a:lstStyle/>
        <a:p>
          <a:r>
            <a:rPr lang="en-US" dirty="0" smtClean="0"/>
            <a:t>Bee Keeping and Indigenous Knowledge Documentation</a:t>
          </a:r>
          <a:endParaRPr lang="en-US" dirty="0"/>
        </a:p>
      </dgm:t>
    </dgm:pt>
    <dgm:pt modelId="{D832E294-FA9A-4F86-BCA9-185F67AA5DE0}" type="parTrans" cxnId="{A7EC5BBE-E7A8-4213-ABC4-4A6B3E1253F5}">
      <dgm:prSet/>
      <dgm:spPr/>
      <dgm:t>
        <a:bodyPr/>
        <a:lstStyle/>
        <a:p>
          <a:endParaRPr lang="en-US"/>
        </a:p>
      </dgm:t>
    </dgm:pt>
    <dgm:pt modelId="{57055275-5741-4B7E-AEDF-F9D4455068E7}" type="sibTrans" cxnId="{A7EC5BBE-E7A8-4213-ABC4-4A6B3E1253F5}">
      <dgm:prSet/>
      <dgm:spPr/>
      <dgm:t>
        <a:bodyPr/>
        <a:lstStyle/>
        <a:p>
          <a:endParaRPr lang="en-US"/>
        </a:p>
      </dgm:t>
    </dgm:pt>
    <dgm:pt modelId="{E929B27D-B2E1-4E8F-8527-A4799B3A0F78}">
      <dgm:prSet phldrT="[Text]"/>
      <dgm:spPr/>
      <dgm:t>
        <a:bodyPr/>
        <a:lstStyle/>
        <a:p>
          <a:r>
            <a:rPr lang="en-US" dirty="0" smtClean="0"/>
            <a:t>Kajiado East(</a:t>
          </a:r>
          <a:r>
            <a:rPr lang="en-US" dirty="0" err="1" smtClean="0"/>
            <a:t>Oloshaiki</a:t>
          </a:r>
          <a:r>
            <a:rPr lang="en-US" dirty="0" smtClean="0"/>
            <a:t> Village) </a:t>
          </a:r>
        </a:p>
        <a:p>
          <a:r>
            <a:rPr lang="en-US" dirty="0" smtClean="0"/>
            <a:t>One group</a:t>
          </a:r>
        </a:p>
        <a:p>
          <a:r>
            <a:rPr lang="en-US" dirty="0" smtClean="0"/>
            <a:t>20 members</a:t>
          </a:r>
          <a:endParaRPr lang="en-US" dirty="0"/>
        </a:p>
      </dgm:t>
    </dgm:pt>
    <dgm:pt modelId="{3273527A-F861-4BDA-A809-83C08C5A803A}" type="parTrans" cxnId="{704FD45B-6800-464F-B424-86BE96E37D6F}">
      <dgm:prSet/>
      <dgm:spPr/>
      <dgm:t>
        <a:bodyPr/>
        <a:lstStyle/>
        <a:p>
          <a:endParaRPr lang="en-US"/>
        </a:p>
      </dgm:t>
    </dgm:pt>
    <dgm:pt modelId="{D89F6B11-1ABA-4D47-848B-D1D5204F6B4B}" type="sibTrans" cxnId="{704FD45B-6800-464F-B424-86BE96E37D6F}">
      <dgm:prSet/>
      <dgm:spPr/>
      <dgm:t>
        <a:bodyPr/>
        <a:lstStyle/>
        <a:p>
          <a:endParaRPr lang="en-US"/>
        </a:p>
      </dgm:t>
    </dgm:pt>
    <dgm:pt modelId="{2975C524-7DB3-43F8-A569-2A3C326AB62A}">
      <dgm:prSet phldrT="[Text]"/>
      <dgm:spPr/>
      <dgm:t>
        <a:bodyPr/>
        <a:lstStyle/>
        <a:p>
          <a:r>
            <a:rPr lang="en-US" dirty="0" err="1" smtClean="0"/>
            <a:t>Kajaido</a:t>
          </a:r>
          <a:r>
            <a:rPr lang="en-US" dirty="0" smtClean="0"/>
            <a:t> West (</a:t>
          </a:r>
          <a:r>
            <a:rPr lang="en-US" dirty="0" err="1" smtClean="0"/>
            <a:t>Kilonito</a:t>
          </a:r>
          <a:r>
            <a:rPr lang="en-US" dirty="0" smtClean="0"/>
            <a:t>)</a:t>
          </a:r>
        </a:p>
        <a:p>
          <a:r>
            <a:rPr lang="en-US" dirty="0" smtClean="0"/>
            <a:t>Two groups</a:t>
          </a:r>
        </a:p>
        <a:p>
          <a:r>
            <a:rPr lang="en-US" dirty="0" smtClean="0"/>
            <a:t>20 members each</a:t>
          </a:r>
          <a:endParaRPr lang="en-US" dirty="0"/>
        </a:p>
      </dgm:t>
    </dgm:pt>
    <dgm:pt modelId="{4126A273-032C-4EBC-86F6-5A53DF56BADF}" type="parTrans" cxnId="{0264CC15-1822-4128-B5AB-500FB729A5B4}">
      <dgm:prSet/>
      <dgm:spPr/>
      <dgm:t>
        <a:bodyPr/>
        <a:lstStyle/>
        <a:p>
          <a:endParaRPr lang="en-US"/>
        </a:p>
      </dgm:t>
    </dgm:pt>
    <dgm:pt modelId="{D611B2CC-3FC6-413B-B25B-32A82EB13C2B}" type="sibTrans" cxnId="{0264CC15-1822-4128-B5AB-500FB729A5B4}">
      <dgm:prSet/>
      <dgm:spPr/>
      <dgm:t>
        <a:bodyPr/>
        <a:lstStyle/>
        <a:p>
          <a:endParaRPr lang="en-US"/>
        </a:p>
      </dgm:t>
    </dgm:pt>
    <dgm:pt modelId="{2DE2DBFA-69E7-4EFA-BE51-312C8B9688BB}">
      <dgm:prSet phldrT="[Text]"/>
      <dgm:spPr/>
      <dgm:t>
        <a:bodyPr/>
        <a:lstStyle/>
        <a:p>
          <a:r>
            <a:rPr lang="en-US" dirty="0" smtClean="0"/>
            <a:t>Kajiado  Central</a:t>
          </a:r>
        </a:p>
        <a:p>
          <a:r>
            <a:rPr lang="en-US" dirty="0" err="1" smtClean="0"/>
            <a:t>Ildamat</a:t>
          </a:r>
          <a:r>
            <a:rPr lang="en-US" dirty="0" smtClean="0"/>
            <a:t> (One group-25 members</a:t>
          </a:r>
        </a:p>
        <a:p>
          <a:r>
            <a:rPr lang="en-US" dirty="0" err="1" smtClean="0"/>
            <a:t>Matapato</a:t>
          </a:r>
          <a:r>
            <a:rPr lang="en-US" dirty="0" smtClean="0"/>
            <a:t> South-37 members </a:t>
          </a:r>
          <a:endParaRPr lang="en-US" dirty="0"/>
        </a:p>
      </dgm:t>
    </dgm:pt>
    <dgm:pt modelId="{7413DC3B-63BF-4301-A78B-DB47B45251D0}" type="parTrans" cxnId="{82BE46EB-11A6-4CDF-8486-FA74196B0EE7}">
      <dgm:prSet/>
      <dgm:spPr/>
      <dgm:t>
        <a:bodyPr/>
        <a:lstStyle/>
        <a:p>
          <a:endParaRPr lang="en-US"/>
        </a:p>
      </dgm:t>
    </dgm:pt>
    <dgm:pt modelId="{FB5E108E-C541-49F0-A34E-2A1F43961F8D}" type="sibTrans" cxnId="{82BE46EB-11A6-4CDF-8486-FA74196B0EE7}">
      <dgm:prSet/>
      <dgm:spPr/>
      <dgm:t>
        <a:bodyPr/>
        <a:lstStyle/>
        <a:p>
          <a:endParaRPr lang="en-US"/>
        </a:p>
      </dgm:t>
    </dgm:pt>
    <dgm:pt modelId="{5B4F1A8B-8D85-4D60-909A-9D5BB9E34C40}" type="pres">
      <dgm:prSet presAssocID="{A312D5F9-9EE4-49A1-8550-A8B69B34371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B1236-D758-4E45-8643-0A5240E8FA66}" type="pres">
      <dgm:prSet presAssocID="{2DE8A01C-4E17-4CA6-8C93-A2D89AEC9C48}" presName="roof" presStyleLbl="dkBgShp" presStyleIdx="0" presStyleCnt="2"/>
      <dgm:spPr/>
      <dgm:t>
        <a:bodyPr/>
        <a:lstStyle/>
        <a:p>
          <a:endParaRPr lang="en-US"/>
        </a:p>
      </dgm:t>
    </dgm:pt>
    <dgm:pt modelId="{D0083629-BB41-4277-B5B8-C5A8B08276E8}" type="pres">
      <dgm:prSet presAssocID="{2DE8A01C-4E17-4CA6-8C93-A2D89AEC9C48}" presName="pillars" presStyleCnt="0"/>
      <dgm:spPr/>
    </dgm:pt>
    <dgm:pt modelId="{6873DD83-3A13-4E3E-9424-E4C6F4947784}" type="pres">
      <dgm:prSet presAssocID="{2DE8A01C-4E17-4CA6-8C93-A2D89AEC9C48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EFD60-D23B-4F79-96D7-0091BBC8424C}" type="pres">
      <dgm:prSet presAssocID="{2975C524-7DB3-43F8-A569-2A3C326AB62A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59BE3-A949-4D57-B1AF-1F300545EBD8}" type="pres">
      <dgm:prSet presAssocID="{2DE2DBFA-69E7-4EFA-BE51-312C8B9688B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B684C-77F2-43AE-AD4D-6C9C2E6BB0E6}" type="pres">
      <dgm:prSet presAssocID="{2DE8A01C-4E17-4CA6-8C93-A2D89AEC9C48}" presName="base" presStyleLbl="dkBgShp" presStyleIdx="1" presStyleCnt="2"/>
      <dgm:spPr/>
    </dgm:pt>
  </dgm:ptLst>
  <dgm:cxnLst>
    <dgm:cxn modelId="{74717BE4-7271-4273-8E50-29A7ADDC724E}" type="presOf" srcId="{E929B27D-B2E1-4E8F-8527-A4799B3A0F78}" destId="{6873DD83-3A13-4E3E-9424-E4C6F4947784}" srcOrd="0" destOrd="0" presId="urn:microsoft.com/office/officeart/2005/8/layout/hList3"/>
    <dgm:cxn modelId="{0264CC15-1822-4128-B5AB-500FB729A5B4}" srcId="{2DE8A01C-4E17-4CA6-8C93-A2D89AEC9C48}" destId="{2975C524-7DB3-43F8-A569-2A3C326AB62A}" srcOrd="1" destOrd="0" parTransId="{4126A273-032C-4EBC-86F6-5A53DF56BADF}" sibTransId="{D611B2CC-3FC6-413B-B25B-32A82EB13C2B}"/>
    <dgm:cxn modelId="{6516A8A0-4CF9-4142-9ED3-C5021CCDD91F}" type="presOf" srcId="{2975C524-7DB3-43F8-A569-2A3C326AB62A}" destId="{01FEFD60-D23B-4F79-96D7-0091BBC8424C}" srcOrd="0" destOrd="0" presId="urn:microsoft.com/office/officeart/2005/8/layout/hList3"/>
    <dgm:cxn modelId="{B2081D52-9521-4A14-8777-8DF92A320DCF}" type="presOf" srcId="{2DE2DBFA-69E7-4EFA-BE51-312C8B9688BB}" destId="{C1B59BE3-A949-4D57-B1AF-1F300545EBD8}" srcOrd="0" destOrd="0" presId="urn:microsoft.com/office/officeart/2005/8/layout/hList3"/>
    <dgm:cxn modelId="{82BE46EB-11A6-4CDF-8486-FA74196B0EE7}" srcId="{2DE8A01C-4E17-4CA6-8C93-A2D89AEC9C48}" destId="{2DE2DBFA-69E7-4EFA-BE51-312C8B9688BB}" srcOrd="2" destOrd="0" parTransId="{7413DC3B-63BF-4301-A78B-DB47B45251D0}" sibTransId="{FB5E108E-C541-49F0-A34E-2A1F43961F8D}"/>
    <dgm:cxn modelId="{A7EC5BBE-E7A8-4213-ABC4-4A6B3E1253F5}" srcId="{A312D5F9-9EE4-49A1-8550-A8B69B34371C}" destId="{2DE8A01C-4E17-4CA6-8C93-A2D89AEC9C48}" srcOrd="0" destOrd="0" parTransId="{D832E294-FA9A-4F86-BCA9-185F67AA5DE0}" sibTransId="{57055275-5741-4B7E-AEDF-F9D4455068E7}"/>
    <dgm:cxn modelId="{8230D53F-A70E-4B4B-836E-B959B4B6AA94}" type="presOf" srcId="{A312D5F9-9EE4-49A1-8550-A8B69B34371C}" destId="{5B4F1A8B-8D85-4D60-909A-9D5BB9E34C40}" srcOrd="0" destOrd="0" presId="urn:microsoft.com/office/officeart/2005/8/layout/hList3"/>
    <dgm:cxn modelId="{B27AA4D3-2001-45C0-9CB4-174E70B53D38}" type="presOf" srcId="{2DE8A01C-4E17-4CA6-8C93-A2D89AEC9C48}" destId="{1CAB1236-D758-4E45-8643-0A5240E8FA66}" srcOrd="0" destOrd="0" presId="urn:microsoft.com/office/officeart/2005/8/layout/hList3"/>
    <dgm:cxn modelId="{704FD45B-6800-464F-B424-86BE96E37D6F}" srcId="{2DE8A01C-4E17-4CA6-8C93-A2D89AEC9C48}" destId="{E929B27D-B2E1-4E8F-8527-A4799B3A0F78}" srcOrd="0" destOrd="0" parTransId="{3273527A-F861-4BDA-A809-83C08C5A803A}" sibTransId="{D89F6B11-1ABA-4D47-848B-D1D5204F6B4B}"/>
    <dgm:cxn modelId="{D9878997-7744-4D6C-A560-C23351A05CEF}" type="presParOf" srcId="{5B4F1A8B-8D85-4D60-909A-9D5BB9E34C40}" destId="{1CAB1236-D758-4E45-8643-0A5240E8FA66}" srcOrd="0" destOrd="0" presId="urn:microsoft.com/office/officeart/2005/8/layout/hList3"/>
    <dgm:cxn modelId="{7CCC3A50-2CF2-4EB5-BF91-0AE27D77CFAE}" type="presParOf" srcId="{5B4F1A8B-8D85-4D60-909A-9D5BB9E34C40}" destId="{D0083629-BB41-4277-B5B8-C5A8B08276E8}" srcOrd="1" destOrd="0" presId="urn:microsoft.com/office/officeart/2005/8/layout/hList3"/>
    <dgm:cxn modelId="{6EAA802A-3917-4D79-B9BC-BBD3E2C61645}" type="presParOf" srcId="{D0083629-BB41-4277-B5B8-C5A8B08276E8}" destId="{6873DD83-3A13-4E3E-9424-E4C6F4947784}" srcOrd="0" destOrd="0" presId="urn:microsoft.com/office/officeart/2005/8/layout/hList3"/>
    <dgm:cxn modelId="{CFB02A5F-B932-4597-96E6-0F7A87869FBC}" type="presParOf" srcId="{D0083629-BB41-4277-B5B8-C5A8B08276E8}" destId="{01FEFD60-D23B-4F79-96D7-0091BBC8424C}" srcOrd="1" destOrd="0" presId="urn:microsoft.com/office/officeart/2005/8/layout/hList3"/>
    <dgm:cxn modelId="{5A331407-847A-4728-8569-11B31B6F3911}" type="presParOf" srcId="{D0083629-BB41-4277-B5B8-C5A8B08276E8}" destId="{C1B59BE3-A949-4D57-B1AF-1F300545EBD8}" srcOrd="2" destOrd="0" presId="urn:microsoft.com/office/officeart/2005/8/layout/hList3"/>
    <dgm:cxn modelId="{BEC02011-28E2-49DA-B1E2-9F643BE8E982}" type="presParOf" srcId="{5B4F1A8B-8D85-4D60-909A-9D5BB9E34C40}" destId="{E75B684C-77F2-43AE-AD4D-6C9C2E6BB0E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A7717-C91F-47FE-A53B-5496F0A19DE9}">
      <dsp:nvSpPr>
        <dsp:cNvPr id="0" name=""/>
        <dsp:cNvSpPr/>
      </dsp:nvSpPr>
      <dsp:spPr>
        <a:xfrm>
          <a:off x="0" y="3167714"/>
          <a:ext cx="9351818" cy="10397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Community  Volunteers  </a:t>
          </a:r>
          <a:endParaRPr lang="en-US" sz="2400" kern="1200" dirty="0">
            <a:latin typeface="Arial" pitchFamily="34" charset="0"/>
            <a:cs typeface="Arial" pitchFamily="34" charset="0"/>
          </a:endParaRPr>
        </a:p>
      </dsp:txBody>
      <dsp:txXfrm>
        <a:off x="0" y="3167714"/>
        <a:ext cx="9351818" cy="561445"/>
      </dsp:txXfrm>
    </dsp:sp>
    <dsp:sp modelId="{32E198A7-2B40-4056-ACD3-840A5865BC6A}">
      <dsp:nvSpPr>
        <dsp:cNvPr id="0" name=""/>
        <dsp:cNvSpPr/>
      </dsp:nvSpPr>
      <dsp:spPr>
        <a:xfrm>
          <a:off x="0" y="3708366"/>
          <a:ext cx="4675909" cy="478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Organized  community groups </a:t>
          </a:r>
          <a:endParaRPr lang="en-US" sz="2700" kern="1200" dirty="0"/>
        </a:p>
      </dsp:txBody>
      <dsp:txXfrm>
        <a:off x="0" y="3708366"/>
        <a:ext cx="4675909" cy="478268"/>
      </dsp:txXfrm>
    </dsp:sp>
    <dsp:sp modelId="{68DC51A4-0AC5-4173-A0E0-EC9CA3FF9172}">
      <dsp:nvSpPr>
        <dsp:cNvPr id="0" name=""/>
        <dsp:cNvSpPr/>
      </dsp:nvSpPr>
      <dsp:spPr>
        <a:xfrm>
          <a:off x="4675909" y="3708366"/>
          <a:ext cx="4675909" cy="4782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Larger community</a:t>
          </a:r>
          <a:endParaRPr lang="en-US" sz="2700" kern="1200" dirty="0"/>
        </a:p>
      </dsp:txBody>
      <dsp:txXfrm>
        <a:off x="4675909" y="3708366"/>
        <a:ext cx="4675909" cy="478268"/>
      </dsp:txXfrm>
    </dsp:sp>
    <dsp:sp modelId="{D2EA6566-9515-4423-A331-1F8436127C51}">
      <dsp:nvSpPr>
        <dsp:cNvPr id="0" name=""/>
        <dsp:cNvSpPr/>
      </dsp:nvSpPr>
      <dsp:spPr>
        <a:xfrm rot="10800000">
          <a:off x="0" y="1584229"/>
          <a:ext cx="9351818" cy="159908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Program Manager</a:t>
          </a:r>
          <a:endParaRPr lang="en-US" sz="24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 rot="-10800000">
        <a:off x="0" y="1584229"/>
        <a:ext cx="9351818" cy="561277"/>
      </dsp:txXfrm>
    </dsp:sp>
    <dsp:sp modelId="{B5EFE8E2-8A1F-4143-96A4-2A1534B16C17}">
      <dsp:nvSpPr>
        <dsp:cNvPr id="0" name=""/>
        <dsp:cNvSpPr/>
      </dsp:nvSpPr>
      <dsp:spPr>
        <a:xfrm>
          <a:off x="0" y="2145506"/>
          <a:ext cx="4675909" cy="478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Administration /Finance </a:t>
          </a:r>
          <a:endParaRPr lang="en-US" sz="2700" kern="1200" dirty="0"/>
        </a:p>
      </dsp:txBody>
      <dsp:txXfrm>
        <a:off x="0" y="2145506"/>
        <a:ext cx="4675909" cy="478125"/>
      </dsp:txXfrm>
    </dsp:sp>
    <dsp:sp modelId="{17433CAC-FAA6-487F-A006-48CEE3455165}">
      <dsp:nvSpPr>
        <dsp:cNvPr id="0" name=""/>
        <dsp:cNvSpPr/>
      </dsp:nvSpPr>
      <dsp:spPr>
        <a:xfrm>
          <a:off x="4675909" y="2145506"/>
          <a:ext cx="4675909" cy="478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Project Sectors </a:t>
          </a:r>
          <a:endParaRPr lang="en-US" sz="2700" kern="1200" dirty="0"/>
        </a:p>
      </dsp:txBody>
      <dsp:txXfrm>
        <a:off x="4675909" y="2145506"/>
        <a:ext cx="4675909" cy="478125"/>
      </dsp:txXfrm>
    </dsp:sp>
    <dsp:sp modelId="{D8C51EA1-2D7D-4BC0-A131-4EA88587F911}">
      <dsp:nvSpPr>
        <dsp:cNvPr id="0" name=""/>
        <dsp:cNvSpPr/>
      </dsp:nvSpPr>
      <dsp:spPr>
        <a:xfrm rot="10800000">
          <a:off x="0" y="743"/>
          <a:ext cx="9351818" cy="159908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Board of Directors </a:t>
          </a:r>
          <a:endParaRPr lang="en-US" sz="2800" b="1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</dsp:txBody>
      <dsp:txXfrm rot="-10800000">
        <a:off x="0" y="743"/>
        <a:ext cx="9351818" cy="561277"/>
      </dsp:txXfrm>
    </dsp:sp>
    <dsp:sp modelId="{E598498D-761D-40DF-A949-32C1E8869E69}">
      <dsp:nvSpPr>
        <dsp:cNvPr id="0" name=""/>
        <dsp:cNvSpPr/>
      </dsp:nvSpPr>
      <dsp:spPr>
        <a:xfrm>
          <a:off x="0" y="562021"/>
          <a:ext cx="4675909" cy="478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Program Coordinator </a:t>
          </a:r>
          <a:endParaRPr lang="en-US" sz="2700" kern="1200" dirty="0"/>
        </a:p>
      </dsp:txBody>
      <dsp:txXfrm>
        <a:off x="0" y="562021"/>
        <a:ext cx="4675909" cy="478125"/>
      </dsp:txXfrm>
    </dsp:sp>
    <dsp:sp modelId="{2E4EABBA-CF9C-441C-87DB-8DDDD2F0D1BC}">
      <dsp:nvSpPr>
        <dsp:cNvPr id="0" name=""/>
        <dsp:cNvSpPr/>
      </dsp:nvSpPr>
      <dsp:spPr>
        <a:xfrm>
          <a:off x="4675909" y="562021"/>
          <a:ext cx="4675909" cy="478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Development Partners</a:t>
          </a:r>
          <a:endParaRPr lang="en-US" sz="2700" kern="1200" dirty="0"/>
        </a:p>
      </dsp:txBody>
      <dsp:txXfrm>
        <a:off x="4675909" y="562021"/>
        <a:ext cx="4675909" cy="47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B1236-D758-4E45-8643-0A5240E8FA66}">
      <dsp:nvSpPr>
        <dsp:cNvPr id="0" name=""/>
        <dsp:cNvSpPr/>
      </dsp:nvSpPr>
      <dsp:spPr>
        <a:xfrm>
          <a:off x="0" y="0"/>
          <a:ext cx="10058399" cy="120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Bee Keeping and Indigenous Knowledge Documentation</a:t>
          </a:r>
          <a:endParaRPr lang="en-US" sz="3300" kern="1200" dirty="0"/>
        </a:p>
      </dsp:txBody>
      <dsp:txXfrm>
        <a:off x="0" y="0"/>
        <a:ext cx="10058399" cy="1206817"/>
      </dsp:txXfrm>
    </dsp:sp>
    <dsp:sp modelId="{6873DD83-3A13-4E3E-9424-E4C6F4947784}">
      <dsp:nvSpPr>
        <dsp:cNvPr id="0" name=""/>
        <dsp:cNvSpPr/>
      </dsp:nvSpPr>
      <dsp:spPr>
        <a:xfrm>
          <a:off x="4911" y="1206817"/>
          <a:ext cx="3349525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Kajiado East(</a:t>
          </a:r>
          <a:r>
            <a:rPr lang="en-US" sz="2800" kern="1200" dirty="0" err="1" smtClean="0"/>
            <a:t>Oloshaiki</a:t>
          </a:r>
          <a:r>
            <a:rPr lang="en-US" sz="2800" kern="1200" dirty="0" smtClean="0"/>
            <a:t> Village)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One group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20 members</a:t>
          </a:r>
          <a:endParaRPr lang="en-US" sz="2800" kern="1200" dirty="0"/>
        </a:p>
      </dsp:txBody>
      <dsp:txXfrm>
        <a:off x="4911" y="1206817"/>
        <a:ext cx="3349525" cy="2534316"/>
      </dsp:txXfrm>
    </dsp:sp>
    <dsp:sp modelId="{01FEFD60-D23B-4F79-96D7-0091BBC8424C}">
      <dsp:nvSpPr>
        <dsp:cNvPr id="0" name=""/>
        <dsp:cNvSpPr/>
      </dsp:nvSpPr>
      <dsp:spPr>
        <a:xfrm>
          <a:off x="3354437" y="1206817"/>
          <a:ext cx="3349525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Kajaido</a:t>
          </a:r>
          <a:r>
            <a:rPr lang="en-US" sz="2800" kern="1200" dirty="0" smtClean="0"/>
            <a:t> West (</a:t>
          </a:r>
          <a:r>
            <a:rPr lang="en-US" sz="2800" kern="1200" dirty="0" err="1" smtClean="0"/>
            <a:t>Kilonito</a:t>
          </a:r>
          <a:r>
            <a:rPr lang="en-US" sz="2800" kern="1200" dirty="0" smtClean="0"/>
            <a:t>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Two groups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20 members each</a:t>
          </a:r>
          <a:endParaRPr lang="en-US" sz="2800" kern="1200" dirty="0"/>
        </a:p>
      </dsp:txBody>
      <dsp:txXfrm>
        <a:off x="3354437" y="1206817"/>
        <a:ext cx="3349525" cy="2534316"/>
      </dsp:txXfrm>
    </dsp:sp>
    <dsp:sp modelId="{C1B59BE3-A949-4D57-B1AF-1F300545EBD8}">
      <dsp:nvSpPr>
        <dsp:cNvPr id="0" name=""/>
        <dsp:cNvSpPr/>
      </dsp:nvSpPr>
      <dsp:spPr>
        <a:xfrm>
          <a:off x="6703962" y="1206817"/>
          <a:ext cx="3349525" cy="25343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Kajiado  Central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Ildamat</a:t>
          </a:r>
          <a:r>
            <a:rPr lang="en-US" sz="2800" kern="1200" dirty="0" smtClean="0"/>
            <a:t> (One group-25 members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Matapato</a:t>
          </a:r>
          <a:r>
            <a:rPr lang="en-US" sz="2800" kern="1200" dirty="0" smtClean="0"/>
            <a:t> South-37 members </a:t>
          </a:r>
          <a:endParaRPr lang="en-US" sz="2800" kern="1200" dirty="0"/>
        </a:p>
      </dsp:txBody>
      <dsp:txXfrm>
        <a:off x="6703962" y="1206817"/>
        <a:ext cx="3349525" cy="2534316"/>
      </dsp:txXfrm>
    </dsp:sp>
    <dsp:sp modelId="{E75B684C-77F2-43AE-AD4D-6C9C2E6BB0E6}">
      <dsp:nvSpPr>
        <dsp:cNvPr id="0" name=""/>
        <dsp:cNvSpPr/>
      </dsp:nvSpPr>
      <dsp:spPr>
        <a:xfrm>
          <a:off x="0" y="3741134"/>
          <a:ext cx="10058399" cy="28159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4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4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7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4"/>
            <a:ext cx="12192000" cy="6773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ERISHINA ANG COMMUNITY BASED ORGANIZATION</a:t>
            </a:r>
            <a:b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grass root community organization empowering Indigenous women and children in Kenya,Kajiado County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Description: C:\Users\User\Desktop\IMG-20170202-WA000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0982"/>
            <a:ext cx="1870364" cy="1427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94359"/>
            <a:ext cx="3657600" cy="2286000"/>
          </a:xfrm>
        </p:spPr>
        <p:txBody>
          <a:bodyPr/>
          <a:lstStyle/>
          <a:p>
            <a:r>
              <a:rPr lang="en-US" dirty="0" smtClean="0"/>
              <a:t>Entrepreneurship  and culture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1" y="2926080"/>
            <a:ext cx="3990109" cy="3379124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600" i="1" dirty="0" smtClean="0"/>
              <a:t>To ensure access to entrepreneurship opportunities and promote positive indigenous knowledge for economic and social benefits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Promote access to Economic &amp; Entrepreunship opportunities for Maasai Indigenous groups.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the positive existing indigenous  culture for entrepreuniship income.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Train Indigenous women and other groups  on other alternatives of income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 access and linkages to locals and international markets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t="24702" r="18133" b="4444"/>
          <a:stretch/>
        </p:blipFill>
        <p:spPr>
          <a:xfrm>
            <a:off x="3934692" y="0"/>
            <a:ext cx="3726872" cy="3338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63" y="3378155"/>
            <a:ext cx="3671301" cy="3700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t="8773" r="-5983" b="1931"/>
          <a:stretch/>
        </p:blipFill>
        <p:spPr>
          <a:xfrm>
            <a:off x="7661564" y="39556"/>
            <a:ext cx="4487482" cy="6359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Access relevant information through awareness creation, sensitization and education.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Enhanced skills and knowledge within the community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Encourage community participation in all the project stages.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Change of attitude towards among beneficiaries and behavioral changed in projects impact.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Encourage community participation in all the project stage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Enhanced community ownership for management and sustainability.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21098"/>
              </p:ext>
            </p:extLst>
          </p:nvPr>
        </p:nvGraphicFramePr>
        <p:xfrm>
          <a:off x="471054" y="526472"/>
          <a:ext cx="10695708" cy="5988716"/>
        </p:xfrm>
        <a:graphic>
          <a:graphicData uri="http://schemas.openxmlformats.org/drawingml/2006/table">
            <a:tbl>
              <a:tblPr/>
              <a:tblGrid>
                <a:gridCol w="715006"/>
                <a:gridCol w="1038228"/>
                <a:gridCol w="2361567"/>
                <a:gridCol w="1648690"/>
                <a:gridCol w="2500893"/>
                <a:gridCol w="2431324"/>
              </a:tblGrid>
              <a:tr h="4336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Component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Area</a:t>
                      </a: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Kajiado</a:t>
                      </a: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Activity done</a:t>
                      </a: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 reached</a:t>
                      </a: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Partnership</a:t>
                      </a:r>
                      <a:r>
                        <a:rPr lang="en-US" sz="11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support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Amount</a:t>
                      </a:r>
                      <a:r>
                        <a:rPr lang="en-US" sz="1100" b="1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from Water Step Organization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3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Capacity</a:t>
                      </a:r>
                      <a:r>
                        <a:rPr lang="en-US" sz="11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Building 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Central-</a:t>
                      </a:r>
                      <a:r>
                        <a:rPr lang="en-US" sz="11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Ildamat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Training on clean and safe water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Provision of a bleach maker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22(3M,19F)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Water Step International Organization.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-Ministry Of Health(Public Health Department)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-Community Volunteers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Erishina Ang CBO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Ksh.25,000/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35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East-</a:t>
                      </a:r>
                      <a:r>
                        <a:rPr lang="en-US" sz="11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Isinya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Training on clean and safe water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Provision of a bleach maker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25(9M,16F)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Water Step International Organization.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-Ministry Of Health(Public Health Department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Erishina Ang CBO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Ksh</a:t>
                      </a: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  <a:r>
                        <a:rPr lang="en-US" sz="11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25,000/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8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Central –Mile Tisa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Training on clean and safe water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Provision of a bleach maker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26(11M,15F)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Water Step International Organization.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-Ministry Of Health(Public Health Department)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-Community Volunteers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Erishina Ang CBO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Ksh.25,000/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82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West -Kilonito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Provision of Water Balls to accessibility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19 Households </a:t>
                      </a: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Water Step International Organization.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-Community Volunteers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Erishina Ang CBO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-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5151" marR="551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Key Achievements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projects(Initial stages…..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and Opportunities…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GAPS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Organizational  Capacity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Financial support limits programs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Geographical nature---vast areas.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groups we work with are not normally sustained, they break we don’t realize impact.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General lack of information of the most benefits(County government benefits)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Opportunities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office a place to operate from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Willing volunteers at the community level.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Resource mobilization for both organization and groups.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Focus on registration of groups associations to ensure sustainability.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Enhance community education and sensitization among the groups.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Avenues to leverage resources(County </a:t>
            </a:r>
            <a:r>
              <a:rPr lang="en-US" smtClean="0">
                <a:latin typeface="Arial" pitchFamily="34" charset="0"/>
                <a:cs typeface="Arial" pitchFamily="34" charset="0"/>
              </a:rPr>
              <a:t>government resources)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THANK YOU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Kajiado County…</a:t>
            </a:r>
            <a:endParaRPr lang="en-US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8278" y="1846263"/>
            <a:ext cx="4056081" cy="40227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PROJECT AREAS</a:t>
            </a:r>
          </a:p>
          <a:p>
            <a:r>
              <a:rPr lang="en-US" dirty="0" smtClean="0"/>
              <a:t>1.Kajiado East</a:t>
            </a:r>
          </a:p>
          <a:p>
            <a:r>
              <a:rPr lang="en-US" dirty="0" smtClean="0"/>
              <a:t>2.Kajiado West </a:t>
            </a:r>
          </a:p>
          <a:p>
            <a:r>
              <a:rPr lang="en-US" dirty="0" smtClean="0"/>
              <a:t>3.Kajiado Central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Erishina Ang’ Community Based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Non governmental, political and  Non profit Indigenous Organization founded in 2017.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Its main goal is  to  socially, economically and politically  empower vulnerable women and children in the Maasai Communities.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 levels of poverty, low income, retrogressive culture,HIV/AIDs among other challenges have left these families vulnerable. It has denied them rights to access basic needs and degrading their value in the society.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Our main goal is to see a socially and an  economically empowered community which will be able to address its needs through appropriate and sustainable interventions.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Through capacity building we build positive strengths, use untapped resources, skills and knowledge among the community.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use a holistic approach to target all groups in the community as we collaborate with relevant  development partners to leverage resources and provide quality services.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745" y="1846263"/>
          <a:ext cx="9351819" cy="420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-Down Arrow 4"/>
          <p:cNvSpPr/>
          <p:nvPr/>
        </p:nvSpPr>
        <p:spPr>
          <a:xfrm>
            <a:off x="3560617" y="2840181"/>
            <a:ext cx="484632" cy="7204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671455" y="4433455"/>
            <a:ext cx="443345" cy="6788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8312727" y="4502727"/>
            <a:ext cx="401782" cy="58189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Erishina Ang Cont…..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Vision  and Mission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latin typeface="Arial" pitchFamily="34" charset="0"/>
                <a:cs typeface="Arial" pitchFamily="34" charset="0"/>
              </a:rPr>
              <a:t>Vision 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Self Reliant and empowered Community that promotes social, economic, cultural and moral development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b="1" i="1" dirty="0" smtClean="0">
                <a:latin typeface="Arial" pitchFamily="34" charset="0"/>
                <a:cs typeface="Arial" pitchFamily="34" charset="0"/>
              </a:rPr>
              <a:t>Mission: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empower the disadvantaged women and children in the community through appropriate and sustainable initiatives.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Target groups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Vulnerable women and children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Women and Youth groups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Learning Institutions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Faith Based Organization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Summary of Target groups….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43" y="1845734"/>
            <a:ext cx="10058400" cy="430568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community is our main focus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These community have deep rooted traditions and culture, both negative and positive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communities structures stand at men dominate and they are the main decision makers in almost everything. Focus our projects on opportunities where men do not have interest in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Their livelihood(Keeping cattle) is a priority, we sensitize them on diversity and other emerging issues.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Most of them have non- formal education and other challenges so we treat every group individually.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focus on using existing resources, skills and knowledge to improve lives of both women and children.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retrogressive culture-we are fighting against,i.e (FGM,Early Marriages) we will keep on fighting against.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all our projects we collaborate with development partners and government for leveraging resources, technical and financial support.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Collaboration and Networking with relevant partners is a cross cutting issue in all our interventions.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802477"/>
          </a:xfrm>
        </p:spPr>
        <p:txBody>
          <a:bodyPr/>
          <a:lstStyle/>
          <a:p>
            <a:r>
              <a:rPr lang="en-US" dirty="0" smtClean="0"/>
              <a:t>1.Capacity Building and Advocacy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6836"/>
            <a:ext cx="3200400" cy="4019204"/>
          </a:xfrm>
        </p:spPr>
        <p:txBody>
          <a:bodyPr>
            <a:normAutofit fontScale="92500" lnSpcReduction="20000"/>
          </a:bodyPr>
          <a:lstStyle/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Enhance Access to  information. </a:t>
            </a:r>
          </a:p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Access to information through trainings, awareness creation sessions and sensitization.</a:t>
            </a:r>
          </a:p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Enhance collaboration from the County government for technical support.</a:t>
            </a:r>
          </a:p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General community education on emerging issues.</a:t>
            </a:r>
          </a:p>
          <a:p>
            <a:pPr marL="0" lvl="1">
              <a:spcBef>
                <a:spcPts val="1200"/>
              </a:spcBef>
              <a:spcAft>
                <a:spcPts val="200"/>
              </a:spcAft>
              <a:buSzPct val="1000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/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IMG-20200201-WA000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45527" y="-13855"/>
            <a:ext cx="8492837" cy="6871855"/>
          </a:xfrm>
          <a:prstGeom prst="rect">
            <a:avLst/>
          </a:prstGeom>
        </p:spPr>
      </p:pic>
      <p:pic>
        <p:nvPicPr>
          <p:cNvPr id="6" name="Picture 5" descr="IMG-20200131-WA0053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527" y="4406438"/>
            <a:ext cx="3990109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2.Education       and Technology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education and enhance transition, retention and completion(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Primary,secondary,tertiary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levels}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vulnerable children through scholarship programs(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Secondary,Vocational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trainings for those with lower grades)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Established 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libraray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enhance learning-(Through community support –old and new books)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Mentorship programs in schools-reaching the new generation.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401782"/>
            <a:ext cx="8174182" cy="6456218"/>
          </a:xfrm>
        </p:spPr>
      </p:pic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0"/>
            <a:ext cx="8395855" cy="6456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3.Environment,</a:t>
            </a:r>
            <a:br>
              <a:rPr lang="en-US" dirty="0" smtClean="0"/>
            </a:br>
            <a:r>
              <a:rPr lang="en-US" dirty="0" smtClean="0"/>
              <a:t>Health &amp; Water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1400" dirty="0" smtClean="0">
                <a:latin typeface="Arial" pitchFamily="34" charset="0"/>
                <a:cs typeface="Arial" pitchFamily="34" charset="0"/>
              </a:rPr>
              <a:t>Promote environmental  protection, access to good health, clean and safe water.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Access information on how to conserve the environment through promoting tree planting and preserving the existing forests.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 to information on health, both preventive and curative services(Especially for the vulnerable groups}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 to clean and safe water for drinking at the household levels.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Educate the community of different methods of water harvest during the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rainny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season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8" y="594359"/>
            <a:ext cx="8021782" cy="5747616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98" y="594359"/>
            <a:ext cx="3934161" cy="2978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</TotalTime>
  <Words>994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ERISHINA ANG COMMUNITY BASED ORGANIZATION </vt:lpstr>
      <vt:lpstr>Kajiado County…</vt:lpstr>
      <vt:lpstr>Erishina Ang’ Community Based Organization</vt:lpstr>
      <vt:lpstr>Program Structure….</vt:lpstr>
      <vt:lpstr>Erishina Ang Cont…..</vt:lpstr>
      <vt:lpstr>Summary of Target groups….</vt:lpstr>
      <vt:lpstr>1.Capacity Building and Advocacy </vt:lpstr>
      <vt:lpstr>2.Education       and Technology </vt:lpstr>
      <vt:lpstr>3.Environment, Health &amp; Water</vt:lpstr>
      <vt:lpstr>Entrepreneurship  and culture</vt:lpstr>
      <vt:lpstr>Our expectations</vt:lpstr>
      <vt:lpstr>PowerPoint Presentation</vt:lpstr>
      <vt:lpstr>On going projects(Initial stages…..</vt:lpstr>
      <vt:lpstr>Gaps and Opportunities…</vt:lpstr>
      <vt:lpstr>End….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ERISHINA ANG COMMUNITY BASED ORGANIZATION</dc:title>
  <dc:creator>Microsoft account</dc:creator>
  <cp:lastModifiedBy>Huduma</cp:lastModifiedBy>
  <cp:revision>139</cp:revision>
  <dcterms:created xsi:type="dcterms:W3CDTF">2021-10-19T16:44:39Z</dcterms:created>
  <dcterms:modified xsi:type="dcterms:W3CDTF">2023-02-02T09:32:42Z</dcterms:modified>
</cp:coreProperties>
</file>