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bacf47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bacf47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90dd5f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90dd5f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90dd5f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90dd5f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90dd5f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90dd5f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90dd5f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90dd5f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90dd5f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90dd5f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90dd5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90dd5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90dd5f5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90dd5f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0225"/>
            <a:ext cx="85206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Multi-GPU Training </a:t>
            </a:r>
            <a:endParaRPr b="1" sz="3000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13025"/>
            <a:ext cx="85206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Peer-to-peer memory transfers between GPUs can either be instigated  by  the  host  or  by  a  device.  Host-initiated  memory access  is  performed  by  explicit  copy  commands;  whereas device-initiated  memory  access  is  supported  by  virtual  addressing, which maps all host and device memory to a single, NUMA-based  address  space.  Although  the  latter  method  is easy to program, it may incur high overhead due to the multitude of memory transfers in small chunks over the interconnect.  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Therefore,  optimized  multi-GPU  applications  typically invoke large, host-initiated peer-to-peer memory transfers. The  host-level  component  is  responsible  for  multi-GPU kernel  partitioning,  automatic  memory  allocation,  scheduling and exchanging boundaries. The device-level component provides an iterator-based interface, which allows the programmer to  access  data  in  an  index-free  fashion.  This  component automatically performs advanced optimizations such as global memory write caching and instruction-level parallelism.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0225"/>
            <a:ext cx="85206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Multi-GPU Training </a:t>
            </a:r>
            <a:endParaRPr b="1" sz="3000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13025"/>
            <a:ext cx="85206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Memory-oriented  parallel  programming  paradigm  for  efficient  utilization  and  automatic partitioning  of  GPU  applications  to  multiple  devices.  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The paradigm consists of many-threaded Tasks; where each thread accesses disjoint N-dimensional data structures, called Datum objects, using programmer-provided input and output memory access patterns per datum. Below, we describe the abstractions on which an automatic partitioning framework can be built.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83650"/>
            <a:ext cx="6657850" cy="46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5" y="803900"/>
            <a:ext cx="5682625" cy="383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23" y="286100"/>
            <a:ext cx="4232225" cy="42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761" y="749762"/>
            <a:ext cx="3708388" cy="32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400" y="1998052"/>
            <a:ext cx="5189326" cy="2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0" y="81525"/>
            <a:ext cx="4346524" cy="18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5" y="230713"/>
            <a:ext cx="4747024" cy="46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75" y="599200"/>
            <a:ext cx="6510524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88" y="272000"/>
            <a:ext cx="6937024" cy="4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