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3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EC6B1-C475-42DE-AC2E-EC225A48AE2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8EB3A7-DA14-499A-A435-791B87CC3A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Key related works on EV range prediction</a:t>
          </a:r>
          <a:endParaRPr lang="en-US"/>
        </a:p>
      </dgm:t>
    </dgm:pt>
    <dgm:pt modelId="{A570CE2F-742B-4C8F-A381-D20A40FDD090}" type="parTrans" cxnId="{44F98512-EBE7-4445-8901-96157C9A957A}">
      <dgm:prSet/>
      <dgm:spPr/>
      <dgm:t>
        <a:bodyPr/>
        <a:lstStyle/>
        <a:p>
          <a:endParaRPr lang="en-US"/>
        </a:p>
      </dgm:t>
    </dgm:pt>
    <dgm:pt modelId="{E97F1AEA-CEB6-4F91-AAF2-DC6074CAA31A}" type="sibTrans" cxnId="{44F98512-EBE7-4445-8901-96157C9A95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920C67-06CF-4B66-A0D4-3FF56026D49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Common methodologies: linear models, neural networks</a:t>
          </a:r>
          <a:endParaRPr lang="en-US"/>
        </a:p>
      </dgm:t>
    </dgm:pt>
    <dgm:pt modelId="{FB2B6EE8-AD73-49B7-BEB9-927831D17363}" type="parTrans" cxnId="{B73D369A-04F4-4032-8FF6-7715181D7C18}">
      <dgm:prSet/>
      <dgm:spPr/>
      <dgm:t>
        <a:bodyPr/>
        <a:lstStyle/>
        <a:p>
          <a:endParaRPr lang="en-US"/>
        </a:p>
      </dgm:t>
    </dgm:pt>
    <dgm:pt modelId="{DFE7795A-FB55-4668-8E74-9D28B4639115}" type="sibTrans" cxnId="{B73D369A-04F4-4032-8FF6-7715181D7C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DE388F-A80F-47E1-A68E-24F8B7B545D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Gaps in current research addressed by this project</a:t>
          </a:r>
          <a:endParaRPr lang="en-US"/>
        </a:p>
      </dgm:t>
    </dgm:pt>
    <dgm:pt modelId="{16E8DFDA-1811-4E48-A1CA-F37FD7C17F26}" type="parTrans" cxnId="{CD5641A4-8015-4F50-804D-3FB82EFE6514}">
      <dgm:prSet/>
      <dgm:spPr/>
      <dgm:t>
        <a:bodyPr/>
        <a:lstStyle/>
        <a:p>
          <a:endParaRPr lang="en-US"/>
        </a:p>
      </dgm:t>
    </dgm:pt>
    <dgm:pt modelId="{9691CA78-981C-4368-9A75-FB2AEE6C5E02}" type="sibTrans" cxnId="{CD5641A4-8015-4F50-804D-3FB82EFE6514}">
      <dgm:prSet/>
      <dgm:spPr/>
      <dgm:t>
        <a:bodyPr/>
        <a:lstStyle/>
        <a:p>
          <a:endParaRPr lang="en-US"/>
        </a:p>
      </dgm:t>
    </dgm:pt>
    <dgm:pt modelId="{7158D723-DD54-4163-80BC-7F80640FBE20}" type="pres">
      <dgm:prSet presAssocID="{DE7EC6B1-C475-42DE-AC2E-EC225A48AE20}" presName="root" presStyleCnt="0">
        <dgm:presLayoutVars>
          <dgm:dir/>
          <dgm:resizeHandles val="exact"/>
        </dgm:presLayoutVars>
      </dgm:prSet>
      <dgm:spPr/>
    </dgm:pt>
    <dgm:pt modelId="{D0C13071-EB55-451A-AE63-1302FD83ABEF}" type="pres">
      <dgm:prSet presAssocID="{DE7EC6B1-C475-42DE-AC2E-EC225A48AE20}" presName="container" presStyleCnt="0">
        <dgm:presLayoutVars>
          <dgm:dir/>
          <dgm:resizeHandles val="exact"/>
        </dgm:presLayoutVars>
      </dgm:prSet>
      <dgm:spPr/>
    </dgm:pt>
    <dgm:pt modelId="{B7822E03-0B5E-42F9-8021-A071F68EC31F}" type="pres">
      <dgm:prSet presAssocID="{D48EB3A7-DA14-499A-A435-791B87CC3A2D}" presName="compNode" presStyleCnt="0"/>
      <dgm:spPr/>
    </dgm:pt>
    <dgm:pt modelId="{E29A4536-6B35-4BF8-B57E-5964C929970B}" type="pres">
      <dgm:prSet presAssocID="{D48EB3A7-DA14-499A-A435-791B87CC3A2D}" presName="iconBgRect" presStyleLbl="bgShp" presStyleIdx="0" presStyleCnt="3"/>
      <dgm:spPr/>
    </dgm:pt>
    <dgm:pt modelId="{D080B80E-F9AA-4442-98DD-45686EE03AF1}" type="pres">
      <dgm:prSet presAssocID="{D48EB3A7-DA14-499A-A435-791B87CC3A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442ADA-1684-4B43-9D51-F229B968F3E8}" type="pres">
      <dgm:prSet presAssocID="{D48EB3A7-DA14-499A-A435-791B87CC3A2D}" presName="spaceRect" presStyleCnt="0"/>
      <dgm:spPr/>
    </dgm:pt>
    <dgm:pt modelId="{0357DFB9-095C-4030-9C50-8A36E1657F48}" type="pres">
      <dgm:prSet presAssocID="{D48EB3A7-DA14-499A-A435-791B87CC3A2D}" presName="textRect" presStyleLbl="revTx" presStyleIdx="0" presStyleCnt="3">
        <dgm:presLayoutVars>
          <dgm:chMax val="1"/>
          <dgm:chPref val="1"/>
        </dgm:presLayoutVars>
      </dgm:prSet>
      <dgm:spPr/>
    </dgm:pt>
    <dgm:pt modelId="{9B689F63-6193-4C70-B42D-036E2DD6B3EE}" type="pres">
      <dgm:prSet presAssocID="{E97F1AEA-CEB6-4F91-AAF2-DC6074CAA31A}" presName="sibTrans" presStyleLbl="sibTrans2D1" presStyleIdx="0" presStyleCnt="0"/>
      <dgm:spPr/>
    </dgm:pt>
    <dgm:pt modelId="{F316C1A4-CDD8-4495-8B87-F3C73DC8FDB4}" type="pres">
      <dgm:prSet presAssocID="{D9920C67-06CF-4B66-A0D4-3FF56026D49E}" presName="compNode" presStyleCnt="0"/>
      <dgm:spPr/>
    </dgm:pt>
    <dgm:pt modelId="{29AED6B0-5033-499A-948D-37E4F0D2324E}" type="pres">
      <dgm:prSet presAssocID="{D9920C67-06CF-4B66-A0D4-3FF56026D49E}" presName="iconBgRect" presStyleLbl="bgShp" presStyleIdx="1" presStyleCnt="3"/>
      <dgm:spPr/>
    </dgm:pt>
    <dgm:pt modelId="{B47532FF-FF8E-466F-9F54-65B63AF35A7A}" type="pres">
      <dgm:prSet presAssocID="{D9920C67-06CF-4B66-A0D4-3FF56026D4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A77A608-3410-4981-8715-65AE78E1E500}" type="pres">
      <dgm:prSet presAssocID="{D9920C67-06CF-4B66-A0D4-3FF56026D49E}" presName="spaceRect" presStyleCnt="0"/>
      <dgm:spPr/>
    </dgm:pt>
    <dgm:pt modelId="{650002F4-5404-443E-85AC-8AD22952F643}" type="pres">
      <dgm:prSet presAssocID="{D9920C67-06CF-4B66-A0D4-3FF56026D49E}" presName="textRect" presStyleLbl="revTx" presStyleIdx="1" presStyleCnt="3">
        <dgm:presLayoutVars>
          <dgm:chMax val="1"/>
          <dgm:chPref val="1"/>
        </dgm:presLayoutVars>
      </dgm:prSet>
      <dgm:spPr/>
    </dgm:pt>
    <dgm:pt modelId="{5FD47E2B-3D16-453F-9703-3F27E179FC5E}" type="pres">
      <dgm:prSet presAssocID="{DFE7795A-FB55-4668-8E74-9D28B4639115}" presName="sibTrans" presStyleLbl="sibTrans2D1" presStyleIdx="0" presStyleCnt="0"/>
      <dgm:spPr/>
    </dgm:pt>
    <dgm:pt modelId="{7159BA70-B8F6-4834-9CF4-299EAFEB2491}" type="pres">
      <dgm:prSet presAssocID="{54DE388F-A80F-47E1-A68E-24F8B7B545DF}" presName="compNode" presStyleCnt="0"/>
      <dgm:spPr/>
    </dgm:pt>
    <dgm:pt modelId="{251A6882-8873-4B8A-98FD-18C1A01806F7}" type="pres">
      <dgm:prSet presAssocID="{54DE388F-A80F-47E1-A68E-24F8B7B545DF}" presName="iconBgRect" presStyleLbl="bgShp" presStyleIdx="2" presStyleCnt="3"/>
      <dgm:spPr/>
    </dgm:pt>
    <dgm:pt modelId="{8DF761F0-C0E9-4FCB-B227-69A9DE695338}" type="pres">
      <dgm:prSet presAssocID="{54DE388F-A80F-47E1-A68E-24F8B7B545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A4DA4C1-73CF-4B41-8155-3F412A46A5D0}" type="pres">
      <dgm:prSet presAssocID="{54DE388F-A80F-47E1-A68E-24F8B7B545DF}" presName="spaceRect" presStyleCnt="0"/>
      <dgm:spPr/>
    </dgm:pt>
    <dgm:pt modelId="{E5A3B070-F22D-460C-B529-6C4AD2E72959}" type="pres">
      <dgm:prSet presAssocID="{54DE388F-A80F-47E1-A68E-24F8B7B545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F98512-EBE7-4445-8901-96157C9A957A}" srcId="{DE7EC6B1-C475-42DE-AC2E-EC225A48AE20}" destId="{D48EB3A7-DA14-499A-A435-791B87CC3A2D}" srcOrd="0" destOrd="0" parTransId="{A570CE2F-742B-4C8F-A381-D20A40FDD090}" sibTransId="{E97F1AEA-CEB6-4F91-AAF2-DC6074CAA31A}"/>
    <dgm:cxn modelId="{63BA0068-6B14-4FFE-914B-C659FE1C9D6C}" type="presOf" srcId="{E97F1AEA-CEB6-4F91-AAF2-DC6074CAA31A}" destId="{9B689F63-6193-4C70-B42D-036E2DD6B3EE}" srcOrd="0" destOrd="0" presId="urn:microsoft.com/office/officeart/2018/2/layout/IconCircleList"/>
    <dgm:cxn modelId="{B73D369A-04F4-4032-8FF6-7715181D7C18}" srcId="{DE7EC6B1-C475-42DE-AC2E-EC225A48AE20}" destId="{D9920C67-06CF-4B66-A0D4-3FF56026D49E}" srcOrd="1" destOrd="0" parTransId="{FB2B6EE8-AD73-49B7-BEB9-927831D17363}" sibTransId="{DFE7795A-FB55-4668-8E74-9D28B4639115}"/>
    <dgm:cxn modelId="{CD5641A4-8015-4F50-804D-3FB82EFE6514}" srcId="{DE7EC6B1-C475-42DE-AC2E-EC225A48AE20}" destId="{54DE388F-A80F-47E1-A68E-24F8B7B545DF}" srcOrd="2" destOrd="0" parTransId="{16E8DFDA-1811-4E48-A1CA-F37FD7C17F26}" sibTransId="{9691CA78-981C-4368-9A75-FB2AEE6C5E02}"/>
    <dgm:cxn modelId="{1F47ECB1-F317-4CEC-8AE9-9C7F5EBA2721}" type="presOf" srcId="{DE7EC6B1-C475-42DE-AC2E-EC225A48AE20}" destId="{7158D723-DD54-4163-80BC-7F80640FBE20}" srcOrd="0" destOrd="0" presId="urn:microsoft.com/office/officeart/2018/2/layout/IconCircleList"/>
    <dgm:cxn modelId="{C37972C0-F0A4-4CBD-AB6E-6603F1C23C01}" type="presOf" srcId="{54DE388F-A80F-47E1-A68E-24F8B7B545DF}" destId="{E5A3B070-F22D-460C-B529-6C4AD2E72959}" srcOrd="0" destOrd="0" presId="urn:microsoft.com/office/officeart/2018/2/layout/IconCircleList"/>
    <dgm:cxn modelId="{9EA1D6D1-473B-4F38-91F3-BF0F51C9C7FA}" type="presOf" srcId="{D9920C67-06CF-4B66-A0D4-3FF56026D49E}" destId="{650002F4-5404-443E-85AC-8AD22952F643}" srcOrd="0" destOrd="0" presId="urn:microsoft.com/office/officeart/2018/2/layout/IconCircleList"/>
    <dgm:cxn modelId="{5B9FF0DC-8E36-4AFD-A0E2-475C18844F22}" type="presOf" srcId="{DFE7795A-FB55-4668-8E74-9D28B4639115}" destId="{5FD47E2B-3D16-453F-9703-3F27E179FC5E}" srcOrd="0" destOrd="0" presId="urn:microsoft.com/office/officeart/2018/2/layout/IconCircleList"/>
    <dgm:cxn modelId="{23CF09E7-4657-4129-B97F-CD5EAB4D7F69}" type="presOf" srcId="{D48EB3A7-DA14-499A-A435-791B87CC3A2D}" destId="{0357DFB9-095C-4030-9C50-8A36E1657F48}" srcOrd="0" destOrd="0" presId="urn:microsoft.com/office/officeart/2018/2/layout/IconCircleList"/>
    <dgm:cxn modelId="{5E2D3DFD-C615-4DC1-8D8D-7D2631C323E5}" type="presParOf" srcId="{7158D723-DD54-4163-80BC-7F80640FBE20}" destId="{D0C13071-EB55-451A-AE63-1302FD83ABEF}" srcOrd="0" destOrd="0" presId="urn:microsoft.com/office/officeart/2018/2/layout/IconCircleList"/>
    <dgm:cxn modelId="{D021E994-F272-446D-8CA1-26F4D9C07546}" type="presParOf" srcId="{D0C13071-EB55-451A-AE63-1302FD83ABEF}" destId="{B7822E03-0B5E-42F9-8021-A071F68EC31F}" srcOrd="0" destOrd="0" presId="urn:microsoft.com/office/officeart/2018/2/layout/IconCircleList"/>
    <dgm:cxn modelId="{19BB99F4-B93B-4BD0-A94D-2738982B8EDA}" type="presParOf" srcId="{B7822E03-0B5E-42F9-8021-A071F68EC31F}" destId="{E29A4536-6B35-4BF8-B57E-5964C929970B}" srcOrd="0" destOrd="0" presId="urn:microsoft.com/office/officeart/2018/2/layout/IconCircleList"/>
    <dgm:cxn modelId="{4C3E7E7D-041F-4282-87C1-CF9C1F3B0AA6}" type="presParOf" srcId="{B7822E03-0B5E-42F9-8021-A071F68EC31F}" destId="{D080B80E-F9AA-4442-98DD-45686EE03AF1}" srcOrd="1" destOrd="0" presId="urn:microsoft.com/office/officeart/2018/2/layout/IconCircleList"/>
    <dgm:cxn modelId="{11D589FB-FB12-4D96-A89A-15F693D5EC25}" type="presParOf" srcId="{B7822E03-0B5E-42F9-8021-A071F68EC31F}" destId="{3E442ADA-1684-4B43-9D51-F229B968F3E8}" srcOrd="2" destOrd="0" presId="urn:microsoft.com/office/officeart/2018/2/layout/IconCircleList"/>
    <dgm:cxn modelId="{276D599C-7DC1-4D3C-83D0-FB26083FECBC}" type="presParOf" srcId="{B7822E03-0B5E-42F9-8021-A071F68EC31F}" destId="{0357DFB9-095C-4030-9C50-8A36E1657F48}" srcOrd="3" destOrd="0" presId="urn:microsoft.com/office/officeart/2018/2/layout/IconCircleList"/>
    <dgm:cxn modelId="{45F77A65-DD39-44C0-97F7-2F994CE50776}" type="presParOf" srcId="{D0C13071-EB55-451A-AE63-1302FD83ABEF}" destId="{9B689F63-6193-4C70-B42D-036E2DD6B3EE}" srcOrd="1" destOrd="0" presId="urn:microsoft.com/office/officeart/2018/2/layout/IconCircleList"/>
    <dgm:cxn modelId="{8412D82E-50A1-4D48-87F3-91F83B2D210C}" type="presParOf" srcId="{D0C13071-EB55-451A-AE63-1302FD83ABEF}" destId="{F316C1A4-CDD8-4495-8B87-F3C73DC8FDB4}" srcOrd="2" destOrd="0" presId="urn:microsoft.com/office/officeart/2018/2/layout/IconCircleList"/>
    <dgm:cxn modelId="{000313B5-8BBE-484D-8811-FCB7C6DDC9A6}" type="presParOf" srcId="{F316C1A4-CDD8-4495-8B87-F3C73DC8FDB4}" destId="{29AED6B0-5033-499A-948D-37E4F0D2324E}" srcOrd="0" destOrd="0" presId="urn:microsoft.com/office/officeart/2018/2/layout/IconCircleList"/>
    <dgm:cxn modelId="{43DBF136-6BAF-4C18-820E-3350A02DE891}" type="presParOf" srcId="{F316C1A4-CDD8-4495-8B87-F3C73DC8FDB4}" destId="{B47532FF-FF8E-466F-9F54-65B63AF35A7A}" srcOrd="1" destOrd="0" presId="urn:microsoft.com/office/officeart/2018/2/layout/IconCircleList"/>
    <dgm:cxn modelId="{0802D81F-0558-4928-A750-F940B3D5C0C8}" type="presParOf" srcId="{F316C1A4-CDD8-4495-8B87-F3C73DC8FDB4}" destId="{4A77A608-3410-4981-8715-65AE78E1E500}" srcOrd="2" destOrd="0" presId="urn:microsoft.com/office/officeart/2018/2/layout/IconCircleList"/>
    <dgm:cxn modelId="{501E7E6B-4255-4027-A84C-E596C1601FB7}" type="presParOf" srcId="{F316C1A4-CDD8-4495-8B87-F3C73DC8FDB4}" destId="{650002F4-5404-443E-85AC-8AD22952F643}" srcOrd="3" destOrd="0" presId="urn:microsoft.com/office/officeart/2018/2/layout/IconCircleList"/>
    <dgm:cxn modelId="{095403F4-8C6E-43B6-A3FE-E4903A4F10D7}" type="presParOf" srcId="{D0C13071-EB55-451A-AE63-1302FD83ABEF}" destId="{5FD47E2B-3D16-453F-9703-3F27E179FC5E}" srcOrd="3" destOrd="0" presId="urn:microsoft.com/office/officeart/2018/2/layout/IconCircleList"/>
    <dgm:cxn modelId="{EA056B65-5C96-47AA-8782-0682811E66C5}" type="presParOf" srcId="{D0C13071-EB55-451A-AE63-1302FD83ABEF}" destId="{7159BA70-B8F6-4834-9CF4-299EAFEB2491}" srcOrd="4" destOrd="0" presId="urn:microsoft.com/office/officeart/2018/2/layout/IconCircleList"/>
    <dgm:cxn modelId="{C13095B1-54A6-4D48-9370-746020B78962}" type="presParOf" srcId="{7159BA70-B8F6-4834-9CF4-299EAFEB2491}" destId="{251A6882-8873-4B8A-98FD-18C1A01806F7}" srcOrd="0" destOrd="0" presId="urn:microsoft.com/office/officeart/2018/2/layout/IconCircleList"/>
    <dgm:cxn modelId="{210029CE-CE4D-40BB-9314-F9A4C09E823A}" type="presParOf" srcId="{7159BA70-B8F6-4834-9CF4-299EAFEB2491}" destId="{8DF761F0-C0E9-4FCB-B227-69A9DE695338}" srcOrd="1" destOrd="0" presId="urn:microsoft.com/office/officeart/2018/2/layout/IconCircleList"/>
    <dgm:cxn modelId="{5505E383-A18A-4E9A-9F90-D8F5F1DB3B4B}" type="presParOf" srcId="{7159BA70-B8F6-4834-9CF4-299EAFEB2491}" destId="{4A4DA4C1-73CF-4B41-8155-3F412A46A5D0}" srcOrd="2" destOrd="0" presId="urn:microsoft.com/office/officeart/2018/2/layout/IconCircleList"/>
    <dgm:cxn modelId="{FB225AAB-0903-4C93-AA3E-42307B72115A}" type="presParOf" srcId="{7159BA70-B8F6-4834-9CF4-299EAFEB2491}" destId="{E5A3B070-F22D-460C-B529-6C4AD2E7295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B8AB6-1DA3-4780-BF1A-7343658F04F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613C4-87A6-4782-BDE2-4C287D739A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Description of synthetic dataset</a:t>
          </a:r>
          <a:endParaRPr lang="en-US"/>
        </a:p>
      </dgm:t>
    </dgm:pt>
    <dgm:pt modelId="{E2093A44-8216-4EC7-B020-BAF341D8C5AC}" type="parTrans" cxnId="{F6291E7E-A2C7-465C-BB12-120BFE9EB9E1}">
      <dgm:prSet/>
      <dgm:spPr/>
      <dgm:t>
        <a:bodyPr/>
        <a:lstStyle/>
        <a:p>
          <a:endParaRPr lang="en-US"/>
        </a:p>
      </dgm:t>
    </dgm:pt>
    <dgm:pt modelId="{5C915D9F-9C98-457B-BC62-355D486385C2}" type="sibTrans" cxnId="{F6291E7E-A2C7-465C-BB12-120BFE9EB9E1}">
      <dgm:prSet/>
      <dgm:spPr/>
      <dgm:t>
        <a:bodyPr/>
        <a:lstStyle/>
        <a:p>
          <a:endParaRPr lang="en-US"/>
        </a:p>
      </dgm:t>
    </dgm:pt>
    <dgm:pt modelId="{22F80E82-BF7E-44BB-90F9-77D8EBD03B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Feature types: battery %, speed, temp, etc.</a:t>
          </a:r>
          <a:endParaRPr lang="en-US"/>
        </a:p>
      </dgm:t>
    </dgm:pt>
    <dgm:pt modelId="{AD562B6D-1711-41A1-B534-98B9734DBB8B}" type="parTrans" cxnId="{CAC6221B-CFF7-4D83-B824-96A83FB9943C}">
      <dgm:prSet/>
      <dgm:spPr/>
      <dgm:t>
        <a:bodyPr/>
        <a:lstStyle/>
        <a:p>
          <a:endParaRPr lang="en-US"/>
        </a:p>
      </dgm:t>
    </dgm:pt>
    <dgm:pt modelId="{6207C9CF-B825-48C9-A5AB-608D669195A2}" type="sibTrans" cxnId="{CAC6221B-CFF7-4D83-B824-96A83FB9943C}">
      <dgm:prSet/>
      <dgm:spPr/>
      <dgm:t>
        <a:bodyPr/>
        <a:lstStyle/>
        <a:p>
          <a:endParaRPr lang="en-US"/>
        </a:p>
      </dgm:t>
    </dgm:pt>
    <dgm:pt modelId="{811F6859-4B27-4C5D-A15D-D766BAA553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Target: estimated EV range (in km)</a:t>
          </a:r>
          <a:endParaRPr lang="en-US"/>
        </a:p>
      </dgm:t>
    </dgm:pt>
    <dgm:pt modelId="{E9FD3346-C000-4E3A-A4C4-EEBA683BE680}" type="parTrans" cxnId="{A9676183-B69C-4030-9A49-B94F43A9041F}">
      <dgm:prSet/>
      <dgm:spPr/>
      <dgm:t>
        <a:bodyPr/>
        <a:lstStyle/>
        <a:p>
          <a:endParaRPr lang="en-US"/>
        </a:p>
      </dgm:t>
    </dgm:pt>
    <dgm:pt modelId="{9E646F80-38ED-4667-8056-B6C59B7202F0}" type="sibTrans" cxnId="{A9676183-B69C-4030-9A49-B94F43A9041F}">
      <dgm:prSet/>
      <dgm:spPr/>
      <dgm:t>
        <a:bodyPr/>
        <a:lstStyle/>
        <a:p>
          <a:endParaRPr lang="en-US"/>
        </a:p>
      </dgm:t>
    </dgm:pt>
    <dgm:pt modelId="{6FBC22AA-6CDB-4193-84F8-845B6B922342}" type="pres">
      <dgm:prSet presAssocID="{061B8AB6-1DA3-4780-BF1A-7343658F04F7}" presName="root" presStyleCnt="0">
        <dgm:presLayoutVars>
          <dgm:dir/>
          <dgm:resizeHandles val="exact"/>
        </dgm:presLayoutVars>
      </dgm:prSet>
      <dgm:spPr/>
    </dgm:pt>
    <dgm:pt modelId="{7186C840-AFA2-4950-B3FB-CF83D5079F3E}" type="pres">
      <dgm:prSet presAssocID="{9DC613C4-87A6-4782-BDE2-4C287D739A95}" presName="compNode" presStyleCnt="0"/>
      <dgm:spPr/>
    </dgm:pt>
    <dgm:pt modelId="{69E2C048-3905-4E5A-AFFA-37573B6C5A34}" type="pres">
      <dgm:prSet presAssocID="{9DC613C4-87A6-4782-BDE2-4C287D739A95}" presName="iconBgRect" presStyleLbl="bgShp" presStyleIdx="0" presStyleCnt="3"/>
      <dgm:spPr/>
    </dgm:pt>
    <dgm:pt modelId="{B6E12DD1-AC8F-4BF6-81CF-04D985471A21}" type="pres">
      <dgm:prSet presAssocID="{9DC613C4-87A6-4782-BDE2-4C287D739A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CE59D1-359A-4AD3-8A69-7B5B4D1F9DA7}" type="pres">
      <dgm:prSet presAssocID="{9DC613C4-87A6-4782-BDE2-4C287D739A95}" presName="spaceRect" presStyleCnt="0"/>
      <dgm:spPr/>
    </dgm:pt>
    <dgm:pt modelId="{66BE347E-6B29-4AB8-8CAC-F0EDBE43D3C7}" type="pres">
      <dgm:prSet presAssocID="{9DC613C4-87A6-4782-BDE2-4C287D739A95}" presName="textRect" presStyleLbl="revTx" presStyleIdx="0" presStyleCnt="3">
        <dgm:presLayoutVars>
          <dgm:chMax val="1"/>
          <dgm:chPref val="1"/>
        </dgm:presLayoutVars>
      </dgm:prSet>
      <dgm:spPr/>
    </dgm:pt>
    <dgm:pt modelId="{A62CEFF5-2DEE-47FC-ADC8-9DE2EC4B8068}" type="pres">
      <dgm:prSet presAssocID="{5C915D9F-9C98-457B-BC62-355D486385C2}" presName="sibTrans" presStyleCnt="0"/>
      <dgm:spPr/>
    </dgm:pt>
    <dgm:pt modelId="{AEDAFE42-3ED9-4715-B136-3784969F4592}" type="pres">
      <dgm:prSet presAssocID="{22F80E82-BF7E-44BB-90F9-77D8EBD03BC6}" presName="compNode" presStyleCnt="0"/>
      <dgm:spPr/>
    </dgm:pt>
    <dgm:pt modelId="{C5C1A023-D552-4FD0-A949-9468F8B897B2}" type="pres">
      <dgm:prSet presAssocID="{22F80E82-BF7E-44BB-90F9-77D8EBD03BC6}" presName="iconBgRect" presStyleLbl="bgShp" presStyleIdx="1" presStyleCnt="3"/>
      <dgm:spPr/>
    </dgm:pt>
    <dgm:pt modelId="{00DB6BE6-E695-46B5-8F77-4DC78EB76130}" type="pres">
      <dgm:prSet presAssocID="{22F80E82-BF7E-44BB-90F9-77D8EBD03B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ty Battery"/>
        </a:ext>
      </dgm:extLst>
    </dgm:pt>
    <dgm:pt modelId="{EC49D9A5-CD7A-4121-B413-488A8BCA7338}" type="pres">
      <dgm:prSet presAssocID="{22F80E82-BF7E-44BB-90F9-77D8EBD03BC6}" presName="spaceRect" presStyleCnt="0"/>
      <dgm:spPr/>
    </dgm:pt>
    <dgm:pt modelId="{EFE91560-4BAA-40C6-8D74-862B3FE5F255}" type="pres">
      <dgm:prSet presAssocID="{22F80E82-BF7E-44BB-90F9-77D8EBD03BC6}" presName="textRect" presStyleLbl="revTx" presStyleIdx="1" presStyleCnt="3">
        <dgm:presLayoutVars>
          <dgm:chMax val="1"/>
          <dgm:chPref val="1"/>
        </dgm:presLayoutVars>
      </dgm:prSet>
      <dgm:spPr/>
    </dgm:pt>
    <dgm:pt modelId="{69DA7051-39EE-4BD8-94DD-6A27D9AF4102}" type="pres">
      <dgm:prSet presAssocID="{6207C9CF-B825-48C9-A5AB-608D669195A2}" presName="sibTrans" presStyleCnt="0"/>
      <dgm:spPr/>
    </dgm:pt>
    <dgm:pt modelId="{06A05A5F-4AE7-4B4E-ACE6-B01A31359324}" type="pres">
      <dgm:prSet presAssocID="{811F6859-4B27-4C5D-A15D-D766BAA553D2}" presName="compNode" presStyleCnt="0"/>
      <dgm:spPr/>
    </dgm:pt>
    <dgm:pt modelId="{8EDB46D0-80C8-4ED8-B182-467B50D28629}" type="pres">
      <dgm:prSet presAssocID="{811F6859-4B27-4C5D-A15D-D766BAA553D2}" presName="iconBgRect" presStyleLbl="bgShp" presStyleIdx="2" presStyleCnt="3"/>
      <dgm:spPr/>
    </dgm:pt>
    <dgm:pt modelId="{61393DE2-B1D0-405A-A381-2E09534387F7}" type="pres">
      <dgm:prSet presAssocID="{811F6859-4B27-4C5D-A15D-D766BAA553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F974EE9F-A8E1-4BC1-943E-D5C47FDAB33D}" type="pres">
      <dgm:prSet presAssocID="{811F6859-4B27-4C5D-A15D-D766BAA553D2}" presName="spaceRect" presStyleCnt="0"/>
      <dgm:spPr/>
    </dgm:pt>
    <dgm:pt modelId="{FC97862D-3C50-4316-9081-B01881D4FA3A}" type="pres">
      <dgm:prSet presAssocID="{811F6859-4B27-4C5D-A15D-D766BAA553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3BDC0E-220D-4C26-8626-87E0B006C67F}" type="presOf" srcId="{22F80E82-BF7E-44BB-90F9-77D8EBD03BC6}" destId="{EFE91560-4BAA-40C6-8D74-862B3FE5F255}" srcOrd="0" destOrd="0" presId="urn:microsoft.com/office/officeart/2018/5/layout/IconCircleLabelList"/>
    <dgm:cxn modelId="{CAC6221B-CFF7-4D83-B824-96A83FB9943C}" srcId="{061B8AB6-1DA3-4780-BF1A-7343658F04F7}" destId="{22F80E82-BF7E-44BB-90F9-77D8EBD03BC6}" srcOrd="1" destOrd="0" parTransId="{AD562B6D-1711-41A1-B534-98B9734DBB8B}" sibTransId="{6207C9CF-B825-48C9-A5AB-608D669195A2}"/>
    <dgm:cxn modelId="{05C02429-DDF6-4E66-B04E-8DC0EF4B71A3}" type="presOf" srcId="{811F6859-4B27-4C5D-A15D-D766BAA553D2}" destId="{FC97862D-3C50-4316-9081-B01881D4FA3A}" srcOrd="0" destOrd="0" presId="urn:microsoft.com/office/officeart/2018/5/layout/IconCircleLabelList"/>
    <dgm:cxn modelId="{7186D67D-C51C-47A7-9CDD-E624A96A7A22}" type="presOf" srcId="{061B8AB6-1DA3-4780-BF1A-7343658F04F7}" destId="{6FBC22AA-6CDB-4193-84F8-845B6B922342}" srcOrd="0" destOrd="0" presId="urn:microsoft.com/office/officeart/2018/5/layout/IconCircleLabelList"/>
    <dgm:cxn modelId="{F6291E7E-A2C7-465C-BB12-120BFE9EB9E1}" srcId="{061B8AB6-1DA3-4780-BF1A-7343658F04F7}" destId="{9DC613C4-87A6-4782-BDE2-4C287D739A95}" srcOrd="0" destOrd="0" parTransId="{E2093A44-8216-4EC7-B020-BAF341D8C5AC}" sibTransId="{5C915D9F-9C98-457B-BC62-355D486385C2}"/>
    <dgm:cxn modelId="{A9676183-B69C-4030-9A49-B94F43A9041F}" srcId="{061B8AB6-1DA3-4780-BF1A-7343658F04F7}" destId="{811F6859-4B27-4C5D-A15D-D766BAA553D2}" srcOrd="2" destOrd="0" parTransId="{E9FD3346-C000-4E3A-A4C4-EEBA683BE680}" sibTransId="{9E646F80-38ED-4667-8056-B6C59B7202F0}"/>
    <dgm:cxn modelId="{95616AD2-0FF5-4480-B3F0-BC258DD85442}" type="presOf" srcId="{9DC613C4-87A6-4782-BDE2-4C287D739A95}" destId="{66BE347E-6B29-4AB8-8CAC-F0EDBE43D3C7}" srcOrd="0" destOrd="0" presId="urn:microsoft.com/office/officeart/2018/5/layout/IconCircleLabelList"/>
    <dgm:cxn modelId="{AA82E074-8E7C-4539-B692-B5C903AD47F0}" type="presParOf" srcId="{6FBC22AA-6CDB-4193-84F8-845B6B922342}" destId="{7186C840-AFA2-4950-B3FB-CF83D5079F3E}" srcOrd="0" destOrd="0" presId="urn:microsoft.com/office/officeart/2018/5/layout/IconCircleLabelList"/>
    <dgm:cxn modelId="{DF8DCCC8-3E0B-4B15-988D-6467D0AECE20}" type="presParOf" srcId="{7186C840-AFA2-4950-B3FB-CF83D5079F3E}" destId="{69E2C048-3905-4E5A-AFFA-37573B6C5A34}" srcOrd="0" destOrd="0" presId="urn:microsoft.com/office/officeart/2018/5/layout/IconCircleLabelList"/>
    <dgm:cxn modelId="{58C0DE33-8A08-4037-AEB8-586F2E07D472}" type="presParOf" srcId="{7186C840-AFA2-4950-B3FB-CF83D5079F3E}" destId="{B6E12DD1-AC8F-4BF6-81CF-04D985471A21}" srcOrd="1" destOrd="0" presId="urn:microsoft.com/office/officeart/2018/5/layout/IconCircleLabelList"/>
    <dgm:cxn modelId="{D810CF80-9D51-470C-8A3A-0852FA088859}" type="presParOf" srcId="{7186C840-AFA2-4950-B3FB-CF83D5079F3E}" destId="{69CE59D1-359A-4AD3-8A69-7B5B4D1F9DA7}" srcOrd="2" destOrd="0" presId="urn:microsoft.com/office/officeart/2018/5/layout/IconCircleLabelList"/>
    <dgm:cxn modelId="{D02F0214-11F4-43A5-8B8C-189878EA9D05}" type="presParOf" srcId="{7186C840-AFA2-4950-B3FB-CF83D5079F3E}" destId="{66BE347E-6B29-4AB8-8CAC-F0EDBE43D3C7}" srcOrd="3" destOrd="0" presId="urn:microsoft.com/office/officeart/2018/5/layout/IconCircleLabelList"/>
    <dgm:cxn modelId="{94FEE5E8-1AA1-4ECA-AB83-EED31E4A8E28}" type="presParOf" srcId="{6FBC22AA-6CDB-4193-84F8-845B6B922342}" destId="{A62CEFF5-2DEE-47FC-ADC8-9DE2EC4B8068}" srcOrd="1" destOrd="0" presId="urn:microsoft.com/office/officeart/2018/5/layout/IconCircleLabelList"/>
    <dgm:cxn modelId="{17BC259F-AD58-4821-B3A7-8945A832DD9D}" type="presParOf" srcId="{6FBC22AA-6CDB-4193-84F8-845B6B922342}" destId="{AEDAFE42-3ED9-4715-B136-3784969F4592}" srcOrd="2" destOrd="0" presId="urn:microsoft.com/office/officeart/2018/5/layout/IconCircleLabelList"/>
    <dgm:cxn modelId="{97DA4E10-9DA4-4489-A771-4903FC873114}" type="presParOf" srcId="{AEDAFE42-3ED9-4715-B136-3784969F4592}" destId="{C5C1A023-D552-4FD0-A949-9468F8B897B2}" srcOrd="0" destOrd="0" presId="urn:microsoft.com/office/officeart/2018/5/layout/IconCircleLabelList"/>
    <dgm:cxn modelId="{62C5A3B1-267B-4C35-8523-6D6DDA1D03F0}" type="presParOf" srcId="{AEDAFE42-3ED9-4715-B136-3784969F4592}" destId="{00DB6BE6-E695-46B5-8F77-4DC78EB76130}" srcOrd="1" destOrd="0" presId="urn:microsoft.com/office/officeart/2018/5/layout/IconCircleLabelList"/>
    <dgm:cxn modelId="{AFE4160E-24AB-435B-A2BB-D7452E8A81D9}" type="presParOf" srcId="{AEDAFE42-3ED9-4715-B136-3784969F4592}" destId="{EC49D9A5-CD7A-4121-B413-488A8BCA7338}" srcOrd="2" destOrd="0" presId="urn:microsoft.com/office/officeart/2018/5/layout/IconCircleLabelList"/>
    <dgm:cxn modelId="{9FCA6C6B-F9E1-4E0D-BE84-E09DB98C2E67}" type="presParOf" srcId="{AEDAFE42-3ED9-4715-B136-3784969F4592}" destId="{EFE91560-4BAA-40C6-8D74-862B3FE5F255}" srcOrd="3" destOrd="0" presId="urn:microsoft.com/office/officeart/2018/5/layout/IconCircleLabelList"/>
    <dgm:cxn modelId="{4F672C0C-8BAE-4722-A2D9-63FEA0E9F4F4}" type="presParOf" srcId="{6FBC22AA-6CDB-4193-84F8-845B6B922342}" destId="{69DA7051-39EE-4BD8-94DD-6A27D9AF4102}" srcOrd="3" destOrd="0" presId="urn:microsoft.com/office/officeart/2018/5/layout/IconCircleLabelList"/>
    <dgm:cxn modelId="{1FE67130-1FAD-4061-BCCD-980DD25681A7}" type="presParOf" srcId="{6FBC22AA-6CDB-4193-84F8-845B6B922342}" destId="{06A05A5F-4AE7-4B4E-ACE6-B01A31359324}" srcOrd="4" destOrd="0" presId="urn:microsoft.com/office/officeart/2018/5/layout/IconCircleLabelList"/>
    <dgm:cxn modelId="{49CC34B9-4E27-473B-9B68-D50D0D3CDB0B}" type="presParOf" srcId="{06A05A5F-4AE7-4B4E-ACE6-B01A31359324}" destId="{8EDB46D0-80C8-4ED8-B182-467B50D28629}" srcOrd="0" destOrd="0" presId="urn:microsoft.com/office/officeart/2018/5/layout/IconCircleLabelList"/>
    <dgm:cxn modelId="{9DD647E4-C1E8-4A68-AC84-A692D19A317D}" type="presParOf" srcId="{06A05A5F-4AE7-4B4E-ACE6-B01A31359324}" destId="{61393DE2-B1D0-405A-A381-2E09534387F7}" srcOrd="1" destOrd="0" presId="urn:microsoft.com/office/officeart/2018/5/layout/IconCircleLabelList"/>
    <dgm:cxn modelId="{00C00D4C-9936-4820-A17B-20F5EC2C8258}" type="presParOf" srcId="{06A05A5F-4AE7-4B4E-ACE6-B01A31359324}" destId="{F974EE9F-A8E1-4BC1-943E-D5C47FDAB33D}" srcOrd="2" destOrd="0" presId="urn:microsoft.com/office/officeart/2018/5/layout/IconCircleLabelList"/>
    <dgm:cxn modelId="{4FC4362C-8A53-466D-BD62-160D50F64C51}" type="presParOf" srcId="{06A05A5F-4AE7-4B4E-ACE6-B01A31359324}" destId="{FC97862D-3C50-4316-9081-B01881D4FA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23A9C7-5EE1-4633-9504-5896EE87E5D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6ACA8-8B7D-4CD9-835C-67F7C45499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Baseline: Linear Regression</a:t>
          </a:r>
        </a:p>
      </dgm:t>
    </dgm:pt>
    <dgm:pt modelId="{E4CD89E0-811E-49C1-9A03-8DC0BF30ACE7}" type="parTrans" cxnId="{FBE2A5A8-9195-49B9-91AC-872891DE3332}">
      <dgm:prSet/>
      <dgm:spPr/>
      <dgm:t>
        <a:bodyPr/>
        <a:lstStyle/>
        <a:p>
          <a:endParaRPr lang="en-US"/>
        </a:p>
      </dgm:t>
    </dgm:pt>
    <dgm:pt modelId="{CA1EA5BA-35AB-41B0-94B1-407661D50185}" type="sibTrans" cxnId="{FBE2A5A8-9195-49B9-91AC-872891DE33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477A26-5662-4C2D-BA87-BD77CDFBA0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Purpose: establish performance benchmark</a:t>
          </a:r>
        </a:p>
      </dgm:t>
    </dgm:pt>
    <dgm:pt modelId="{6F7F62C0-6765-455B-BE12-29986AA103B8}" type="parTrans" cxnId="{A7703DD1-6CEF-4BE1-A3ED-4646EBC84DB8}">
      <dgm:prSet/>
      <dgm:spPr/>
      <dgm:t>
        <a:bodyPr/>
        <a:lstStyle/>
        <a:p>
          <a:endParaRPr lang="en-US"/>
        </a:p>
      </dgm:t>
    </dgm:pt>
    <dgm:pt modelId="{B46BD871-65A4-47B2-9C85-3147AE609751}" type="sibTrans" cxnId="{A7703DD1-6CEF-4BE1-A3ED-4646EBC84D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6767D9-E224-4248-A452-512452F839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Performance metric: RMSE = X km</a:t>
          </a:r>
        </a:p>
      </dgm:t>
    </dgm:pt>
    <dgm:pt modelId="{1DE05F1C-02C2-4D52-94A2-D652C064A9D2}" type="parTrans" cxnId="{30143102-5ADF-43F7-A347-A2E620F1E0B3}">
      <dgm:prSet/>
      <dgm:spPr/>
      <dgm:t>
        <a:bodyPr/>
        <a:lstStyle/>
        <a:p>
          <a:endParaRPr lang="en-US"/>
        </a:p>
      </dgm:t>
    </dgm:pt>
    <dgm:pt modelId="{59AF5A6D-33AB-4ED3-B83C-C27377196F0B}" type="sibTrans" cxnId="{30143102-5ADF-43F7-A347-A2E620F1E0B3}">
      <dgm:prSet/>
      <dgm:spPr/>
      <dgm:t>
        <a:bodyPr/>
        <a:lstStyle/>
        <a:p>
          <a:endParaRPr lang="en-US"/>
        </a:p>
      </dgm:t>
    </dgm:pt>
    <dgm:pt modelId="{DD39F891-386D-4F19-AAE8-8F22BCE927DA}" type="pres">
      <dgm:prSet presAssocID="{B323A9C7-5EE1-4633-9504-5896EE87E5D2}" presName="root" presStyleCnt="0">
        <dgm:presLayoutVars>
          <dgm:dir/>
          <dgm:resizeHandles val="exact"/>
        </dgm:presLayoutVars>
      </dgm:prSet>
      <dgm:spPr/>
    </dgm:pt>
    <dgm:pt modelId="{22830B58-3CC0-4E35-929D-EC8D6E9F6617}" type="pres">
      <dgm:prSet presAssocID="{B323A9C7-5EE1-4633-9504-5896EE87E5D2}" presName="container" presStyleCnt="0">
        <dgm:presLayoutVars>
          <dgm:dir/>
          <dgm:resizeHandles val="exact"/>
        </dgm:presLayoutVars>
      </dgm:prSet>
      <dgm:spPr/>
    </dgm:pt>
    <dgm:pt modelId="{0B9C231D-E98B-4F06-AC89-B0D04D6A02F9}" type="pres">
      <dgm:prSet presAssocID="{BA56ACA8-8B7D-4CD9-835C-67F7C4549903}" presName="compNode" presStyleCnt="0"/>
      <dgm:spPr/>
    </dgm:pt>
    <dgm:pt modelId="{B8DD0A64-B23A-49DC-9A48-9D1533C2A23F}" type="pres">
      <dgm:prSet presAssocID="{BA56ACA8-8B7D-4CD9-835C-67F7C4549903}" presName="iconBgRect" presStyleLbl="bgShp" presStyleIdx="0" presStyleCnt="3"/>
      <dgm:spPr/>
    </dgm:pt>
    <dgm:pt modelId="{507BBF87-B199-4251-87AC-752EDCB826A3}" type="pres">
      <dgm:prSet presAssocID="{BA56ACA8-8B7D-4CD9-835C-67F7C45499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ECE74AB-B1A3-49F8-BDF0-C2826D3F8270}" type="pres">
      <dgm:prSet presAssocID="{BA56ACA8-8B7D-4CD9-835C-67F7C4549903}" presName="spaceRect" presStyleCnt="0"/>
      <dgm:spPr/>
    </dgm:pt>
    <dgm:pt modelId="{52869E48-C574-4761-AD6D-258B3DA000AC}" type="pres">
      <dgm:prSet presAssocID="{BA56ACA8-8B7D-4CD9-835C-67F7C4549903}" presName="textRect" presStyleLbl="revTx" presStyleIdx="0" presStyleCnt="3">
        <dgm:presLayoutVars>
          <dgm:chMax val="1"/>
          <dgm:chPref val="1"/>
        </dgm:presLayoutVars>
      </dgm:prSet>
      <dgm:spPr/>
    </dgm:pt>
    <dgm:pt modelId="{A3B36205-F9E5-45F1-A2D0-9A4DFF3F7796}" type="pres">
      <dgm:prSet presAssocID="{CA1EA5BA-35AB-41B0-94B1-407661D50185}" presName="sibTrans" presStyleLbl="sibTrans2D1" presStyleIdx="0" presStyleCnt="0"/>
      <dgm:spPr/>
    </dgm:pt>
    <dgm:pt modelId="{C2174D6C-FF39-4B0C-8432-FA73D8C6965E}" type="pres">
      <dgm:prSet presAssocID="{AC477A26-5662-4C2D-BA87-BD77CDFBA023}" presName="compNode" presStyleCnt="0"/>
      <dgm:spPr/>
    </dgm:pt>
    <dgm:pt modelId="{BD46F8DF-F6D0-4F8A-94B9-5F292218C633}" type="pres">
      <dgm:prSet presAssocID="{AC477A26-5662-4C2D-BA87-BD77CDFBA023}" presName="iconBgRect" presStyleLbl="bgShp" presStyleIdx="1" presStyleCnt="3"/>
      <dgm:spPr/>
    </dgm:pt>
    <dgm:pt modelId="{BC5D0F83-59D3-4A07-BD79-9B7C088C4950}" type="pres">
      <dgm:prSet presAssocID="{AC477A26-5662-4C2D-BA87-BD77CDFBA0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F9D3C26-A195-4D86-9A20-9025F7C1B017}" type="pres">
      <dgm:prSet presAssocID="{AC477A26-5662-4C2D-BA87-BD77CDFBA023}" presName="spaceRect" presStyleCnt="0"/>
      <dgm:spPr/>
    </dgm:pt>
    <dgm:pt modelId="{0062D942-ED2C-4488-B842-3EBB80E0AC12}" type="pres">
      <dgm:prSet presAssocID="{AC477A26-5662-4C2D-BA87-BD77CDFBA023}" presName="textRect" presStyleLbl="revTx" presStyleIdx="1" presStyleCnt="3">
        <dgm:presLayoutVars>
          <dgm:chMax val="1"/>
          <dgm:chPref val="1"/>
        </dgm:presLayoutVars>
      </dgm:prSet>
      <dgm:spPr/>
    </dgm:pt>
    <dgm:pt modelId="{0FBE7FFE-A498-46D7-B705-C08D2BE47DEE}" type="pres">
      <dgm:prSet presAssocID="{B46BD871-65A4-47B2-9C85-3147AE609751}" presName="sibTrans" presStyleLbl="sibTrans2D1" presStyleIdx="0" presStyleCnt="0"/>
      <dgm:spPr/>
    </dgm:pt>
    <dgm:pt modelId="{33BFC594-2C34-4EAB-96A2-0717801D2A85}" type="pres">
      <dgm:prSet presAssocID="{7C6767D9-E224-4248-A452-512452F839F7}" presName="compNode" presStyleCnt="0"/>
      <dgm:spPr/>
    </dgm:pt>
    <dgm:pt modelId="{47960940-BADE-44D0-B1BE-8D0CA8142170}" type="pres">
      <dgm:prSet presAssocID="{7C6767D9-E224-4248-A452-512452F839F7}" presName="iconBgRect" presStyleLbl="bgShp" presStyleIdx="2" presStyleCnt="3"/>
      <dgm:spPr/>
    </dgm:pt>
    <dgm:pt modelId="{4A46B1F3-A07E-4991-82DD-245269D0D0AC}" type="pres">
      <dgm:prSet presAssocID="{7C6767D9-E224-4248-A452-512452F839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4F761EE-F7C8-4E1C-BEE0-9BF1C59839FF}" type="pres">
      <dgm:prSet presAssocID="{7C6767D9-E224-4248-A452-512452F839F7}" presName="spaceRect" presStyleCnt="0"/>
      <dgm:spPr/>
    </dgm:pt>
    <dgm:pt modelId="{0AF4CC2F-7BC3-4401-8216-049469B1DF73}" type="pres">
      <dgm:prSet presAssocID="{7C6767D9-E224-4248-A452-512452F839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143102-5ADF-43F7-A347-A2E620F1E0B3}" srcId="{B323A9C7-5EE1-4633-9504-5896EE87E5D2}" destId="{7C6767D9-E224-4248-A452-512452F839F7}" srcOrd="2" destOrd="0" parTransId="{1DE05F1C-02C2-4D52-94A2-D652C064A9D2}" sibTransId="{59AF5A6D-33AB-4ED3-B83C-C27377196F0B}"/>
    <dgm:cxn modelId="{5538EC0B-A9C6-4F6D-9592-554B0CE7AF0C}" type="presOf" srcId="{CA1EA5BA-35AB-41B0-94B1-407661D50185}" destId="{A3B36205-F9E5-45F1-A2D0-9A4DFF3F7796}" srcOrd="0" destOrd="0" presId="urn:microsoft.com/office/officeart/2018/2/layout/IconCircleList"/>
    <dgm:cxn modelId="{EA6AE7A7-ADD8-4735-BE34-1333CD5C7B5F}" type="presOf" srcId="{AC477A26-5662-4C2D-BA87-BD77CDFBA023}" destId="{0062D942-ED2C-4488-B842-3EBB80E0AC12}" srcOrd="0" destOrd="0" presId="urn:microsoft.com/office/officeart/2018/2/layout/IconCircleList"/>
    <dgm:cxn modelId="{FBE2A5A8-9195-49B9-91AC-872891DE3332}" srcId="{B323A9C7-5EE1-4633-9504-5896EE87E5D2}" destId="{BA56ACA8-8B7D-4CD9-835C-67F7C4549903}" srcOrd="0" destOrd="0" parTransId="{E4CD89E0-811E-49C1-9A03-8DC0BF30ACE7}" sibTransId="{CA1EA5BA-35AB-41B0-94B1-407661D50185}"/>
    <dgm:cxn modelId="{522D81B4-0276-4218-B80E-285A21288188}" type="presOf" srcId="{7C6767D9-E224-4248-A452-512452F839F7}" destId="{0AF4CC2F-7BC3-4401-8216-049469B1DF73}" srcOrd="0" destOrd="0" presId="urn:microsoft.com/office/officeart/2018/2/layout/IconCircleList"/>
    <dgm:cxn modelId="{756C61B6-8D5F-4A01-A597-94071D160AE1}" type="presOf" srcId="{B46BD871-65A4-47B2-9C85-3147AE609751}" destId="{0FBE7FFE-A498-46D7-B705-C08D2BE47DEE}" srcOrd="0" destOrd="0" presId="urn:microsoft.com/office/officeart/2018/2/layout/IconCircleList"/>
    <dgm:cxn modelId="{A7703DD1-6CEF-4BE1-A3ED-4646EBC84DB8}" srcId="{B323A9C7-5EE1-4633-9504-5896EE87E5D2}" destId="{AC477A26-5662-4C2D-BA87-BD77CDFBA023}" srcOrd="1" destOrd="0" parTransId="{6F7F62C0-6765-455B-BE12-29986AA103B8}" sibTransId="{B46BD871-65A4-47B2-9C85-3147AE609751}"/>
    <dgm:cxn modelId="{21B902E8-E7DE-4704-9180-FC20AE37EC22}" type="presOf" srcId="{B323A9C7-5EE1-4633-9504-5896EE87E5D2}" destId="{DD39F891-386D-4F19-AAE8-8F22BCE927DA}" srcOrd="0" destOrd="0" presId="urn:microsoft.com/office/officeart/2018/2/layout/IconCircleList"/>
    <dgm:cxn modelId="{5933F0FA-9029-4036-A618-3386C3B26BC1}" type="presOf" srcId="{BA56ACA8-8B7D-4CD9-835C-67F7C4549903}" destId="{52869E48-C574-4761-AD6D-258B3DA000AC}" srcOrd="0" destOrd="0" presId="urn:microsoft.com/office/officeart/2018/2/layout/IconCircleList"/>
    <dgm:cxn modelId="{6EB25B21-3FEA-4080-8212-0B2D77330BC9}" type="presParOf" srcId="{DD39F891-386D-4F19-AAE8-8F22BCE927DA}" destId="{22830B58-3CC0-4E35-929D-EC8D6E9F6617}" srcOrd="0" destOrd="0" presId="urn:microsoft.com/office/officeart/2018/2/layout/IconCircleList"/>
    <dgm:cxn modelId="{4F87F565-0DF0-4240-AC80-6D50559A0F0E}" type="presParOf" srcId="{22830B58-3CC0-4E35-929D-EC8D6E9F6617}" destId="{0B9C231D-E98B-4F06-AC89-B0D04D6A02F9}" srcOrd="0" destOrd="0" presId="urn:microsoft.com/office/officeart/2018/2/layout/IconCircleList"/>
    <dgm:cxn modelId="{25C813AD-2948-4D88-9E36-9B1FDF68340C}" type="presParOf" srcId="{0B9C231D-E98B-4F06-AC89-B0D04D6A02F9}" destId="{B8DD0A64-B23A-49DC-9A48-9D1533C2A23F}" srcOrd="0" destOrd="0" presId="urn:microsoft.com/office/officeart/2018/2/layout/IconCircleList"/>
    <dgm:cxn modelId="{0F1AFDB1-9C9C-4017-9741-4683010AD09C}" type="presParOf" srcId="{0B9C231D-E98B-4F06-AC89-B0D04D6A02F9}" destId="{507BBF87-B199-4251-87AC-752EDCB826A3}" srcOrd="1" destOrd="0" presId="urn:microsoft.com/office/officeart/2018/2/layout/IconCircleList"/>
    <dgm:cxn modelId="{64751F6D-CDAD-4CD7-A12F-8485A0A78687}" type="presParOf" srcId="{0B9C231D-E98B-4F06-AC89-B0D04D6A02F9}" destId="{5ECE74AB-B1A3-49F8-BDF0-C2826D3F8270}" srcOrd="2" destOrd="0" presId="urn:microsoft.com/office/officeart/2018/2/layout/IconCircleList"/>
    <dgm:cxn modelId="{36714D8D-A38C-458B-BB78-9028F73B91C4}" type="presParOf" srcId="{0B9C231D-E98B-4F06-AC89-B0D04D6A02F9}" destId="{52869E48-C574-4761-AD6D-258B3DA000AC}" srcOrd="3" destOrd="0" presId="urn:microsoft.com/office/officeart/2018/2/layout/IconCircleList"/>
    <dgm:cxn modelId="{8980F543-9B0D-4A3C-AA43-9C08EE81B510}" type="presParOf" srcId="{22830B58-3CC0-4E35-929D-EC8D6E9F6617}" destId="{A3B36205-F9E5-45F1-A2D0-9A4DFF3F7796}" srcOrd="1" destOrd="0" presId="urn:microsoft.com/office/officeart/2018/2/layout/IconCircleList"/>
    <dgm:cxn modelId="{27104D58-029F-47D8-9E97-DA87294C6E9B}" type="presParOf" srcId="{22830B58-3CC0-4E35-929D-EC8D6E9F6617}" destId="{C2174D6C-FF39-4B0C-8432-FA73D8C6965E}" srcOrd="2" destOrd="0" presId="urn:microsoft.com/office/officeart/2018/2/layout/IconCircleList"/>
    <dgm:cxn modelId="{9631B767-9C98-488C-BE2A-A2D75D9645F9}" type="presParOf" srcId="{C2174D6C-FF39-4B0C-8432-FA73D8C6965E}" destId="{BD46F8DF-F6D0-4F8A-94B9-5F292218C633}" srcOrd="0" destOrd="0" presId="urn:microsoft.com/office/officeart/2018/2/layout/IconCircleList"/>
    <dgm:cxn modelId="{4C1F6960-FCFB-4114-902A-E278B31ACC8D}" type="presParOf" srcId="{C2174D6C-FF39-4B0C-8432-FA73D8C6965E}" destId="{BC5D0F83-59D3-4A07-BD79-9B7C088C4950}" srcOrd="1" destOrd="0" presId="urn:microsoft.com/office/officeart/2018/2/layout/IconCircleList"/>
    <dgm:cxn modelId="{16E07AD1-F54D-4B0E-BF94-95D5C6156587}" type="presParOf" srcId="{C2174D6C-FF39-4B0C-8432-FA73D8C6965E}" destId="{5F9D3C26-A195-4D86-9A20-9025F7C1B017}" srcOrd="2" destOrd="0" presId="urn:microsoft.com/office/officeart/2018/2/layout/IconCircleList"/>
    <dgm:cxn modelId="{0AFE7E99-9C36-4CD7-B292-0CD5148F031D}" type="presParOf" srcId="{C2174D6C-FF39-4B0C-8432-FA73D8C6965E}" destId="{0062D942-ED2C-4488-B842-3EBB80E0AC12}" srcOrd="3" destOrd="0" presId="urn:microsoft.com/office/officeart/2018/2/layout/IconCircleList"/>
    <dgm:cxn modelId="{E642D0C6-B3A4-4B7E-8E6D-5679690F99FE}" type="presParOf" srcId="{22830B58-3CC0-4E35-929D-EC8D6E9F6617}" destId="{0FBE7FFE-A498-46D7-B705-C08D2BE47DEE}" srcOrd="3" destOrd="0" presId="urn:microsoft.com/office/officeart/2018/2/layout/IconCircleList"/>
    <dgm:cxn modelId="{819C9013-2292-4C17-B8CF-2BD6E774F73D}" type="presParOf" srcId="{22830B58-3CC0-4E35-929D-EC8D6E9F6617}" destId="{33BFC594-2C34-4EAB-96A2-0717801D2A85}" srcOrd="4" destOrd="0" presId="urn:microsoft.com/office/officeart/2018/2/layout/IconCircleList"/>
    <dgm:cxn modelId="{F5100BBE-CB1A-4C39-B19E-D479764DE449}" type="presParOf" srcId="{33BFC594-2C34-4EAB-96A2-0717801D2A85}" destId="{47960940-BADE-44D0-B1BE-8D0CA8142170}" srcOrd="0" destOrd="0" presId="urn:microsoft.com/office/officeart/2018/2/layout/IconCircleList"/>
    <dgm:cxn modelId="{0CD7803C-21F1-43E8-A216-F06616B1400D}" type="presParOf" srcId="{33BFC594-2C34-4EAB-96A2-0717801D2A85}" destId="{4A46B1F3-A07E-4991-82DD-245269D0D0AC}" srcOrd="1" destOrd="0" presId="urn:microsoft.com/office/officeart/2018/2/layout/IconCircleList"/>
    <dgm:cxn modelId="{C1CB7178-647A-4F77-8294-458AB41E1F9A}" type="presParOf" srcId="{33BFC594-2C34-4EAB-96A2-0717801D2A85}" destId="{84F761EE-F7C8-4E1C-BEE0-9BF1C59839FF}" srcOrd="2" destOrd="0" presId="urn:microsoft.com/office/officeart/2018/2/layout/IconCircleList"/>
    <dgm:cxn modelId="{05C53E03-592D-4423-A712-9D6D13112FD6}" type="presParOf" srcId="{33BFC594-2C34-4EAB-96A2-0717801D2A85}" destId="{0AF4CC2F-7BC3-4401-8216-049469B1DF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A4536-6B35-4BF8-B57E-5964C929970B}">
      <dsp:nvSpPr>
        <dsp:cNvPr id="0" name=""/>
        <dsp:cNvSpPr/>
      </dsp:nvSpPr>
      <dsp:spPr>
        <a:xfrm>
          <a:off x="678421" y="1151943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0B80E-F9AA-4442-98DD-45686EE03AF1}">
      <dsp:nvSpPr>
        <dsp:cNvPr id="0" name=""/>
        <dsp:cNvSpPr/>
      </dsp:nvSpPr>
      <dsp:spPr>
        <a:xfrm>
          <a:off x="805429" y="1278951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7DFB9-095C-4030-9C50-8A36E1657F48}">
      <dsp:nvSpPr>
        <dsp:cNvPr id="0" name=""/>
        <dsp:cNvSpPr/>
      </dsp:nvSpPr>
      <dsp:spPr>
        <a:xfrm>
          <a:off x="1412821" y="1151943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Key related works on EV range prediction</a:t>
          </a:r>
          <a:endParaRPr lang="en-US" sz="1100" kern="1200"/>
        </a:p>
      </dsp:txBody>
      <dsp:txXfrm>
        <a:off x="1412821" y="1151943"/>
        <a:ext cx="1425600" cy="604800"/>
      </dsp:txXfrm>
    </dsp:sp>
    <dsp:sp modelId="{29AED6B0-5033-499A-948D-37E4F0D2324E}">
      <dsp:nvSpPr>
        <dsp:cNvPr id="0" name=""/>
        <dsp:cNvSpPr/>
      </dsp:nvSpPr>
      <dsp:spPr>
        <a:xfrm>
          <a:off x="3086822" y="1151943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532FF-FF8E-466F-9F54-65B63AF35A7A}">
      <dsp:nvSpPr>
        <dsp:cNvPr id="0" name=""/>
        <dsp:cNvSpPr/>
      </dsp:nvSpPr>
      <dsp:spPr>
        <a:xfrm>
          <a:off x="3213830" y="1278951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002F4-5404-443E-85AC-8AD22952F643}">
      <dsp:nvSpPr>
        <dsp:cNvPr id="0" name=""/>
        <dsp:cNvSpPr/>
      </dsp:nvSpPr>
      <dsp:spPr>
        <a:xfrm>
          <a:off x="3821222" y="1151943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Common methodologies: linear models, neural networks</a:t>
          </a:r>
          <a:endParaRPr lang="en-US" sz="1100" kern="1200"/>
        </a:p>
      </dsp:txBody>
      <dsp:txXfrm>
        <a:off x="3821222" y="1151943"/>
        <a:ext cx="1425600" cy="604800"/>
      </dsp:txXfrm>
    </dsp:sp>
    <dsp:sp modelId="{251A6882-8873-4B8A-98FD-18C1A01806F7}">
      <dsp:nvSpPr>
        <dsp:cNvPr id="0" name=""/>
        <dsp:cNvSpPr/>
      </dsp:nvSpPr>
      <dsp:spPr>
        <a:xfrm>
          <a:off x="678421" y="2013091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761F0-C0E9-4FCB-B227-69A9DE695338}">
      <dsp:nvSpPr>
        <dsp:cNvPr id="0" name=""/>
        <dsp:cNvSpPr/>
      </dsp:nvSpPr>
      <dsp:spPr>
        <a:xfrm>
          <a:off x="805429" y="2140099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3B070-F22D-460C-B529-6C4AD2E72959}">
      <dsp:nvSpPr>
        <dsp:cNvPr id="0" name=""/>
        <dsp:cNvSpPr/>
      </dsp:nvSpPr>
      <dsp:spPr>
        <a:xfrm>
          <a:off x="1412821" y="2013091"/>
          <a:ext cx="1425600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Gaps in current research addressed by this project</a:t>
          </a:r>
          <a:endParaRPr lang="en-US" sz="1100" kern="1200"/>
        </a:p>
      </dsp:txBody>
      <dsp:txXfrm>
        <a:off x="1412821" y="2013091"/>
        <a:ext cx="1425600" cy="60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2C048-3905-4E5A-AFFA-37573B6C5A34}">
      <dsp:nvSpPr>
        <dsp:cNvPr id="0" name=""/>
        <dsp:cNvSpPr/>
      </dsp:nvSpPr>
      <dsp:spPr>
        <a:xfrm>
          <a:off x="535049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12DD1-AC8F-4BF6-81CF-04D985471A21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E347E-6B29-4AB8-8CAC-F0EDBE43D3C7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Description of synthetic dataset</a:t>
          </a:r>
          <a:endParaRPr lang="en-US" sz="1800" kern="1200"/>
        </a:p>
      </dsp:txBody>
      <dsp:txXfrm>
        <a:off x="63393" y="2870481"/>
        <a:ext cx="2418750" cy="720000"/>
      </dsp:txXfrm>
    </dsp:sp>
    <dsp:sp modelId="{C5C1A023-D552-4FD0-A949-9468F8B897B2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B6BE6-E695-46B5-8F77-4DC78EB76130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1560-4BAA-40C6-8D74-862B3FE5F255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Feature types: battery %, speed, temp, etc.</a:t>
          </a:r>
          <a:endParaRPr lang="en-US" sz="1800" kern="1200"/>
        </a:p>
      </dsp:txBody>
      <dsp:txXfrm>
        <a:off x="2905425" y="2870481"/>
        <a:ext cx="2418750" cy="720000"/>
      </dsp:txXfrm>
    </dsp:sp>
    <dsp:sp modelId="{8EDB46D0-80C8-4ED8-B182-467B50D28629}">
      <dsp:nvSpPr>
        <dsp:cNvPr id="0" name=""/>
        <dsp:cNvSpPr/>
      </dsp:nvSpPr>
      <dsp:spPr>
        <a:xfrm>
          <a:off x="6219112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93DE2-B1D0-405A-A381-2E09534387F7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7862D-3C50-4316-9081-B01881D4FA3A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Target: estimated EV range (in km)</a:t>
          </a:r>
          <a:endParaRPr lang="en-US" sz="1800" kern="1200"/>
        </a:p>
      </dsp:txBody>
      <dsp:txXfrm>
        <a:off x="5747456" y="2870481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D0A64-B23A-49DC-9A48-9D1533C2A23F}">
      <dsp:nvSpPr>
        <dsp:cNvPr id="0" name=""/>
        <dsp:cNvSpPr/>
      </dsp:nvSpPr>
      <dsp:spPr>
        <a:xfrm>
          <a:off x="13749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BBF87-B199-4251-87AC-752EDCB826A3}">
      <dsp:nvSpPr>
        <dsp:cNvPr id="0" name=""/>
        <dsp:cNvSpPr/>
      </dsp:nvSpPr>
      <dsp:spPr>
        <a:xfrm>
          <a:off x="163063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69E48-C574-4761-AD6D-258B3DA000AC}">
      <dsp:nvSpPr>
        <dsp:cNvPr id="0" name=""/>
        <dsp:cNvSpPr/>
      </dsp:nvSpPr>
      <dsp:spPr>
        <a:xfrm>
          <a:off x="877128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Baseline: Linear Regression</a:t>
          </a:r>
        </a:p>
      </dsp:txBody>
      <dsp:txXfrm>
        <a:off x="877128" y="1907472"/>
        <a:ext cx="1675971" cy="711018"/>
      </dsp:txXfrm>
    </dsp:sp>
    <dsp:sp modelId="{BD46F8DF-F6D0-4F8A-94B9-5F292218C633}">
      <dsp:nvSpPr>
        <dsp:cNvPr id="0" name=""/>
        <dsp:cNvSpPr/>
      </dsp:nvSpPr>
      <dsp:spPr>
        <a:xfrm>
          <a:off x="2845124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D0F83-59D3-4A07-BD79-9B7C088C4950}">
      <dsp:nvSpPr>
        <dsp:cNvPr id="0" name=""/>
        <dsp:cNvSpPr/>
      </dsp:nvSpPr>
      <dsp:spPr>
        <a:xfrm>
          <a:off x="2994438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2D942-ED2C-4488-B842-3EBB80E0AC12}">
      <dsp:nvSpPr>
        <dsp:cNvPr id="0" name=""/>
        <dsp:cNvSpPr/>
      </dsp:nvSpPr>
      <dsp:spPr>
        <a:xfrm>
          <a:off x="3708504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Purpose: establish performance benchmark</a:t>
          </a:r>
        </a:p>
      </dsp:txBody>
      <dsp:txXfrm>
        <a:off x="3708504" y="1907472"/>
        <a:ext cx="1675971" cy="711018"/>
      </dsp:txXfrm>
    </dsp:sp>
    <dsp:sp modelId="{47960940-BADE-44D0-B1BE-8D0CA8142170}">
      <dsp:nvSpPr>
        <dsp:cNvPr id="0" name=""/>
        <dsp:cNvSpPr/>
      </dsp:nvSpPr>
      <dsp:spPr>
        <a:xfrm>
          <a:off x="5676500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6B1F3-A07E-4991-82DD-245269D0D0AC}">
      <dsp:nvSpPr>
        <dsp:cNvPr id="0" name=""/>
        <dsp:cNvSpPr/>
      </dsp:nvSpPr>
      <dsp:spPr>
        <a:xfrm>
          <a:off x="5825814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CC2F-7BC3-4401-8216-049469B1DF73}">
      <dsp:nvSpPr>
        <dsp:cNvPr id="0" name=""/>
        <dsp:cNvSpPr/>
      </dsp:nvSpPr>
      <dsp:spPr>
        <a:xfrm>
          <a:off x="6539879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Performance metric: RMSE = X km</a:t>
          </a:r>
        </a:p>
      </dsp:txBody>
      <dsp:txXfrm>
        <a:off x="6539879" y="1907472"/>
        <a:ext cx="1675971" cy="71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g exposure of lights">
            <a:extLst>
              <a:ext uri="{FF2B5EF4-FFF2-40B4-BE49-F238E27FC236}">
                <a16:creationId xmlns:a16="http://schemas.microsoft.com/office/drawing/2014/main" id="{EE61B473-5644-4263-74E7-FA68D931E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1000" r="-1" b="-1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GB" sz="3500">
                <a:solidFill>
                  <a:srgbClr val="FFFFFF"/>
                </a:solidFill>
              </a:rPr>
              <a:t>Predicting Electric Vehicle Range with TensorFlow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/>
          </a:bodyPr>
          <a:lstStyle/>
          <a:p>
            <a:pPr algn="l"/>
            <a:endParaRPr lang="en-DE" sz="16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2700">
                <a:solidFill>
                  <a:srgbClr val="FFFFFF"/>
                </a:solidFill>
              </a:rPr>
              <a:t>Model Definition and Evaluation: Feature Engineering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GB" sz="1700"/>
          </a:p>
          <a:p>
            <a:r>
              <a:rPr lang="en-GB" sz="1700"/>
              <a:t>Interaction terms and polynomial features</a:t>
            </a:r>
          </a:p>
          <a:p>
            <a:r>
              <a:rPr lang="en-GB" sz="1700"/>
              <a:t>Feature selection process</a:t>
            </a:r>
          </a:p>
          <a:p>
            <a:r>
              <a:rPr lang="en-GB" sz="1700"/>
              <a:t>Improvement over baseline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3000">
                <a:solidFill>
                  <a:srgbClr val="FFFFFF"/>
                </a:solidFill>
              </a:rPr>
              <a:t>Model Definition and Evaluation: 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GB" sz="1700"/>
          </a:p>
          <a:p>
            <a:r>
              <a:rPr lang="en-GB" sz="1700"/>
              <a:t>Metrics used: RMSE, MAE</a:t>
            </a:r>
          </a:p>
          <a:p>
            <a:r>
              <a:rPr lang="en-GB" sz="1700"/>
              <a:t>Cross-validation approach</a:t>
            </a:r>
          </a:p>
          <a:p>
            <a:r>
              <a:rPr lang="en-GB" sz="1700"/>
              <a:t>Interpretation of results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2500">
                <a:solidFill>
                  <a:srgbClr val="FFFFFF"/>
                </a:solidFill>
              </a:rPr>
              <a:t>Model Definition and Evaluation: Implementation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GB" sz="1700"/>
          </a:p>
          <a:p>
            <a:r>
              <a:rPr lang="en-GB" sz="1700"/>
              <a:t>Screenshot of TensorFlow/Keras model code</a:t>
            </a:r>
          </a:p>
          <a:p>
            <a:r>
              <a:rPr lang="en-GB" sz="1700"/>
              <a:t>Training loop with callbacks (e.g., early stopping)</a:t>
            </a:r>
          </a:p>
          <a:p>
            <a:r>
              <a:rPr lang="en-GB" sz="1700"/>
              <a:t>Loss/metric tracking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Final model accuracy on test set</a:t>
            </a:r>
          </a:p>
          <a:p>
            <a:r>
              <a:t>Improvement over baseline: RMSE delta</a:t>
            </a:r>
          </a:p>
          <a:p>
            <a:r>
              <a:t>Metric summary 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Scatter plot: predicted vs actual</a:t>
            </a:r>
          </a:p>
          <a:p>
            <a:r>
              <a:t>Residual error histogram</a:t>
            </a:r>
          </a:p>
          <a:p>
            <a:r>
              <a:t>Performance by feature segments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Where model performs well vs poorly</a:t>
            </a:r>
          </a:p>
          <a:p>
            <a:r>
              <a:t>Insights drawn from results</a:t>
            </a:r>
          </a:p>
          <a:p>
            <a:r>
              <a:t>Discussion of expected vs actual trends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Major issues: overfitting, noisy data</a:t>
            </a:r>
          </a:p>
          <a:p>
            <a:r>
              <a:t>Resolution: regularization, feature pruning</a:t>
            </a:r>
          </a:p>
          <a:p>
            <a:r>
              <a:t>Lessons learned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0682"/>
            <a:ext cx="2558303" cy="3047235"/>
          </a:xfrm>
        </p:spPr>
        <p:txBody>
          <a:bodyPr anchor="t">
            <a:normAutofit/>
          </a:bodyPr>
          <a:lstStyle/>
          <a:p>
            <a:r>
              <a:rPr lang="en-GB" sz="2800"/>
              <a:t>Discussion – Analysis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065" y="1035843"/>
            <a:ext cx="4344850" cy="4945857"/>
          </a:xfrm>
        </p:spPr>
        <p:txBody>
          <a:bodyPr>
            <a:normAutofit/>
          </a:bodyPr>
          <a:lstStyle/>
          <a:p>
            <a:endParaRPr lang="en-GB" sz="1700"/>
          </a:p>
          <a:p>
            <a:r>
              <a:rPr lang="en-GB" sz="1700"/>
              <a:t>Summary of model performance</a:t>
            </a:r>
          </a:p>
          <a:p>
            <a:r>
              <a:rPr lang="en-GB" sz="1700"/>
              <a:t>Comparison with expectations and goals</a:t>
            </a:r>
          </a:p>
          <a:p>
            <a:r>
              <a:rPr lang="en-GB" sz="1700"/>
              <a:t>Model robustness discussion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C13078-6EA8-39DE-7A9D-C7FC6EA43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A7D858-0391-A392-F7AF-D231D2CC2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CC3D8A-59FD-79F4-16CD-B325F2929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0682"/>
            <a:ext cx="2558303" cy="3047235"/>
          </a:xfrm>
        </p:spPr>
        <p:txBody>
          <a:bodyPr anchor="t">
            <a:normAutofit/>
          </a:bodyPr>
          <a:lstStyle/>
          <a:p>
            <a:r>
              <a:rPr lang="en-GB" sz="2800"/>
              <a:t>Discussion – 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065" y="1035843"/>
            <a:ext cx="4344850" cy="4945857"/>
          </a:xfrm>
        </p:spPr>
        <p:txBody>
          <a:bodyPr>
            <a:normAutofit/>
          </a:bodyPr>
          <a:lstStyle/>
          <a:p>
            <a:endParaRPr lang="en-GB" sz="1700"/>
          </a:p>
          <a:p>
            <a:r>
              <a:rPr lang="en-GB" sz="1700"/>
              <a:t>Synthetic data vs real-world generalization</a:t>
            </a:r>
          </a:p>
          <a:p>
            <a:r>
              <a:rPr lang="en-GB" sz="1700"/>
              <a:t>Scalability and integration potential</a:t>
            </a:r>
          </a:p>
          <a:p>
            <a:r>
              <a:rPr lang="en-GB" sz="1700"/>
              <a:t>Next steps: real data collection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C13078-6EA8-39DE-7A9D-C7FC6EA43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A7D858-0391-A392-F7AF-D231D2CC2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CC3D8A-59FD-79F4-16CD-B325F2929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0682"/>
            <a:ext cx="2558303" cy="3047235"/>
          </a:xfrm>
        </p:spPr>
        <p:txBody>
          <a:bodyPr anchor="t">
            <a:normAutofit/>
          </a:bodyPr>
          <a:lstStyle/>
          <a:p>
            <a:r>
              <a:rPr lang="en-GB" sz="28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065" y="1035843"/>
            <a:ext cx="4344850" cy="4945857"/>
          </a:xfrm>
        </p:spPr>
        <p:txBody>
          <a:bodyPr>
            <a:normAutofit/>
          </a:bodyPr>
          <a:lstStyle/>
          <a:p>
            <a:endParaRPr lang="en-GB" sz="1700"/>
          </a:p>
          <a:p>
            <a:r>
              <a:rPr lang="en-GB" sz="1700"/>
              <a:t>Reaffirm project goal and achievements</a:t>
            </a:r>
          </a:p>
          <a:p>
            <a:r>
              <a:rPr lang="en-GB" sz="1700"/>
              <a:t>EV range can be predicted effectively with ML</a:t>
            </a:r>
          </a:p>
          <a:p>
            <a:r>
              <a:rPr lang="en-GB" sz="1700"/>
              <a:t>Future plans: expand dataset, refine models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C13078-6EA8-39DE-7A9D-C7FC6EA43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A7D858-0391-A392-F7AF-D231D2CC2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CC3D8A-59FD-79F4-16CD-B325F2929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GB" sz="3500"/>
              <a:t>Introduction – Project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GB" sz="1700"/>
          </a:p>
          <a:p>
            <a:r>
              <a:rPr lang="en-GB" sz="1700"/>
              <a:t>Introduction to EV range prediction</a:t>
            </a:r>
          </a:p>
          <a:p>
            <a:r>
              <a:rPr lang="en-GB" sz="1700"/>
              <a:t>Why accurate range estimation matters</a:t>
            </a:r>
          </a:p>
          <a:p>
            <a:r>
              <a:rPr lang="en-GB" sz="1700"/>
              <a:t>Project goal: Predict range using regression model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74B9420-6259-A807-97DE-E8DE0E80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94" r="34704" b="2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0682"/>
            <a:ext cx="2558303" cy="3047235"/>
          </a:xfrm>
        </p:spPr>
        <p:txBody>
          <a:bodyPr anchor="t">
            <a:normAutofit/>
          </a:bodyPr>
          <a:lstStyle/>
          <a:p>
            <a:r>
              <a:rPr lang="en-GB" sz="2800"/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065" y="1035843"/>
            <a:ext cx="4344850" cy="4945857"/>
          </a:xfrm>
        </p:spPr>
        <p:txBody>
          <a:bodyPr>
            <a:normAutofit/>
          </a:bodyPr>
          <a:lstStyle/>
          <a:p>
            <a:endParaRPr lang="en-GB" sz="1700"/>
          </a:p>
          <a:p>
            <a:r>
              <a:rPr lang="en-GB" sz="1700"/>
              <a:t>Thank you for your attention!</a:t>
            </a:r>
          </a:p>
          <a:p>
            <a:r>
              <a:rPr lang="en-GB" sz="1700"/>
              <a:t>We welcome your questions and feedback.</a:t>
            </a:r>
          </a:p>
          <a:p>
            <a:r>
              <a:rPr lang="en-GB" sz="1700"/>
              <a:t>OpenCampus Kiel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C13078-6EA8-39DE-7A9D-C7FC6EA43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A7D858-0391-A392-F7AF-D231D2CC2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CC3D8A-59FD-79F4-16CD-B325F2929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6" y="350196"/>
            <a:ext cx="3603684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500" dirty="0"/>
              <a:t>Introduction – 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GB" sz="1700"/>
          </a:p>
          <a:p>
            <a:r>
              <a:rPr lang="en-GB" sz="1700"/>
              <a:t>Defining the regression task</a:t>
            </a:r>
          </a:p>
          <a:p>
            <a:r>
              <a:rPr lang="en-GB" sz="1700"/>
              <a:t>Synthetic dataset motivation</a:t>
            </a:r>
          </a:p>
          <a:p>
            <a:r>
              <a:rPr lang="en-GB" sz="1700"/>
              <a:t>Brief on methodology and tools used</a:t>
            </a:r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CAF4D338-8AB4-5D26-C0A0-CC8673AA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75" r="11641" b="-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5925244" cy="1708242"/>
          </a:xfrm>
        </p:spPr>
        <p:txBody>
          <a:bodyPr anchor="ctr">
            <a:normAutofit/>
          </a:bodyPr>
          <a:lstStyle/>
          <a:p>
            <a:r>
              <a:rPr lang="en-GB" sz="3500" dirty="0"/>
              <a:t>Literature Review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DEB7F42-3DE4-CC93-4286-AB097DDCD3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1350" y="2470244"/>
          <a:ext cx="5925244" cy="37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266449" cy="1616203"/>
          </a:xfrm>
        </p:spPr>
        <p:txBody>
          <a:bodyPr anchor="b">
            <a:normAutofit/>
          </a:bodyPr>
          <a:lstStyle/>
          <a:p>
            <a:r>
              <a:rPr lang="en-GB" sz="280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266448" cy="3447832"/>
          </a:xfrm>
        </p:spPr>
        <p:txBody>
          <a:bodyPr anchor="t">
            <a:normAutofit/>
          </a:bodyPr>
          <a:lstStyle/>
          <a:p>
            <a:r>
              <a:rPr lang="en-GB" sz="1700"/>
              <a:t>Review of similar studies in EV range prediction</a:t>
            </a:r>
          </a:p>
          <a:p>
            <a:r>
              <a:rPr lang="en-GB" sz="1700"/>
              <a:t>Common methods: Linear regression, neural networks</a:t>
            </a:r>
          </a:p>
          <a:p>
            <a:r>
              <a:rPr lang="en-GB" sz="1700"/>
              <a:t>Few studies focus on synthetic data approaches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5D156D2E-4A51-0216-D037-DC1065C4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93" r="23607"/>
          <a:stretch>
            <a:fillRect/>
          </a:stretch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Dataset Characteristics –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F9F636-BAFF-AB6C-043B-72D8903937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9339A-17F6-A35E-B7A4-278B9FF33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437D-5E7F-523E-E404-86704247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 fontScale="90000"/>
          </a:bodyPr>
          <a:lstStyle/>
          <a:p>
            <a:r>
              <a:rPr lang="en-GB" sz="3600" dirty="0"/>
              <a:t>Dataset Characteristics – Processing</a:t>
            </a:r>
            <a:endParaRPr lang="en-GB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6A186-62D2-A474-7026-F8E73DC9B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GB" sz="1700" dirty="0"/>
          </a:p>
          <a:p>
            <a:r>
              <a:rPr lang="en-GB" sz="1800" dirty="0"/>
              <a:t>Data cleaning and normalization steps</a:t>
            </a:r>
          </a:p>
          <a:p>
            <a:r>
              <a:rPr lang="en-GB" sz="1800" dirty="0"/>
              <a:t>Feature engineering: derived features</a:t>
            </a:r>
          </a:p>
          <a:p>
            <a:r>
              <a:rPr lang="en-GB" sz="1800" dirty="0"/>
              <a:t>Dataset split: train/test/validation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F94F2-0C48-BDF2-FFAD-12802C142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44" r="31056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62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Baseline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8C05F6-C247-269B-0DDC-F27FA100C1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3000">
                <a:solidFill>
                  <a:srgbClr val="FFFFFF"/>
                </a:solidFill>
              </a:rPr>
              <a:t>Model Definition and Evaluation: Model Architecture – TensorFlow DNN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GB" sz="1700"/>
          </a:p>
          <a:p>
            <a:r>
              <a:rPr lang="en-GB" sz="1700"/>
              <a:t>Model type: Feedforward neural network</a:t>
            </a:r>
          </a:p>
          <a:p>
            <a:r>
              <a:rPr lang="en-GB" sz="1700"/>
              <a:t>Layers, activation functions (ReLU)</a:t>
            </a:r>
          </a:p>
          <a:p>
            <a:r>
              <a:rPr lang="en-GB" sz="1700"/>
              <a:t>Hyperparameters tuning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406</Words>
  <Application>Microsoft Macintosh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Predicting Electric Vehicle Range with TensorFlow</vt:lpstr>
      <vt:lpstr>Introduction – Project Context</vt:lpstr>
      <vt:lpstr>Introduction – Problem Definition</vt:lpstr>
      <vt:lpstr>Literature Review</vt:lpstr>
      <vt:lpstr>Related Work</vt:lpstr>
      <vt:lpstr>Dataset Characteristics – Overview</vt:lpstr>
      <vt:lpstr>Dataset Characteristics – Processing</vt:lpstr>
      <vt:lpstr>Baseline Model</vt:lpstr>
      <vt:lpstr>Model Definition and Evaluation: Model Architecture – TensorFlow DNN</vt:lpstr>
      <vt:lpstr>Model Definition and Evaluation: Feature Engineering Enhancements</vt:lpstr>
      <vt:lpstr>Model Definition and Evaluation: Evaluation Methodology</vt:lpstr>
      <vt:lpstr>Model Definition and Evaluation: Implementation Snapshot</vt:lpstr>
      <vt:lpstr>Results – Model Performance</vt:lpstr>
      <vt:lpstr>Results – Visualizations</vt:lpstr>
      <vt:lpstr>Results – Interpretation</vt:lpstr>
      <vt:lpstr>Challenges and Errors</vt:lpstr>
      <vt:lpstr>Discussion – Analysis of Results</vt:lpstr>
      <vt:lpstr>Discussion – Limitations &amp; Future Work</vt:lpstr>
      <vt:lpstr>Conclusion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stephan pries</cp:lastModifiedBy>
  <cp:revision>3</cp:revision>
  <dcterms:created xsi:type="dcterms:W3CDTF">2013-01-27T09:14:16Z</dcterms:created>
  <dcterms:modified xsi:type="dcterms:W3CDTF">2025-05-29T14:59:16Z</dcterms:modified>
  <cp:category/>
</cp:coreProperties>
</file>