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19"/>
  </p:notesMasterIdLst>
  <p:sldIdLst>
    <p:sldId id="256" r:id="rId3"/>
    <p:sldId id="269" r:id="rId4"/>
    <p:sldId id="259" r:id="rId5"/>
    <p:sldId id="260" r:id="rId6"/>
    <p:sldId id="261" r:id="rId7"/>
    <p:sldId id="263" r:id="rId8"/>
    <p:sldId id="270" r:id="rId9"/>
    <p:sldId id="282" r:id="rId10"/>
    <p:sldId id="264" r:id="rId11"/>
    <p:sldId id="273" r:id="rId12"/>
    <p:sldId id="265" r:id="rId13"/>
    <p:sldId id="267" r:id="rId14"/>
    <p:sldId id="271" r:id="rId15"/>
    <p:sldId id="272"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917" y="-8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11833-0BA8-4C73-A5D1-F0326C2810FA}" type="datetimeFigureOut">
              <a:rPr lang="en-IN" smtClean="0"/>
              <a:t>10-02-2020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C2B7B-D5E4-4380-9D90-8C37CB95D9E8}" type="slidenum">
              <a:rPr lang="en-IN" smtClean="0"/>
              <a:t>‹#›</a:t>
            </a:fld>
            <a:endParaRPr lang="en-IN"/>
          </a:p>
        </p:txBody>
      </p:sp>
    </p:spTree>
    <p:extLst>
      <p:ext uri="{BB962C8B-B14F-4D97-AF65-F5344CB8AC3E}">
        <p14:creationId xmlns:p14="http://schemas.microsoft.com/office/powerpoint/2010/main" val="226789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CDC2B7B-D5E4-4380-9D90-8C37CB95D9E8}" type="slidenum">
              <a:rPr lang="en-IN" smtClean="0"/>
              <a:t>6</a:t>
            </a:fld>
            <a:endParaRPr lang="en-IN"/>
          </a:p>
        </p:txBody>
      </p:sp>
    </p:spTree>
    <p:extLst>
      <p:ext uri="{BB962C8B-B14F-4D97-AF65-F5344CB8AC3E}">
        <p14:creationId xmlns:p14="http://schemas.microsoft.com/office/powerpoint/2010/main" val="3151424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white"/>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2/10/2020</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1D8BD707-D9CF-40AE-B4C6-C98DA3205C09}" type="datetimeFigureOut">
              <a:rPr lang="en-US" smtClean="0"/>
              <a:pPr/>
              <a:t>2/10/2020</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2/10/2020</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371600"/>
            <a:ext cx="6858000" cy="1138773"/>
          </a:xfrm>
          <a:prstGeom prst="rect">
            <a:avLst/>
          </a:prstGeom>
        </p:spPr>
        <p:txBody>
          <a:bodyPr wrap="square">
            <a:spAutoFit/>
          </a:bodyPr>
          <a:lstStyle/>
          <a:p>
            <a:pPr algn="ctr"/>
            <a:r>
              <a:rPr lang="en-US" sz="3200" dirty="0"/>
              <a:t> </a:t>
            </a:r>
            <a:endParaRPr lang="en-US" dirty="0"/>
          </a:p>
          <a:p>
            <a:pPr algn="ctr"/>
            <a:endParaRPr lang="en-US" dirty="0"/>
          </a:p>
          <a:p>
            <a:pPr algn="ctr"/>
            <a:endParaRPr lang="en-US" dirty="0"/>
          </a:p>
        </p:txBody>
      </p:sp>
      <p:sp>
        <p:nvSpPr>
          <p:cNvPr id="2" name="Title 1"/>
          <p:cNvSpPr>
            <a:spLocks noGrp="1"/>
          </p:cNvSpPr>
          <p:nvPr>
            <p:ph type="title"/>
          </p:nvPr>
        </p:nvSpPr>
        <p:spPr>
          <a:xfrm>
            <a:off x="1295400" y="7772400"/>
            <a:ext cx="6400800" cy="685800"/>
          </a:xfrm>
        </p:spPr>
        <p:txBody>
          <a:bodyPr>
            <a:normAutofit fontScale="90000"/>
          </a:bodyPr>
          <a:lstStyle/>
          <a:p>
            <a:r>
              <a:rPr lang="en-US" b="1" u="sng" dirty="0"/>
              <a:t>Online Examination System</a:t>
            </a:r>
          </a:p>
        </p:txBody>
      </p:sp>
      <p:sp>
        <p:nvSpPr>
          <p:cNvPr id="3" name="Content Placeholder 2"/>
          <p:cNvSpPr>
            <a:spLocks noGrp="1"/>
          </p:cNvSpPr>
          <p:nvPr>
            <p:ph idx="1"/>
          </p:nvPr>
        </p:nvSpPr>
        <p:spPr>
          <a:xfrm>
            <a:off x="1295400" y="2438399"/>
            <a:ext cx="6400800" cy="3048001"/>
          </a:xfrm>
        </p:spPr>
        <p:txBody>
          <a:bodyPr>
            <a:normAutofit fontScale="47500" lnSpcReduction="20000"/>
          </a:bodyPr>
          <a:lstStyle/>
          <a:p>
            <a:pPr indent="0" algn="ctr">
              <a:buNone/>
            </a:pPr>
            <a:r>
              <a:rPr lang="en-US" sz="3800" b="1" dirty="0"/>
              <a:t>Project Presentation </a:t>
            </a:r>
          </a:p>
          <a:p>
            <a:pPr indent="0" algn="ctr">
              <a:buNone/>
            </a:pPr>
            <a:r>
              <a:rPr lang="en-US" sz="3800" b="1" dirty="0"/>
              <a:t>By</a:t>
            </a:r>
          </a:p>
          <a:p>
            <a:pPr indent="0" algn="ctr">
              <a:buNone/>
            </a:pPr>
            <a:r>
              <a:rPr lang="en-US" sz="3800" b="1" dirty="0"/>
              <a:t> Mustafa </a:t>
            </a:r>
            <a:r>
              <a:rPr lang="en-US" sz="3800" b="1" dirty="0" err="1"/>
              <a:t>Hasan</a:t>
            </a:r>
            <a:r>
              <a:rPr lang="en-US" sz="3800" b="1" dirty="0"/>
              <a:t> </a:t>
            </a:r>
          </a:p>
          <a:p>
            <a:pPr indent="0" algn="ctr">
              <a:buNone/>
            </a:pPr>
            <a:r>
              <a:rPr lang="en-US" sz="3800" b="1" dirty="0" err="1"/>
              <a:t>B.Sc</a:t>
            </a:r>
            <a:r>
              <a:rPr lang="en-US" sz="3800" b="1" dirty="0"/>
              <a:t> Information Technology</a:t>
            </a:r>
          </a:p>
          <a:p>
            <a:pPr indent="0" algn="ctr">
              <a:buNone/>
            </a:pPr>
            <a:r>
              <a:rPr lang="en-US" sz="3800" b="1" dirty="0"/>
              <a:t>Session 2019-2020</a:t>
            </a:r>
          </a:p>
          <a:p>
            <a:pPr indent="0" algn="ctr">
              <a:buNone/>
            </a:pPr>
            <a:r>
              <a:rPr lang="en-US" sz="3800" b="1" dirty="0"/>
              <a:t>BRD College</a:t>
            </a:r>
          </a:p>
          <a:p>
            <a:pPr indent="0" algn="ctr">
              <a:buNone/>
            </a:pPr>
            <a:r>
              <a:rPr lang="en-US" sz="3800" b="1" dirty="0"/>
              <a:t>HNB </a:t>
            </a:r>
            <a:r>
              <a:rPr lang="en-US" sz="3800" b="1" dirty="0" err="1"/>
              <a:t>Garwal</a:t>
            </a:r>
            <a:r>
              <a:rPr lang="en-US" sz="3800" b="1" dirty="0"/>
              <a:t> University</a:t>
            </a:r>
          </a:p>
          <a:p>
            <a:endParaRPr lang="en-US" dirty="0"/>
          </a:p>
        </p:txBody>
      </p:sp>
    </p:spTree>
    <p:extLst>
      <p:ext uri="{BB962C8B-B14F-4D97-AF65-F5344CB8AC3E}">
        <p14:creationId xmlns:p14="http://schemas.microsoft.com/office/powerpoint/2010/main" val="247820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0556 L 3.33333E-6 -0.91666 " pathEditMode="relative" rAng="0" ptsTypes="AA">
                                      <p:cBhvr>
                                        <p:cTn id="6" dur="2000" fill="hold"/>
                                        <p:tgtEl>
                                          <p:spTgt spid="2"/>
                                        </p:tgtEl>
                                        <p:attrNameLst>
                                          <p:attrName>ppt_x</p:attrName>
                                          <p:attrName>ppt_y</p:attrName>
                                        </p:attrNameLst>
                                      </p:cBhvr>
                                      <p:rCtr x="0" y="-46111"/>
                                    </p:animMotion>
                                  </p:childTnLst>
                                </p:cTn>
                              </p:par>
                            </p:childTnLst>
                          </p:cTn>
                        </p:par>
                        <p:par>
                          <p:cTn id="7" fill="hold">
                            <p:stCondLst>
                              <p:cond delay="2000"/>
                            </p:stCondLst>
                            <p:childTnLst>
                              <p:par>
                                <p:cTn id="8" presetID="22" presetClass="entr" presetSubtype="1"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up)">
                                      <p:cBhvr>
                                        <p:cTn id="13" dur="500"/>
                                        <p:tgtEl>
                                          <p:spTgt spid="3">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up)">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UML Diagrams:</a:t>
            </a:r>
            <a:endParaRPr lang="en-US" dirty="0"/>
          </a:p>
        </p:txBody>
      </p:sp>
      <p:sp>
        <p:nvSpPr>
          <p:cNvPr id="3" name="Content Placeholder 2"/>
          <p:cNvSpPr>
            <a:spLocks noGrp="1"/>
          </p:cNvSpPr>
          <p:nvPr>
            <p:ph idx="1"/>
          </p:nvPr>
        </p:nvSpPr>
        <p:spPr/>
        <p:txBody>
          <a:bodyPr/>
          <a:lstStyle/>
          <a:p>
            <a:pPr marL="114300" indent="0">
              <a:buNone/>
            </a:pPr>
            <a:r>
              <a:rPr lang="en-US" dirty="0"/>
              <a:t>There are various kinds of methods in software design:</a:t>
            </a:r>
          </a:p>
          <a:p>
            <a:pPr marL="114300" indent="0">
              <a:buNone/>
            </a:pPr>
            <a:r>
              <a:rPr lang="en-US" dirty="0"/>
              <a:t>They are as follows:</a:t>
            </a:r>
          </a:p>
          <a:p>
            <a:pPr lvl="0"/>
            <a:r>
              <a:rPr lang="en-US" dirty="0"/>
              <a:t>Use case Diagram</a:t>
            </a:r>
          </a:p>
          <a:p>
            <a:pPr lvl="0"/>
            <a:r>
              <a:rPr lang="en-US" dirty="0"/>
              <a:t>Sequence Diagram</a:t>
            </a:r>
          </a:p>
          <a:p>
            <a:pPr lvl="0"/>
            <a:r>
              <a:rPr lang="en-US" dirty="0"/>
              <a:t>Collaboration Diagram</a:t>
            </a:r>
          </a:p>
          <a:p>
            <a:pPr lvl="0"/>
            <a:r>
              <a:rPr lang="en-US" dirty="0"/>
              <a:t>Activity Diagram</a:t>
            </a:r>
          </a:p>
          <a:p>
            <a:pPr lvl="0"/>
            <a:r>
              <a:rPr lang="en-US" dirty="0"/>
              <a:t>State chat Diagram</a:t>
            </a:r>
          </a:p>
          <a:p>
            <a:endParaRPr lang="en-US" dirty="0"/>
          </a:p>
        </p:txBody>
      </p:sp>
    </p:spTree>
    <p:extLst>
      <p:ext uri="{BB962C8B-B14F-4D97-AF65-F5344CB8AC3E}">
        <p14:creationId xmlns:p14="http://schemas.microsoft.com/office/powerpoint/2010/main" val="34493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Use Case Diagrams:</a:t>
            </a:r>
            <a:br>
              <a:rPr lang="en-US" dirty="0"/>
            </a:br>
            <a:r>
              <a:rPr lang="en-US" sz="2400" dirty="0"/>
              <a:t>For admin</a:t>
            </a:r>
            <a:endParaRPr lang="en-US"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9581" y="2624309"/>
            <a:ext cx="5495238" cy="275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13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8229600" cy="1219200"/>
          </a:xfrm>
        </p:spPr>
        <p:txBody>
          <a:bodyPr/>
          <a:lstStyle/>
          <a:p>
            <a:r>
              <a:rPr lang="en-US" dirty="0"/>
              <a:t>Sequence Diagram:</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5295" y="2219547"/>
            <a:ext cx="3923810" cy="356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8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Diagram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7200" y="2000500"/>
            <a:ext cx="6200000" cy="40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39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a:t>
            </a: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1537" y="1600200"/>
            <a:ext cx="599132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44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Registration</a:t>
            </a: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65841" y="2852647"/>
            <a:ext cx="6402718" cy="229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88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Test</a:t>
            </a: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65841" y="2989260"/>
            <a:ext cx="6402718" cy="202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763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Project:</a:t>
            </a:r>
          </a:p>
        </p:txBody>
      </p:sp>
      <p:sp>
        <p:nvSpPr>
          <p:cNvPr id="3" name="Content Placeholder 2"/>
          <p:cNvSpPr>
            <a:spLocks noGrp="1"/>
          </p:cNvSpPr>
          <p:nvPr>
            <p:ph idx="1"/>
          </p:nvPr>
        </p:nvSpPr>
        <p:spPr/>
        <p:txBody>
          <a:bodyPr/>
          <a:lstStyle/>
          <a:p>
            <a:r>
              <a:rPr lang="en-US" dirty="0"/>
              <a:t>In an online examination system examine get their user id and password with his/her admit card. This id is already saved in the examination server. When examine login to the server he/she get his/her profile already register. On the certain time examine gets the message to start the examination. All answers given by examine are saved into the server with his/her profile information. Online examination system also allows to correct the answer if the examine needed to change any answer in the examination time duration, however, after the time duration any change will not allow. This also makes c checking the answer easy and error proof as computers are more accurate than man and provide fast results too. </a:t>
            </a:r>
            <a:r>
              <a:rPr lang="en-US" dirty="0" err="1"/>
              <a:t>Php</a:t>
            </a:r>
            <a:r>
              <a:rPr lang="en-US" dirty="0"/>
              <a:t> is a web base language so we can create an </a:t>
            </a:r>
            <a:r>
              <a:rPr lang="en-US" b="1" dirty="0"/>
              <a:t>online examination system in PHP</a:t>
            </a:r>
            <a:r>
              <a:rPr lang="en-US" dirty="0"/>
              <a:t>.</a:t>
            </a:r>
          </a:p>
        </p:txBody>
      </p:sp>
    </p:spTree>
    <p:extLst>
      <p:ext uri="{BB962C8B-B14F-4D97-AF65-F5344CB8AC3E}">
        <p14:creationId xmlns:p14="http://schemas.microsoft.com/office/powerpoint/2010/main" val="298675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normAutofit/>
          </a:bodyPr>
          <a:lstStyle/>
          <a:p>
            <a:r>
              <a:rPr lang="en-US" dirty="0"/>
              <a:t>System Feature </a:t>
            </a:r>
          </a:p>
        </p:txBody>
      </p:sp>
      <p:sp>
        <p:nvSpPr>
          <p:cNvPr id="3" name="Content Placeholder 2"/>
          <p:cNvSpPr>
            <a:spLocks noGrp="1"/>
          </p:cNvSpPr>
          <p:nvPr>
            <p:ph idx="1"/>
          </p:nvPr>
        </p:nvSpPr>
        <p:spPr>
          <a:xfrm>
            <a:off x="457200" y="1143000"/>
            <a:ext cx="8229600" cy="4572000"/>
          </a:xfrm>
        </p:spPr>
        <p:txBody>
          <a:bodyPr/>
          <a:lstStyle/>
          <a:p>
            <a:r>
              <a:rPr lang="en-US" dirty="0"/>
              <a:t>Login system must be present and secured by password.</a:t>
            </a:r>
          </a:p>
          <a:p>
            <a:r>
              <a:rPr lang="en-US" dirty="0"/>
              <a:t>Ability to save the answer given by the candidate along with the question.</a:t>
            </a:r>
          </a:p>
          <a:p>
            <a:r>
              <a:rPr lang="en-US" dirty="0"/>
              <a:t>Answer checking system should be available.</a:t>
            </a:r>
          </a:p>
          <a:p>
            <a:r>
              <a:rPr lang="en-US" dirty="0"/>
              <a:t>Could Update Profile</a:t>
            </a:r>
          </a:p>
          <a:p>
            <a:r>
              <a:rPr lang="en-US" dirty="0"/>
              <a:t>Log out after the over.</a:t>
            </a:r>
          </a:p>
          <a:p>
            <a:r>
              <a:rPr lang="en-US" dirty="0"/>
              <a:t>Admin Panel</a:t>
            </a:r>
          </a:p>
          <a:p>
            <a:pPr indent="0">
              <a:buNone/>
            </a:pPr>
            <a:endParaRPr lang="en-US" dirty="0"/>
          </a:p>
        </p:txBody>
      </p:sp>
    </p:spTree>
    <p:extLst>
      <p:ext uri="{BB962C8B-B14F-4D97-AF65-F5344CB8AC3E}">
        <p14:creationId xmlns:p14="http://schemas.microsoft.com/office/powerpoint/2010/main" val="338908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Scope:</a:t>
            </a:r>
          </a:p>
        </p:txBody>
      </p:sp>
      <p:sp>
        <p:nvSpPr>
          <p:cNvPr id="2" name="Content Placeholder 1"/>
          <p:cNvSpPr>
            <a:spLocks noGrp="1"/>
          </p:cNvSpPr>
          <p:nvPr>
            <p:ph idx="1"/>
          </p:nvPr>
        </p:nvSpPr>
        <p:spPr/>
        <p:txBody>
          <a:bodyPr>
            <a:normAutofit/>
          </a:bodyPr>
          <a:lstStyle/>
          <a:p>
            <a:pPr marL="114300" indent="0">
              <a:buNone/>
            </a:pPr>
            <a:r>
              <a:rPr lang="en-US" dirty="0"/>
              <a:t>Today </a:t>
            </a:r>
            <a:r>
              <a:rPr lang="en-US" b="1" i="1" dirty="0"/>
              <a:t>Online Examination System</a:t>
            </a:r>
            <a:r>
              <a:rPr lang="en-US" dirty="0"/>
              <a:t> has become a fast growing examination method because of its speed and accuracy. It is also needed less manpower to execute the examination. Almost all organizations now-a-days, are conducting their objective exams by online examination system, it saves students time in examinations. Organizations can also easily check the performance of the student that they give in an examination. As a result of this, organizations are releasing results in less time. It also helps the environment by saving </a:t>
            </a:r>
            <a:r>
              <a:rPr lang="en-US" dirty="0" err="1"/>
              <a:t>paper.According</a:t>
            </a:r>
            <a:r>
              <a:rPr lang="en-US" dirty="0"/>
              <a:t> to today’s requirement, </a:t>
            </a:r>
            <a:r>
              <a:rPr lang="en-US" b="1" dirty="0"/>
              <a:t>online examination project in </a:t>
            </a:r>
            <a:r>
              <a:rPr lang="en-US" b="1" dirty="0" err="1"/>
              <a:t>php</a:t>
            </a:r>
            <a:r>
              <a:rPr lang="en-US" dirty="0"/>
              <a:t> is very useful to learn it</a:t>
            </a:r>
          </a:p>
          <a:p>
            <a:pPr marL="114300" indent="0">
              <a:buNone/>
            </a:pPr>
            <a:endParaRPr lang="en-US" dirty="0"/>
          </a:p>
        </p:txBody>
      </p:sp>
    </p:spTree>
    <p:extLst>
      <p:ext uri="{BB962C8B-B14F-4D97-AF65-F5344CB8AC3E}">
        <p14:creationId xmlns:p14="http://schemas.microsoft.com/office/powerpoint/2010/main" val="18105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Objective:</a:t>
            </a:r>
          </a:p>
        </p:txBody>
      </p:sp>
      <p:sp>
        <p:nvSpPr>
          <p:cNvPr id="2" name="Content Placeholder 1"/>
          <p:cNvSpPr>
            <a:spLocks noGrp="1"/>
          </p:cNvSpPr>
          <p:nvPr>
            <p:ph idx="1"/>
          </p:nvPr>
        </p:nvSpPr>
        <p:spPr/>
        <p:txBody>
          <a:bodyPr/>
          <a:lstStyle/>
          <a:p>
            <a:pPr marL="114300" indent="0">
              <a:buNone/>
            </a:pPr>
            <a:r>
              <a:rPr lang="en-US" dirty="0"/>
              <a:t>Online examination system is a non removable examination pattern of today’s life. We need more time saving and more accurate examination system as the number of applicants is increasing day by day. For all IT students and professionals, it is very important to have some basic understanding about the online examination system. On this site you will get source code with the running project. It will help you to understand the concept of the project.</a:t>
            </a:r>
          </a:p>
        </p:txBody>
      </p:sp>
    </p:spTree>
    <p:extLst>
      <p:ext uri="{BB962C8B-B14F-4D97-AF65-F5344CB8AC3E}">
        <p14:creationId xmlns:p14="http://schemas.microsoft.com/office/powerpoint/2010/main" val="18191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Tools &amp; Technologies:</a:t>
            </a:r>
          </a:p>
        </p:txBody>
      </p:sp>
      <p:sp>
        <p:nvSpPr>
          <p:cNvPr id="2" name="Content Placeholder 1"/>
          <p:cNvSpPr>
            <a:spLocks noGrp="1"/>
          </p:cNvSpPr>
          <p:nvPr>
            <p:ph idx="1"/>
          </p:nvPr>
        </p:nvSpPr>
        <p:spPr/>
        <p:txBody>
          <a:bodyPr>
            <a:normAutofit lnSpcReduction="10000"/>
          </a:bodyPr>
          <a:lstStyle/>
          <a:p>
            <a:r>
              <a:rPr lang="en-US" dirty="0"/>
              <a:t>Front end: HTML, CSS, JavaScript</a:t>
            </a:r>
          </a:p>
          <a:p>
            <a:r>
              <a:rPr lang="en-US" dirty="0"/>
              <a:t>HTML: HTML is used to create and save web document. E.g. Notepad/Notepad++</a:t>
            </a:r>
          </a:p>
          <a:p>
            <a:r>
              <a:rPr lang="en-US" dirty="0"/>
              <a:t>CSS : (Cascading Style Sheets) Create attractive Layout</a:t>
            </a:r>
          </a:p>
          <a:p>
            <a:r>
              <a:rPr lang="en-US" dirty="0"/>
              <a:t>JavaScript: it is a programming language, commonly use with web browsers.</a:t>
            </a:r>
          </a:p>
          <a:p>
            <a:r>
              <a:rPr lang="en-US" dirty="0"/>
              <a:t>Back end: PHP, MySQL</a:t>
            </a:r>
          </a:p>
          <a:p>
            <a:r>
              <a:rPr lang="en-US" dirty="0"/>
              <a:t>PHP: Hypertext Preprocessor (PHP) is a technology that allows software developers to create dynamically generated web pages, in HTML, XML, or other document types, as per client request. PHP is open source software.</a:t>
            </a:r>
          </a:p>
          <a:p>
            <a:r>
              <a:rPr lang="en-US" dirty="0"/>
              <a:t>MySQL: </a:t>
            </a:r>
            <a:r>
              <a:rPr lang="en-US" dirty="0" err="1"/>
              <a:t>MySql</a:t>
            </a:r>
            <a:r>
              <a:rPr lang="en-US" dirty="0"/>
              <a:t> is a database, widely used for accessing querying, updating, and managing data in databases.</a:t>
            </a:r>
          </a:p>
          <a:p>
            <a:pPr marL="114300" indent="0">
              <a:buNone/>
            </a:pPr>
            <a:endParaRPr lang="en-US" dirty="0"/>
          </a:p>
        </p:txBody>
      </p:sp>
    </p:spTree>
    <p:extLst>
      <p:ext uri="{BB962C8B-B14F-4D97-AF65-F5344CB8AC3E}">
        <p14:creationId xmlns:p14="http://schemas.microsoft.com/office/powerpoint/2010/main" val="406487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Software Requirement</a:t>
            </a:r>
            <a:br>
              <a:rPr lang="en-US" sz="3200" b="1" dirty="0"/>
            </a:br>
            <a:endParaRPr lang="en-US" dirty="0"/>
          </a:p>
        </p:txBody>
      </p:sp>
      <p:sp>
        <p:nvSpPr>
          <p:cNvPr id="3" name="Content Placeholder 2"/>
          <p:cNvSpPr>
            <a:spLocks noGrp="1"/>
          </p:cNvSpPr>
          <p:nvPr>
            <p:ph idx="1"/>
          </p:nvPr>
        </p:nvSpPr>
        <p:spPr/>
        <p:txBody>
          <a:bodyPr/>
          <a:lstStyle/>
          <a:p>
            <a:pPr marL="114300" indent="0">
              <a:buNone/>
            </a:pPr>
            <a:endParaRPr lang="en-US" dirty="0"/>
          </a:p>
          <a:p>
            <a:r>
              <a:rPr lang="en-US" dirty="0"/>
              <a:t>XAMPP Server</a:t>
            </a:r>
          </a:p>
          <a:p>
            <a:r>
              <a:rPr lang="en-US" dirty="0"/>
              <a:t>.NET Framework</a:t>
            </a:r>
          </a:p>
          <a:p>
            <a:r>
              <a:rPr lang="en-US" dirty="0"/>
              <a:t>Php</a:t>
            </a:r>
          </a:p>
          <a:p>
            <a:r>
              <a:rPr lang="en-US" dirty="0"/>
              <a:t>Oracle </a:t>
            </a:r>
            <a:r>
              <a:rPr lang="en-US" dirty="0" err="1"/>
              <a:t>SqL</a:t>
            </a:r>
            <a:endParaRPr lang="en-US" dirty="0"/>
          </a:p>
        </p:txBody>
      </p:sp>
    </p:spTree>
    <p:extLst>
      <p:ext uri="{BB962C8B-B14F-4D97-AF65-F5344CB8AC3E}">
        <p14:creationId xmlns:p14="http://schemas.microsoft.com/office/powerpoint/2010/main" val="427616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7FFC-AA9E-4298-BF7C-A0DE10F6D9E0}"/>
              </a:ext>
            </a:extLst>
          </p:cNvPr>
          <p:cNvSpPr>
            <a:spLocks noGrp="1"/>
          </p:cNvSpPr>
          <p:nvPr>
            <p:ph type="title"/>
          </p:nvPr>
        </p:nvSpPr>
        <p:spPr>
          <a:xfrm>
            <a:off x="457200" y="533400"/>
            <a:ext cx="7620000" cy="1143000"/>
          </a:xfrm>
        </p:spPr>
        <p:txBody>
          <a:bodyPr/>
          <a:lstStyle/>
          <a:p>
            <a:r>
              <a:rPr lang="en-US" sz="3200" dirty="0">
                <a:solidFill>
                  <a:schemeClr val="tx1"/>
                </a:solidFill>
                <a:latin typeface="Georgia" panose="02040502050405020303" pitchFamily="18" charset="0"/>
              </a:rPr>
              <a:t>Hardware </a:t>
            </a:r>
            <a:r>
              <a:rPr lang="en-US" altLang="zh-CN" sz="3200" spc="1" dirty="0">
                <a:solidFill>
                  <a:schemeClr val="tx1"/>
                </a:solidFill>
                <a:latin typeface="Georgia"/>
                <a:ea typeface="Georgia"/>
                <a:cs typeface="Georgia"/>
              </a:rPr>
              <a:t>Requirements</a:t>
            </a:r>
            <a:br>
              <a:rPr lang="en-US" altLang="zh-CN" sz="1800" spc="1" dirty="0">
                <a:solidFill>
                  <a:schemeClr val="tx1"/>
                </a:solidFill>
                <a:latin typeface="Georgia"/>
                <a:ea typeface="Georgia"/>
                <a:cs typeface="Georgia"/>
              </a:rPr>
            </a:br>
            <a:br>
              <a:rPr lang="en-US" altLang="zh-CN" sz="1800" spc="1" dirty="0">
                <a:solidFill>
                  <a:srgbClr val="FFFFFF"/>
                </a:solidFill>
                <a:latin typeface="Georgia"/>
                <a:ea typeface="Georgia"/>
                <a:cs typeface="Georgia"/>
              </a:rPr>
            </a:br>
            <a:br>
              <a:rPr lang="en-US" altLang="zh-CN" sz="1800" spc="1" dirty="0">
                <a:solidFill>
                  <a:srgbClr val="FFFFFF"/>
                </a:solidFill>
                <a:latin typeface="Georgia"/>
                <a:ea typeface="Georgia"/>
                <a:cs typeface="Georgia"/>
              </a:rPr>
            </a:br>
            <a:r>
              <a:rPr lang="en-US" altLang="zh-CN" sz="1800" spc="1" dirty="0">
                <a:solidFill>
                  <a:srgbClr val="FFFFFF"/>
                </a:solidFill>
                <a:latin typeface="Georgia"/>
                <a:ea typeface="Georgia"/>
                <a:cs typeface="Georgia"/>
              </a:rPr>
              <a:t>     </a:t>
            </a:r>
            <a:r>
              <a:rPr lang="en-US" altLang="zh-CN" sz="1800" spc="1" dirty="0">
                <a:solidFill>
                  <a:srgbClr val="FFFFFF"/>
                </a:solidFill>
                <a:latin typeface="Arial" panose="020B0604020202020204" pitchFamily="34" charset="0"/>
                <a:ea typeface="Georgia"/>
                <a:cs typeface="Arial" panose="020B0604020202020204" pitchFamily="34" charset="0"/>
              </a:rPr>
              <a:t>Name of component                                       specification</a:t>
            </a:r>
            <a:endParaRPr lang="en-IN" sz="1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25970E49-D2FB-4F4F-9303-62942FA3D30F}"/>
              </a:ext>
            </a:extLst>
          </p:cNvPr>
          <p:cNvSpPr>
            <a:spLocks noGrp="1"/>
          </p:cNvSpPr>
          <p:nvPr>
            <p:ph sz="half" idx="1"/>
          </p:nvPr>
        </p:nvSpPr>
        <p:spPr/>
        <p:txBody>
          <a:bodyPr>
            <a:normAutofit fontScale="85000" lnSpcReduction="10000"/>
          </a:bodyPr>
          <a:lstStyle/>
          <a:p>
            <a:pPr marL="0" indent="0">
              <a:buNone/>
            </a:pPr>
            <a:endParaRPr lang="en-US" dirty="0"/>
          </a:p>
          <a:p>
            <a:endParaRPr lang="en-IN" dirty="0"/>
          </a:p>
        </p:txBody>
      </p:sp>
      <p:sp>
        <p:nvSpPr>
          <p:cNvPr id="5" name="Content Placeholder 4">
            <a:extLst>
              <a:ext uri="{FF2B5EF4-FFF2-40B4-BE49-F238E27FC236}">
                <a16:creationId xmlns:a16="http://schemas.microsoft.com/office/drawing/2014/main" id="{2D16E215-A584-4B38-A0A9-B6F82E367F6C}"/>
              </a:ext>
            </a:extLst>
          </p:cNvPr>
          <p:cNvSpPr>
            <a:spLocks noGrp="1"/>
          </p:cNvSpPr>
          <p:nvPr>
            <p:ph sz="half" idx="2"/>
          </p:nvPr>
        </p:nvSpPr>
        <p:spPr>
          <a:xfrm>
            <a:off x="791581" y="2399319"/>
            <a:ext cx="6746546" cy="3150184"/>
          </a:xfrm>
        </p:spPr>
        <p:txBody>
          <a:bodyPr>
            <a:normAutofit fontScale="85000" lnSpcReduction="10000"/>
          </a:bodyPr>
          <a:lstStyle/>
          <a:p>
            <a:pPr marL="0" indent="0">
              <a:buNone/>
            </a:pPr>
            <a:r>
              <a:rPr lang="en-US" dirty="0">
                <a:latin typeface="Arial" panose="020B0604020202020204" pitchFamily="34" charset="0"/>
                <a:cs typeface="Arial" panose="020B0604020202020204" pitchFamily="34" charset="0"/>
              </a:rPr>
              <a:t>Processor:                                                                      Intel dual core or above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Processor Speed:                                                         1.0GHZ or above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RAM</a:t>
            </a:r>
            <a:r>
              <a:rPr lang="en-US">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2 GB RAM or above</a:t>
            </a:r>
          </a:p>
          <a:p>
            <a:pPr marL="0" indent="0">
              <a:buNone/>
            </a:pPr>
            <a:r>
              <a:rPr lang="en-US" dirty="0">
                <a:latin typeface="Arial" panose="020B0604020202020204" pitchFamily="34" charset="0"/>
                <a:cs typeface="Arial" panose="020B0604020202020204" pitchFamily="34" charset="0"/>
              </a:rPr>
              <a:t>Hard Disk:                 300GB hard disk or above</a:t>
            </a:r>
          </a:p>
          <a:p>
            <a:pPr marL="0" indent="0">
              <a:buNone/>
            </a:pPr>
            <a:endParaRPr lang="en-IN" dirty="0"/>
          </a:p>
        </p:txBody>
      </p:sp>
    </p:spTree>
    <p:extLst>
      <p:ext uri="{BB962C8B-B14F-4D97-AF65-F5344CB8AC3E}">
        <p14:creationId xmlns:p14="http://schemas.microsoft.com/office/powerpoint/2010/main" val="242344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UML Diagrams</a:t>
            </a:r>
            <a:r>
              <a:rPr lang="en-US" dirty="0"/>
              <a:t>:</a:t>
            </a:r>
          </a:p>
        </p:txBody>
      </p:sp>
      <p:sp>
        <p:nvSpPr>
          <p:cNvPr id="5" name="Content Placeholder 4"/>
          <p:cNvSpPr>
            <a:spLocks noGrp="1"/>
          </p:cNvSpPr>
          <p:nvPr>
            <p:ph idx="1"/>
          </p:nvPr>
        </p:nvSpPr>
        <p:spPr>
          <a:xfrm>
            <a:off x="457200" y="1524000"/>
            <a:ext cx="7620000" cy="4800600"/>
          </a:xfrm>
        </p:spPr>
        <p:txBody>
          <a:bodyPr>
            <a:normAutofit fontScale="92500"/>
          </a:bodyPr>
          <a:lstStyle/>
          <a:p>
            <a:pPr marL="114300" indent="0">
              <a:buNone/>
            </a:pPr>
            <a:endParaRPr lang="en-US" dirty="0"/>
          </a:p>
          <a:p>
            <a:pPr marL="114300" indent="0">
              <a:buNone/>
            </a:pPr>
            <a:r>
              <a:rPr lang="en-US" dirty="0"/>
              <a:t>Actor: A coherent set of roles that users of use cases play when interacting with the use `cases.</a:t>
            </a:r>
          </a:p>
          <a:p>
            <a:pPr marL="114300" indent="0">
              <a:buNone/>
            </a:pPr>
            <a:r>
              <a:rPr lang="en-US" dirty="0"/>
              <a:t> </a:t>
            </a:r>
          </a:p>
          <a:p>
            <a:pPr marL="114300" indent="0">
              <a:buNone/>
            </a:pPr>
            <a:r>
              <a:rPr lang="en-US" dirty="0"/>
              <a:t> </a:t>
            </a:r>
          </a:p>
          <a:p>
            <a:pPr marL="114300" indent="0">
              <a:buNone/>
            </a:pPr>
            <a:r>
              <a:rPr lang="en-US" dirty="0"/>
              <a:t> </a:t>
            </a:r>
          </a:p>
          <a:p>
            <a:pPr marL="114300" indent="0">
              <a:buNone/>
            </a:pPr>
            <a:r>
              <a:rPr lang="en-US" dirty="0"/>
              <a:t> </a:t>
            </a:r>
          </a:p>
          <a:p>
            <a:pPr marL="114300" indent="0">
              <a:buNone/>
            </a:pPr>
            <a:br>
              <a:rPr lang="en-US" dirty="0"/>
            </a:br>
            <a:r>
              <a:rPr lang="en-US" dirty="0"/>
              <a:t> Use case: A description of sequence of actions, including variants, that a system performs that yields an observable result of value of an actor.</a:t>
            </a:r>
            <a:br>
              <a:rPr lang="en-US" dirty="0"/>
            </a:br>
            <a:endParaRPr lang="en-US" dirty="0"/>
          </a:p>
          <a:p>
            <a:pPr marL="114300" indent="0">
              <a:buNone/>
            </a:pPr>
            <a:r>
              <a:rPr lang="en-US" dirty="0"/>
              <a:t> </a:t>
            </a:r>
          </a:p>
          <a:p>
            <a:pPr marL="114300" indent="0">
              <a:buNone/>
            </a:pPr>
            <a:r>
              <a:rPr lang="en-US" dirty="0"/>
              <a:t>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071813"/>
            <a:ext cx="371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806" y="5453061"/>
            <a:ext cx="8286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012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par>
                                <p:cTn id="38" presetID="10" presetClass="entr" presetSubtype="0" fill="hold" nodeType="withEffect">
                                  <p:stCondLst>
                                    <p:cond delay="0"/>
                                  </p:stCondLst>
                                  <p:childTnLst>
                                    <p:set>
                                      <p:cBhvr>
                                        <p:cTn id="39" dur="1" fill="hold">
                                          <p:stCondLst>
                                            <p:cond delay="0"/>
                                          </p:stCondLst>
                                        </p:cTn>
                                        <p:tgtEl>
                                          <p:spTgt spid="1027"/>
                                        </p:tgtEl>
                                        <p:attrNameLst>
                                          <p:attrName>style.visibility</p:attrName>
                                        </p:attrNameLst>
                                      </p:cBhvr>
                                      <p:to>
                                        <p:strVal val="visible"/>
                                      </p:to>
                                    </p:set>
                                    <p:animEffect transition="in" filter="fade">
                                      <p:cBhvr>
                                        <p:cTn id="40"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Couture</Template>
  <TotalTime>0</TotalTime>
  <Words>540</Words>
  <Application>Microsoft Office PowerPoint</Application>
  <PresentationFormat>On-screen Show (4:3)</PresentationFormat>
  <Paragraphs>68</Paragraphs>
  <Slides>16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Cambria</vt:lpstr>
      <vt:lpstr>Garamond</vt:lpstr>
      <vt:lpstr>Georgia</vt:lpstr>
      <vt:lpstr>Wingdings</vt:lpstr>
      <vt:lpstr>Couture</vt:lpstr>
      <vt:lpstr>Adjacency</vt:lpstr>
      <vt:lpstr>Online Examination System</vt:lpstr>
      <vt:lpstr>Introduction to the Project:</vt:lpstr>
      <vt:lpstr>System Feature </vt:lpstr>
      <vt:lpstr>Project Scope:</vt:lpstr>
      <vt:lpstr>Project Objective:</vt:lpstr>
      <vt:lpstr>Software Tools &amp; Technologies:</vt:lpstr>
      <vt:lpstr>Software Requirement </vt:lpstr>
      <vt:lpstr>Hardware Requirements        Name of component                                       specification</vt:lpstr>
      <vt:lpstr>UML Diagrams:</vt:lpstr>
      <vt:lpstr>UML Diagrams:</vt:lpstr>
      <vt:lpstr>Use Case Diagrams: For admin</vt:lpstr>
      <vt:lpstr>Sequence Diagram:</vt:lpstr>
      <vt:lpstr>Collaboration Diagram</vt:lpstr>
      <vt:lpstr>DFD</vt:lpstr>
      <vt:lpstr>User Registration</vt:lpstr>
      <vt:lpstr>Taking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Rider</dc:creator>
  <cp:lastModifiedBy>rajat kaalia</cp:lastModifiedBy>
  <cp:revision>31</cp:revision>
  <dcterms:created xsi:type="dcterms:W3CDTF">2006-08-16T00:00:00Z</dcterms:created>
  <dcterms:modified xsi:type="dcterms:W3CDTF">2020-02-10T07:18:59Z</dcterms:modified>
</cp:coreProperties>
</file>