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272" r:id="rId35"/>
    <p:sldId id="413" r:id="rId36"/>
    <p:sldId id="414" r:id="rId37"/>
    <p:sldId id="415" r:id="rId38"/>
    <p:sldId id="416" r:id="rId39"/>
    <p:sldId id="418" r:id="rId40"/>
    <p:sldId id="419" r:id="rId41"/>
    <p:sldId id="417" r:id="rId42"/>
    <p:sldId id="420" r:id="rId43"/>
    <p:sldId id="421" r:id="rId44"/>
    <p:sldId id="422" r:id="rId45"/>
    <p:sldId id="423" r:id="rId46"/>
    <p:sldId id="424" r:id="rId47"/>
    <p:sldId id="425" r:id="rId48"/>
    <p:sldId id="269" r:id="rId49"/>
    <p:sldId id="626" r:id="rId50"/>
    <p:sldId id="627" r:id="rId51"/>
    <p:sldId id="629" r:id="rId52"/>
    <p:sldId id="628" r:id="rId53"/>
    <p:sldId id="630" r:id="rId54"/>
    <p:sldId id="631" r:id="rId55"/>
    <p:sldId id="27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6" r:id="rId70"/>
    <p:sldId id="650" r:id="rId71"/>
    <p:sldId id="648" r:id="rId72"/>
    <p:sldId id="649" r:id="rId73"/>
    <p:sldId id="651" r:id="rId74"/>
    <p:sldId id="647" r:id="rId75"/>
    <p:sldId id="661" r:id="rId76"/>
    <p:sldId id="662" r:id="rId77"/>
    <p:sldId id="689" r:id="rId78"/>
    <p:sldId id="690" r:id="rId79"/>
    <p:sldId id="664" r:id="rId80"/>
    <p:sldId id="668" r:id="rId81"/>
    <p:sldId id="669" r:id="rId82"/>
    <p:sldId id="667" r:id="rId83"/>
    <p:sldId id="652" r:id="rId84"/>
    <p:sldId id="653" r:id="rId85"/>
    <p:sldId id="656" r:id="rId86"/>
    <p:sldId id="657" r:id="rId87"/>
    <p:sldId id="659" r:id="rId88"/>
    <p:sldId id="660" r:id="rId89"/>
    <p:sldId id="764" r:id="rId90"/>
    <p:sldId id="765" r:id="rId91"/>
    <p:sldId id="766" r:id="rId92"/>
    <p:sldId id="767" r:id="rId93"/>
    <p:sldId id="768" r:id="rId94"/>
    <p:sldId id="672" r:id="rId95"/>
    <p:sldId id="673" r:id="rId96"/>
    <p:sldId id="671" r:id="rId97"/>
    <p:sldId id="670" r:id="rId98"/>
    <p:sldId id="674" r:id="rId99"/>
    <p:sldId id="676" r:id="rId100"/>
    <p:sldId id="675" r:id="rId101"/>
    <p:sldId id="677" r:id="rId102"/>
    <p:sldId id="654" r:id="rId103"/>
    <p:sldId id="655" r:id="rId104"/>
    <p:sldId id="678" r:id="rId105"/>
    <p:sldId id="679" r:id="rId106"/>
    <p:sldId id="680" r:id="rId107"/>
    <p:sldId id="681" r:id="rId108"/>
    <p:sldId id="682" r:id="rId109"/>
    <p:sldId id="683" r:id="rId110"/>
    <p:sldId id="684" r:id="rId111"/>
    <p:sldId id="704" r:id="rId112"/>
    <p:sldId id="685" r:id="rId113"/>
    <p:sldId id="686" r:id="rId114"/>
    <p:sldId id="687" r:id="rId115"/>
    <p:sldId id="717" r:id="rId116"/>
    <p:sldId id="392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E00"/>
    <a:srgbClr val="289A00"/>
    <a:srgbClr val="FF33CC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така,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данни,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заменена с целия код  на файла, който трябва </a:t>
            </a:r>
            <a:r>
              <a:rPr lang="bg-BG"/>
              <a:t>да вмъкне</a:t>
            </a:r>
            <a:endParaRPr lang="bg-BG" dirty="0"/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от 2та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без </a:t>
            </a:r>
            <a:r>
              <a:rPr lang="en-US" dirty="0"/>
              <a:t>safe guards, </a:t>
            </a:r>
            <a:r>
              <a:rPr lang="bg-BG" dirty="0"/>
              <a:t>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принципа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Person::Introduce()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Инстанции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{2, 3,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{4, 4,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{3, 5, 7}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951199"/>
              </p:ext>
            </p:extLst>
          </p:nvPr>
        </p:nvGraphicFramePr>
        <p:xfrm>
          <a:off x="921327" y="4634864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3416104" y="1309272"/>
            <a:ext cx="535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а</a:t>
            </a:r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6B0A2BD-C02D-48C8-9FAC-4DCD9081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89944"/>
              </p:ext>
            </p:extLst>
          </p:nvPr>
        </p:nvGraphicFramePr>
        <p:xfrm>
          <a:off x="2032000" y="457260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895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9109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412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7547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2235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7786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089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04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double</a:t>
            </a:r>
            <a:r>
              <a:rPr lang="en-GB" dirty="0"/>
              <a:t>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</a:t>
            </a:r>
            <a:r>
              <a:rPr lang="en-US" dirty="0">
                <a:solidFill>
                  <a:srgbClr val="FF33CC"/>
                </a:solidFill>
              </a:rPr>
              <a:t>16</a:t>
            </a:r>
            <a:r>
              <a:rPr lang="bg-BG" dirty="0">
                <a:solidFill>
                  <a:srgbClr val="FF33CC"/>
                </a:solidFill>
              </a:rPr>
              <a:t>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колко е големината на самия него</a:t>
            </a:r>
            <a:endParaRPr lang="en-US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FF33CC"/>
                </a:solidFill>
              </a:rPr>
              <a:t>(няма значение от архитектурата, тъй като размерът на </a:t>
            </a:r>
            <a:r>
              <a:rPr lang="bg-BG" sz="2000" dirty="0" err="1">
                <a:solidFill>
                  <a:srgbClr val="FF33CC"/>
                </a:solidFill>
              </a:rPr>
              <a:t>пойнтърите</a:t>
            </a:r>
            <a:r>
              <a:rPr lang="bg-BG" sz="2000" dirty="0">
                <a:solidFill>
                  <a:srgbClr val="FF33CC"/>
                </a:solidFill>
              </a:rPr>
              <a:t> не надвишава 8)</a:t>
            </a:r>
            <a:endParaRPr lang="en-GB" sz="2000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simple{</a:t>
            </a:r>
          </a:p>
          <a:p>
            <a:pPr marL="457200" lvl="1" indent="0">
              <a:buNone/>
            </a:pPr>
            <a:r>
              <a:rPr lang="en-GB" sz="2800" dirty="0"/>
              <a:t>int member;</a:t>
            </a:r>
          </a:p>
          <a:p>
            <a:pPr marL="0" indent="0">
              <a:buNone/>
            </a:pPr>
            <a:r>
              <a:rPr lang="en-GB" sz="3200" dirty="0"/>
              <a:t>};</a:t>
            </a:r>
          </a:p>
          <a:p>
            <a:pPr marL="0" indent="0">
              <a:buNone/>
            </a:pPr>
            <a:r>
              <a:rPr lang="en-GB" sz="3200" dirty="0"/>
              <a:t>…………….</a:t>
            </a:r>
          </a:p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</a:p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скоби,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</a:t>
            </a:r>
            <a:r>
              <a:rPr lang="en-US" sz="3200" dirty="0"/>
              <a:t>crash</a:t>
            </a:r>
            <a:endParaRPr lang="bg-BG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взаимнозаменяеми</a:t>
            </a:r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не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!=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0000"/>
                </a:solidFill>
              </a:rPr>
              <a:t>easyPtr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момента на обръщане към </a:t>
            </a:r>
            <a:r>
              <a:rPr lang="en-US" dirty="0">
                <a:solidFill>
                  <a:srgbClr val="FF0000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член-функция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</a:t>
            </a:r>
            <a:r>
              <a:rPr lang="en-US" dirty="0"/>
              <a:t> </a:t>
            </a:r>
            <a:r>
              <a:rPr lang="bg-BG" dirty="0"/>
              <a:t>обърнем към </a:t>
            </a:r>
            <a:r>
              <a:rPr lang="en-US" dirty="0"/>
              <a:t>global scope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член-функция, че искаме тя да третира обекта си като константен, трябва след кръглите скоби да </a:t>
            </a:r>
            <a:r>
              <a:rPr lang="bg-BG" dirty="0" err="1"/>
              <a:t>допъним</a:t>
            </a:r>
            <a:r>
              <a:rPr lang="bg-BG" dirty="0"/>
              <a:t>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D2F3F3-437E-4470-B873-7FD3D0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</a:t>
            </a:r>
            <a:r>
              <a:rPr lang="bg-BG" dirty="0"/>
              <a:t>член-данни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3A114-4079-436F-8F22-FB39175B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Понякога може да имаме член-данни, които искаме да можем да редактираме навсякъде и по всяко време</a:t>
            </a:r>
          </a:p>
          <a:p>
            <a:endParaRPr lang="bg-BG" dirty="0"/>
          </a:p>
          <a:p>
            <a:r>
              <a:rPr lang="bg-BG" dirty="0"/>
              <a:t>Модификаторът </a:t>
            </a:r>
            <a:r>
              <a:rPr lang="en-GB" dirty="0"/>
              <a:t>mutable </a:t>
            </a:r>
            <a:r>
              <a:rPr lang="bg-BG" dirty="0"/>
              <a:t>ни позволява да постигнем точно този ефект</a:t>
            </a:r>
          </a:p>
          <a:p>
            <a:endParaRPr lang="bg-BG" dirty="0"/>
          </a:p>
          <a:p>
            <a:r>
              <a:rPr lang="bg-BG" dirty="0"/>
              <a:t>Ако една член-</a:t>
            </a:r>
            <a:r>
              <a:rPr lang="bg-BG" dirty="0" err="1"/>
              <a:t>данна</a:t>
            </a:r>
            <a:r>
              <a:rPr lang="bg-BG" dirty="0"/>
              <a:t> е декларирана като </a:t>
            </a:r>
            <a:r>
              <a:rPr lang="en-GB" dirty="0"/>
              <a:t>mutable, </a:t>
            </a:r>
            <a:r>
              <a:rPr lang="bg-BG" dirty="0"/>
              <a:t>то можем да я редактираме дори ако функцията третира обекта като константен</a:t>
            </a:r>
            <a:endParaRPr lang="en-GB" dirty="0"/>
          </a:p>
          <a:p>
            <a:endParaRPr lang="en-GB" dirty="0"/>
          </a:p>
          <a:p>
            <a:r>
              <a:rPr lang="bg-BG" dirty="0"/>
              <a:t>Член-данните, декларирани като константни, не могат да са </a:t>
            </a:r>
            <a:r>
              <a:rPr lang="en-GB" dirty="0"/>
              <a:t>mutable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41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D07EF9-E201-4961-9712-53B3135C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A569FA-912E-45DB-BD48-ED7D1C96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36581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A3D227-4765-4B82-B9F8-5382477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683B06F-499C-4885-95DF-41B229E1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040648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AA9A7F-D4B7-408E-8B96-D73FE75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C5A780F-5FA7-4CAD-94C0-A70399FF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62791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32A3EF-B2A1-40E6-A794-A0FD836E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E51E287-30C6-465A-9CDC-7CEE295C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90682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3057</Words>
  <Application>Microsoft Office PowerPoint</Application>
  <PresentationFormat>Широк екран</PresentationFormat>
  <Paragraphs>804</Paragraphs>
  <Slides>116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 за член-функция</vt:lpstr>
      <vt:lpstr>Пример</vt:lpstr>
      <vt:lpstr>Презентация на PowerPoint</vt:lpstr>
      <vt:lpstr>mutable член-данни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Martin Iliev</cp:lastModifiedBy>
  <cp:revision>156</cp:revision>
  <dcterms:created xsi:type="dcterms:W3CDTF">2019-02-17T22:26:42Z</dcterms:created>
  <dcterms:modified xsi:type="dcterms:W3CDTF">2019-04-02T15:14:46Z</dcterms:modified>
</cp:coreProperties>
</file>