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39C7-6ABA-636A-144F-545464268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662473"/>
            <a:ext cx="9418320" cy="1777482"/>
          </a:xfrm>
        </p:spPr>
        <p:txBody>
          <a:bodyPr/>
          <a:lstStyle/>
          <a:p>
            <a:r>
              <a:rPr lang="en-US" dirty="0"/>
              <a:t>EldrenHomes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20DAB-7585-DCC6-442A-C57738D0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93" y="270354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83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990C9-D0E3-6555-4C33-BA3A64533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805" y="671804"/>
            <a:ext cx="9523828" cy="5357153"/>
          </a:xfrm>
        </p:spPr>
      </p:pic>
    </p:spTree>
    <p:extLst>
      <p:ext uri="{BB962C8B-B14F-4D97-AF65-F5344CB8AC3E}">
        <p14:creationId xmlns:p14="http://schemas.microsoft.com/office/powerpoint/2010/main" val="2479937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F1CB55-565F-70F5-7FD2-680610916B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067" y="102636"/>
            <a:ext cx="5540313" cy="311642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55E6E10-98E9-BB20-677D-47DAA0D5A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7560" y="3325880"/>
            <a:ext cx="5964158" cy="335483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87BD59-DA72-1858-2023-B9276C6B5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87" y="3533192"/>
            <a:ext cx="2416629" cy="3222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FC4A3C-3CE0-B69E-4002-E7F4CC6B8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154" y="599879"/>
            <a:ext cx="4243873" cy="21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2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801770-B994-CCFF-2781-D6FA4ACF6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780" y="765110"/>
            <a:ext cx="9919477" cy="5579706"/>
          </a:xfrm>
        </p:spPr>
      </p:pic>
    </p:spTree>
    <p:extLst>
      <p:ext uri="{BB962C8B-B14F-4D97-AF65-F5344CB8AC3E}">
        <p14:creationId xmlns:p14="http://schemas.microsoft.com/office/powerpoint/2010/main" val="1346906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8916-CA7E-18A6-8F9B-3977CEDC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E302-E458-2EB8-7CDA-1063EFAE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Connecting Backend</a:t>
            </a:r>
          </a:p>
          <a:p>
            <a:r>
              <a:rPr lang="en-IN" dirty="0"/>
              <a:t>Deployment of Website</a:t>
            </a:r>
          </a:p>
          <a:p>
            <a:r>
              <a:rPr lang="en-IN" dirty="0"/>
              <a:t>Fully Functional </a:t>
            </a:r>
          </a:p>
          <a:p>
            <a:r>
              <a:rPr lang="en-IN" dirty="0"/>
              <a:t>Network Traffic for public use</a:t>
            </a:r>
          </a:p>
        </p:txBody>
      </p:sp>
    </p:spTree>
    <p:extLst>
      <p:ext uri="{BB962C8B-B14F-4D97-AF65-F5344CB8AC3E}">
        <p14:creationId xmlns:p14="http://schemas.microsoft.com/office/powerpoint/2010/main" val="2497778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B4677-D22E-42EE-85B4-8BEE90802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184" y="485191"/>
            <a:ext cx="9373052" cy="6291661"/>
          </a:xfrm>
        </p:spPr>
      </p:pic>
    </p:spTree>
    <p:extLst>
      <p:ext uri="{BB962C8B-B14F-4D97-AF65-F5344CB8AC3E}">
        <p14:creationId xmlns:p14="http://schemas.microsoft.com/office/powerpoint/2010/main" val="343588996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6F7E-FA1F-479F-9352-6CC2977E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0660-0D68-167A-E4B1-80DE2CB0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01" y="2911151"/>
            <a:ext cx="8595360" cy="4351337"/>
          </a:xfrm>
        </p:spPr>
        <p:txBody>
          <a:bodyPr/>
          <a:lstStyle/>
          <a:p>
            <a:r>
              <a:rPr lang="en-US" sz="1800" dirty="0"/>
              <a:t>SHREYASH JOSHI (21BCE5469)</a:t>
            </a:r>
          </a:p>
          <a:p>
            <a:r>
              <a:rPr lang="en-US" sz="1800" dirty="0"/>
              <a:t>SUYASH AGRAWAL (21BCE5417)</a:t>
            </a:r>
          </a:p>
          <a:p>
            <a:r>
              <a:rPr lang="en-US" sz="1800" dirty="0"/>
              <a:t>MAYANK PATHAK  (21BCE5238)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6813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ACB8-4788-8ABB-BF3C-684E677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7884-A876-B8AC-E290-830F60B1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896" y="2873829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Team Leader: Shreyash Joshi</a:t>
            </a:r>
          </a:p>
          <a:p>
            <a:pPr marL="0" indent="0">
              <a:buNone/>
            </a:pPr>
            <a:r>
              <a:rPr lang="en-US" dirty="0"/>
              <a:t>Logic Developer: Shreyash Joshi &amp; Suyash Agrawal</a:t>
            </a:r>
          </a:p>
          <a:p>
            <a:pPr marL="0" indent="0">
              <a:buNone/>
            </a:pPr>
            <a:r>
              <a:rPr lang="en-US" dirty="0"/>
              <a:t>Program Developer: Shreyash Joshi</a:t>
            </a:r>
          </a:p>
          <a:p>
            <a:pPr marL="0" indent="0">
              <a:buNone/>
            </a:pPr>
            <a:r>
              <a:rPr lang="en-US" dirty="0"/>
              <a:t>Tester and UI Developer: Mayank Dutt Pathak</a:t>
            </a:r>
          </a:p>
          <a:p>
            <a:pPr marL="0" indent="0">
              <a:buNone/>
            </a:pPr>
            <a:r>
              <a:rPr lang="en-US" dirty="0"/>
              <a:t>Document Writer: Suyash Agrawal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51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D8D9-CB8F-B7D9-73EB-0D4A570C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A343-0B03-9BF6-5E95-B2A0BEA1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HTML</a:t>
            </a:r>
          </a:p>
          <a:p>
            <a:pPr marL="0" indent="0">
              <a:buNone/>
            </a:pPr>
            <a:r>
              <a:rPr lang="en-IN" sz="2400" dirty="0"/>
              <a:t>CSS</a:t>
            </a:r>
          </a:p>
          <a:p>
            <a:pPr marL="0" indent="0">
              <a:buNone/>
            </a:pPr>
            <a:r>
              <a:rPr lang="en-IN" sz="2400" dirty="0"/>
              <a:t>JavaScript</a:t>
            </a:r>
          </a:p>
          <a:p>
            <a:pPr marL="0" indent="0">
              <a:buNone/>
            </a:pPr>
            <a:r>
              <a:rPr lang="en-IN" sz="2400" dirty="0"/>
              <a:t>Bootstrap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539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8921-EE79-F565-075E-E008694D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DD796F-4A07-28E2-8A1F-9935870C7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75932"/>
            <a:ext cx="8594725" cy="4257074"/>
          </a:xfrm>
        </p:spPr>
      </p:pic>
    </p:spTree>
    <p:extLst>
      <p:ext uri="{BB962C8B-B14F-4D97-AF65-F5344CB8AC3E}">
        <p14:creationId xmlns:p14="http://schemas.microsoft.com/office/powerpoint/2010/main" val="207276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17828-FCE6-F301-6ACF-DAADC5CC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027" y="1101013"/>
            <a:ext cx="9262639" cy="4269497"/>
          </a:xfrm>
        </p:spPr>
      </p:pic>
    </p:spTree>
    <p:extLst>
      <p:ext uri="{BB962C8B-B14F-4D97-AF65-F5344CB8AC3E}">
        <p14:creationId xmlns:p14="http://schemas.microsoft.com/office/powerpoint/2010/main" val="6619409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7AEF9-B266-4916-DB7A-DEBAB2A1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11" y="466530"/>
            <a:ext cx="10533225" cy="5924939"/>
          </a:xfrm>
        </p:spPr>
      </p:pic>
    </p:spTree>
    <p:extLst>
      <p:ext uri="{BB962C8B-B14F-4D97-AF65-F5344CB8AC3E}">
        <p14:creationId xmlns:p14="http://schemas.microsoft.com/office/powerpoint/2010/main" val="34152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755DA2-CA92-396E-27E0-71DEE3BEBA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648" y="337192"/>
            <a:ext cx="5129406" cy="288529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8D982E-BD18-8C3B-8625-C5D1D97EB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9085" y="3345025"/>
            <a:ext cx="5496549" cy="309180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2F3DF1-A659-D0F5-A085-E99DACE73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096" y="159372"/>
            <a:ext cx="2834465" cy="28344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1F6332-241E-F794-3EA8-47CA2F46A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258" y="3429000"/>
            <a:ext cx="2439178" cy="32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0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506861-F45B-BFC9-74DD-6272E106B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7" y="559837"/>
            <a:ext cx="10201468" cy="5738326"/>
          </a:xfrm>
        </p:spPr>
      </p:pic>
    </p:spTree>
    <p:extLst>
      <p:ext uri="{BB962C8B-B14F-4D97-AF65-F5344CB8AC3E}">
        <p14:creationId xmlns:p14="http://schemas.microsoft.com/office/powerpoint/2010/main" val="3726718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</TotalTime>
  <Words>72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EldrenHomes</vt:lpstr>
      <vt:lpstr>Team Members</vt:lpstr>
      <vt:lpstr>Roles</vt:lpstr>
      <vt:lpstr>Software Technologies Used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EldrenHomes</dc:title>
  <dc:creator>Jagrat Chopra</dc:creator>
  <cp:lastModifiedBy>Jagrat Chopra</cp:lastModifiedBy>
  <cp:revision>1</cp:revision>
  <dcterms:created xsi:type="dcterms:W3CDTF">2024-02-25T16:41:04Z</dcterms:created>
  <dcterms:modified xsi:type="dcterms:W3CDTF">2024-02-25T17:38:20Z</dcterms:modified>
</cp:coreProperties>
</file>