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40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3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5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92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5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1C56-0EC4-490F-9FF6-98FDDB447DC9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F54F-CEC5-4DE2-A3DF-FE852F40F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757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04" y="2672571"/>
            <a:ext cx="968578" cy="9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89" y="3089622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09" y="2007033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03" y="2239674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20" y="3286328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26" y="3506645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18" y="2754400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11" y="2559022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26" y="3453275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50" y="1920326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56" y="1687685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4662" y="3001771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05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16730" y="2647632"/>
            <a:ext cx="289896" cy="31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66709" y="3069561"/>
            <a:ext cx="493244" cy="9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43886" y="2637198"/>
            <a:ext cx="311946" cy="37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15416" y="12181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05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937264">
            <a:off x="2657011" y="294046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contacting</a:t>
            </a:r>
            <a:endParaRPr lang="en-GB" sz="90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4935" y="2952634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12190" y="2218778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2108" y="2133128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05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3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757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35" y="2672571"/>
            <a:ext cx="968578" cy="9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20" y="3089622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40" y="2007033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34" y="2239674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51" y="3286328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57" y="3506645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42" y="2559022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57" y="3453275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81" y="1920326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87" y="1687685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766293" y="3001771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05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058361" y="2647632"/>
            <a:ext cx="289896" cy="31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58361" y="3322263"/>
            <a:ext cx="163052" cy="11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13560" y="3053687"/>
            <a:ext cx="408997" cy="8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53821" y="2218778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23739" y="2133128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05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22151" y="2771824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57248" y="3293661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8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757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89" y="2708506"/>
            <a:ext cx="968578" cy="9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74" y="3125557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94" y="2042968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88" y="2275609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105" y="3322263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11" y="3542580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03" y="2790335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96" y="2594957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11" y="3489210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935" y="1956261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70" y="1742616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6982147" y="3037706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05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25351" y="2988569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561851" y="2254713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48577" y="216906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36953" y="2807759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65116" y="33295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8" name="Picture 4" descr="https://www.freeiconspng.com/uploads/white-person-icon-png-people-black-icon-png-persons-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87" y="2766105"/>
            <a:ext cx="727306" cy="7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5582204" y="2964339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endParaRPr lang="en-GB" sz="105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3537527" y="2810422"/>
            <a:ext cx="2068286" cy="283759"/>
          </a:xfrm>
          <a:custGeom>
            <a:avLst/>
            <a:gdLst>
              <a:gd name="connsiteX0" fmla="*/ 0 w 2392218"/>
              <a:gd name="connsiteY0" fmla="*/ 378699 h 387936"/>
              <a:gd name="connsiteX1" fmla="*/ 1320800 w 2392218"/>
              <a:gd name="connsiteY1" fmla="*/ 9 h 387936"/>
              <a:gd name="connsiteX2" fmla="*/ 2392218 w 2392218"/>
              <a:gd name="connsiteY2" fmla="*/ 387936 h 38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2218" h="387936">
                <a:moveTo>
                  <a:pt x="0" y="378699"/>
                </a:moveTo>
                <a:cubicBezTo>
                  <a:pt x="461048" y="188584"/>
                  <a:pt x="922097" y="-1531"/>
                  <a:pt x="1320800" y="9"/>
                </a:cubicBezTo>
                <a:cubicBezTo>
                  <a:pt x="1719503" y="1549"/>
                  <a:pt x="2247515" y="317124"/>
                  <a:pt x="2392218" y="387936"/>
                </a:cubicBezTo>
              </a:path>
            </a:pathLst>
          </a:custGeom>
          <a:ln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reeform 108"/>
          <p:cNvSpPr/>
          <p:nvPr/>
        </p:nvSpPr>
        <p:spPr>
          <a:xfrm>
            <a:off x="2066160" y="1866160"/>
            <a:ext cx="4360186" cy="338723"/>
          </a:xfrm>
          <a:custGeom>
            <a:avLst/>
            <a:gdLst>
              <a:gd name="connsiteX0" fmla="*/ 0 w 2392218"/>
              <a:gd name="connsiteY0" fmla="*/ 378699 h 387936"/>
              <a:gd name="connsiteX1" fmla="*/ 1320800 w 2392218"/>
              <a:gd name="connsiteY1" fmla="*/ 9 h 387936"/>
              <a:gd name="connsiteX2" fmla="*/ 2392218 w 2392218"/>
              <a:gd name="connsiteY2" fmla="*/ 387936 h 38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2218" h="387936">
                <a:moveTo>
                  <a:pt x="0" y="378699"/>
                </a:moveTo>
                <a:cubicBezTo>
                  <a:pt x="461048" y="188584"/>
                  <a:pt x="922097" y="-1531"/>
                  <a:pt x="1320800" y="9"/>
                </a:cubicBezTo>
                <a:cubicBezTo>
                  <a:pt x="1719503" y="1549"/>
                  <a:pt x="2247515" y="317124"/>
                  <a:pt x="2392218" y="387936"/>
                </a:cubicBezTo>
              </a:path>
            </a:pathLst>
          </a:custGeom>
          <a:ln>
            <a:prstDash val="dash"/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5424434" y="1737682"/>
            <a:ext cx="93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 changed after contact</a:t>
            </a:r>
            <a:endParaRPr lang="en-GB" sz="80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526211" y="2096228"/>
            <a:ext cx="323273" cy="65684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ounded Rectangle 111"/>
          <p:cNvSpPr/>
          <p:nvPr/>
        </p:nvSpPr>
        <p:spPr>
          <a:xfrm>
            <a:off x="7794520" y="2849801"/>
            <a:ext cx="323273" cy="65684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ounded Rectangle 112"/>
          <p:cNvSpPr/>
          <p:nvPr/>
        </p:nvSpPr>
        <p:spPr>
          <a:xfrm>
            <a:off x="7437491" y="3140727"/>
            <a:ext cx="323273" cy="65684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ounded Rectangle 113"/>
          <p:cNvSpPr/>
          <p:nvPr/>
        </p:nvSpPr>
        <p:spPr>
          <a:xfrm>
            <a:off x="6201313" y="2648978"/>
            <a:ext cx="323273" cy="65684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ounded Rectangle 114"/>
          <p:cNvSpPr/>
          <p:nvPr/>
        </p:nvSpPr>
        <p:spPr>
          <a:xfrm>
            <a:off x="6320952" y="1972002"/>
            <a:ext cx="323273" cy="65684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784869" y="4174846"/>
            <a:ext cx="623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60824" y="4119430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9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(making contact)</a:t>
            </a:r>
            <a:endParaRPr lang="en-GB" sz="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385833" y="4119430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9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(making contact)</a:t>
            </a:r>
            <a:endParaRPr lang="en-GB" sz="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634752" y="4119430"/>
            <a:ext cx="13773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9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(tracing and isolating)</a:t>
            </a:r>
            <a:endParaRPr lang="en-GB" sz="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957836" y="2828794"/>
            <a:ext cx="323273" cy="71378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9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>Warwick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Rabia AZIZA</dc:creator>
  <cp:lastModifiedBy>Rabia AZIZA</cp:lastModifiedBy>
  <cp:revision>7</cp:revision>
  <dcterms:created xsi:type="dcterms:W3CDTF">2020-04-12T18:26:52Z</dcterms:created>
  <dcterms:modified xsi:type="dcterms:W3CDTF">2020-04-12T19:22:19Z</dcterms:modified>
</cp:coreProperties>
</file>