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5F"/>
    <a:srgbClr val="FFB400"/>
    <a:srgbClr val="00D1C1"/>
    <a:srgbClr val="7B0051"/>
    <a:srgbClr val="464646"/>
    <a:srgbClr val="0085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8B0D6-DAE3-4C35-BDEB-BC05B5D9DCE8}" v="166" dt="2018-10-02T03:47:06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a, Abhishek" userId="8288532d-7fac-42b9-a180-1b21d30a3acc" providerId="ADAL" clId="{A1391B08-C62B-4B79-A0EA-4F2B16CBB75B}"/>
    <pc:docChg chg="undo custSel addSld delSld modSld sldOrd">
      <pc:chgData name="Saha, Abhishek" userId="8288532d-7fac-42b9-a180-1b21d30a3acc" providerId="ADAL" clId="{A1391B08-C62B-4B79-A0EA-4F2B16CBB75B}" dt="2018-10-02T04:10:55.301" v="2565" actId="20577"/>
      <pc:docMkLst>
        <pc:docMk/>
      </pc:docMkLst>
      <pc:sldChg chg="addSp delSp modSp">
        <pc:chgData name="Saha, Abhishek" userId="8288532d-7fac-42b9-a180-1b21d30a3acc" providerId="ADAL" clId="{A1391B08-C62B-4B79-A0EA-4F2B16CBB75B}" dt="2018-10-02T02:45:54.852" v="641" actId="242"/>
        <pc:sldMkLst>
          <pc:docMk/>
          <pc:sldMk cId="4044386989" sldId="257"/>
        </pc:sldMkLst>
        <pc:spChg chg="mod">
          <ac:chgData name="Saha, Abhishek" userId="8288532d-7fac-42b9-a180-1b21d30a3acc" providerId="ADAL" clId="{A1391B08-C62B-4B79-A0EA-4F2B16CBB75B}" dt="2018-10-02T02:26:45.402" v="536" actId="20577"/>
          <ac:spMkLst>
            <pc:docMk/>
            <pc:sldMk cId="4044386989" sldId="257"/>
            <ac:spMk id="4" creationId="{472715B3-E40C-4CE1-BEA9-971CF3C4DB0B}"/>
          </ac:spMkLst>
        </pc:spChg>
        <pc:spChg chg="mod">
          <ac:chgData name="Saha, Abhishek" userId="8288532d-7fac-42b9-a180-1b21d30a3acc" providerId="ADAL" clId="{A1391B08-C62B-4B79-A0EA-4F2B16CBB75B}" dt="2018-10-02T02:24:39.858" v="356" actId="6549"/>
          <ac:spMkLst>
            <pc:docMk/>
            <pc:sldMk cId="4044386989" sldId="257"/>
            <ac:spMk id="5" creationId="{82C5FDDF-2FCF-4E68-845C-458FE5A08224}"/>
          </ac:spMkLst>
        </pc:spChg>
        <pc:spChg chg="mod">
          <ac:chgData name="Saha, Abhishek" userId="8288532d-7fac-42b9-a180-1b21d30a3acc" providerId="ADAL" clId="{A1391B08-C62B-4B79-A0EA-4F2B16CBB75B}" dt="2018-10-02T02:13:20.823" v="344" actId="12"/>
          <ac:spMkLst>
            <pc:docMk/>
            <pc:sldMk cId="4044386989" sldId="257"/>
            <ac:spMk id="6" creationId="{2EFBD774-4D1C-45E0-BE03-72AEB21719DE}"/>
          </ac:spMkLst>
        </pc:spChg>
        <pc:spChg chg="mod">
          <ac:chgData name="Saha, Abhishek" userId="8288532d-7fac-42b9-a180-1b21d30a3acc" providerId="ADAL" clId="{A1391B08-C62B-4B79-A0EA-4F2B16CBB75B}" dt="2018-10-02T02:45:54.852" v="641" actId="242"/>
          <ac:spMkLst>
            <pc:docMk/>
            <pc:sldMk cId="4044386989" sldId="257"/>
            <ac:spMk id="7" creationId="{8914258A-558C-4784-B36A-F8CC7FF46F72}"/>
          </ac:spMkLst>
        </pc:spChg>
        <pc:spChg chg="mod">
          <ac:chgData name="Saha, Abhishek" userId="8288532d-7fac-42b9-a180-1b21d30a3acc" providerId="ADAL" clId="{A1391B08-C62B-4B79-A0EA-4F2B16CBB75B}" dt="2018-10-02T02:09:33.617" v="333" actId="6549"/>
          <ac:spMkLst>
            <pc:docMk/>
            <pc:sldMk cId="4044386989" sldId="257"/>
            <ac:spMk id="67" creationId="{B1EA363C-5DF0-4111-A4D8-A34BDEDBBBF4}"/>
          </ac:spMkLst>
        </pc:spChg>
        <pc:grpChg chg="mod">
          <ac:chgData name="Saha, Abhishek" userId="8288532d-7fac-42b9-a180-1b21d30a3acc" providerId="ADAL" clId="{A1391B08-C62B-4B79-A0EA-4F2B16CBB75B}" dt="2018-10-02T02:00:39.564" v="47" actId="1035"/>
          <ac:grpSpMkLst>
            <pc:docMk/>
            <pc:sldMk cId="4044386989" sldId="257"/>
            <ac:grpSpMk id="11" creationId="{D1F16F7C-7C66-4CE7-BD33-49FD922C0D20}"/>
          </ac:grpSpMkLst>
        </pc:grpChg>
        <pc:grpChg chg="mod">
          <ac:chgData name="Saha, Abhishek" userId="8288532d-7fac-42b9-a180-1b21d30a3acc" providerId="ADAL" clId="{A1391B08-C62B-4B79-A0EA-4F2B16CBB75B}" dt="2018-10-02T02:00:39.564" v="47" actId="1035"/>
          <ac:grpSpMkLst>
            <pc:docMk/>
            <pc:sldMk cId="4044386989" sldId="257"/>
            <ac:grpSpMk id="24" creationId="{61A40374-2298-4FA4-B0C9-D841D992EAD0}"/>
          </ac:grpSpMkLst>
        </pc:grpChg>
        <pc:grpChg chg="mod">
          <ac:chgData name="Saha, Abhishek" userId="8288532d-7fac-42b9-a180-1b21d30a3acc" providerId="ADAL" clId="{A1391B08-C62B-4B79-A0EA-4F2B16CBB75B}" dt="2018-10-02T02:00:39.564" v="47" actId="1035"/>
          <ac:grpSpMkLst>
            <pc:docMk/>
            <pc:sldMk cId="4044386989" sldId="257"/>
            <ac:grpSpMk id="37" creationId="{86048DC4-4D09-435A-90A3-7C347856383E}"/>
          </ac:grpSpMkLst>
        </pc:grpChg>
        <pc:grpChg chg="del mod">
          <ac:chgData name="Saha, Abhishek" userId="8288532d-7fac-42b9-a180-1b21d30a3acc" providerId="ADAL" clId="{A1391B08-C62B-4B79-A0EA-4F2B16CBB75B}" dt="2018-10-02T02:02:14.181" v="168" actId="478"/>
          <ac:grpSpMkLst>
            <pc:docMk/>
            <pc:sldMk cId="4044386989" sldId="257"/>
            <ac:grpSpMk id="50" creationId="{06A60096-8E20-4439-A9AE-E7A9532C26F5}"/>
          </ac:grpSpMkLst>
        </pc:grpChg>
        <pc:grpChg chg="del">
          <ac:chgData name="Saha, Abhishek" userId="8288532d-7fac-42b9-a180-1b21d30a3acc" providerId="ADAL" clId="{A1391B08-C62B-4B79-A0EA-4F2B16CBB75B}" dt="2018-10-02T02:09:47.305" v="334" actId="478"/>
          <ac:grpSpMkLst>
            <pc:docMk/>
            <pc:sldMk cId="4044386989" sldId="257"/>
            <ac:grpSpMk id="53" creationId="{BA937064-8DA5-4874-A57D-18CDCCCD24C9}"/>
          </ac:grpSpMkLst>
        </pc:grpChg>
        <pc:grpChg chg="del">
          <ac:chgData name="Saha, Abhishek" userId="8288532d-7fac-42b9-a180-1b21d30a3acc" providerId="ADAL" clId="{A1391B08-C62B-4B79-A0EA-4F2B16CBB75B}" dt="2018-10-02T02:09:47.305" v="334" actId="478"/>
          <ac:grpSpMkLst>
            <pc:docMk/>
            <pc:sldMk cId="4044386989" sldId="257"/>
            <ac:grpSpMk id="57" creationId="{5449D4D8-C4FD-44E3-8D9E-E68D93D53B09}"/>
          </ac:grpSpMkLst>
        </pc:grpChg>
        <pc:grpChg chg="del">
          <ac:chgData name="Saha, Abhishek" userId="8288532d-7fac-42b9-a180-1b21d30a3acc" providerId="ADAL" clId="{A1391B08-C62B-4B79-A0EA-4F2B16CBB75B}" dt="2018-10-02T02:09:47.305" v="334" actId="478"/>
          <ac:grpSpMkLst>
            <pc:docMk/>
            <pc:sldMk cId="4044386989" sldId="257"/>
            <ac:grpSpMk id="61" creationId="{92568DFD-CBED-4F5A-8E95-9D3C16CADC06}"/>
          </ac:grpSpMkLst>
        </pc:grpChg>
        <pc:grpChg chg="del">
          <ac:chgData name="Saha, Abhishek" userId="8288532d-7fac-42b9-a180-1b21d30a3acc" providerId="ADAL" clId="{A1391B08-C62B-4B79-A0EA-4F2B16CBB75B}" dt="2018-10-02T02:09:47.305" v="334" actId="478"/>
          <ac:grpSpMkLst>
            <pc:docMk/>
            <pc:sldMk cId="4044386989" sldId="257"/>
            <ac:grpSpMk id="65" creationId="{262F9030-2110-4D95-B27E-94B5FB92BAD1}"/>
          </ac:grpSpMkLst>
        </pc:grpChg>
        <pc:grpChg chg="add mod">
          <ac:chgData name="Saha, Abhishek" userId="8288532d-7fac-42b9-a180-1b21d30a3acc" providerId="ADAL" clId="{A1391B08-C62B-4B79-A0EA-4F2B16CBB75B}" dt="2018-10-02T02:05:07.057" v="233" actId="1076"/>
          <ac:grpSpMkLst>
            <pc:docMk/>
            <pc:sldMk cId="4044386989" sldId="257"/>
            <ac:grpSpMk id="69" creationId="{D1E54CE9-7E26-441A-82CA-3B005783DA2E}"/>
          </ac:grpSpMkLst>
        </pc:grpChg>
        <pc:grpChg chg="mod">
          <ac:chgData name="Saha, Abhishek" userId="8288532d-7fac-42b9-a180-1b21d30a3acc" providerId="ADAL" clId="{A1391B08-C62B-4B79-A0EA-4F2B16CBB75B}" dt="2018-10-02T02:05:02.637" v="232"/>
          <ac:grpSpMkLst>
            <pc:docMk/>
            <pc:sldMk cId="4044386989" sldId="257"/>
            <ac:grpSpMk id="71" creationId="{1E7A5302-6A4B-4B6C-A859-F3CB8F84AF79}"/>
          </ac:grpSpMkLst>
        </pc:grpChg>
        <pc:picChg chg="add mod">
          <ac:chgData name="Saha, Abhishek" userId="8288532d-7fac-42b9-a180-1b21d30a3acc" providerId="ADAL" clId="{A1391B08-C62B-4B79-A0EA-4F2B16CBB75B}" dt="2018-10-02T02:05:23.924" v="240" actId="1076"/>
          <ac:picMkLst>
            <pc:docMk/>
            <pc:sldMk cId="4044386989" sldId="257"/>
            <ac:picMk id="3" creationId="{8ADDC04C-18FA-4402-875B-C73B5157DE2B}"/>
          </ac:picMkLst>
        </pc:picChg>
        <pc:picChg chg="add mod">
          <ac:chgData name="Saha, Abhishek" userId="8288532d-7fac-42b9-a180-1b21d30a3acc" providerId="ADAL" clId="{A1391B08-C62B-4B79-A0EA-4F2B16CBB75B}" dt="2018-10-02T02:09:09.996" v="332" actId="14100"/>
          <ac:picMkLst>
            <pc:docMk/>
            <pc:sldMk cId="4044386989" sldId="257"/>
            <ac:picMk id="83" creationId="{4A861F9E-3FF6-4EAA-984F-4CB65647C2A3}"/>
          </ac:picMkLst>
        </pc:picChg>
        <pc:picChg chg="add mod">
          <ac:chgData name="Saha, Abhishek" userId="8288532d-7fac-42b9-a180-1b21d30a3acc" providerId="ADAL" clId="{A1391B08-C62B-4B79-A0EA-4F2B16CBB75B}" dt="2018-10-02T02:16:21.971" v="355" actId="1076"/>
          <ac:picMkLst>
            <pc:docMk/>
            <pc:sldMk cId="4044386989" sldId="257"/>
            <ac:picMk id="85" creationId="{7EE15CCA-DEEC-4FE0-B75B-AD26FFF4144A}"/>
          </ac:picMkLst>
        </pc:picChg>
      </pc:sldChg>
      <pc:sldChg chg="addSp delSp modSp ord">
        <pc:chgData name="Saha, Abhishek" userId="8288532d-7fac-42b9-a180-1b21d30a3acc" providerId="ADAL" clId="{A1391B08-C62B-4B79-A0EA-4F2B16CBB75B}" dt="2018-10-02T04:10:55.301" v="2565" actId="20577"/>
        <pc:sldMkLst>
          <pc:docMk/>
          <pc:sldMk cId="717115927" sldId="260"/>
        </pc:sldMkLst>
        <pc:spChg chg="mod">
          <ac:chgData name="Saha, Abhishek" userId="8288532d-7fac-42b9-a180-1b21d30a3acc" providerId="ADAL" clId="{A1391B08-C62B-4B79-A0EA-4F2B16CBB75B}" dt="2018-10-02T04:10:55.301" v="2565" actId="20577"/>
          <ac:spMkLst>
            <pc:docMk/>
            <pc:sldMk cId="717115927" sldId="260"/>
            <ac:spMk id="7" creationId="{8914258A-558C-4784-B36A-F8CC7FF46F72}"/>
          </ac:spMkLst>
        </pc:spChg>
        <pc:spChg chg="add mod">
          <ac:chgData name="Saha, Abhishek" userId="8288532d-7fac-42b9-a180-1b21d30a3acc" providerId="ADAL" clId="{A1391B08-C62B-4B79-A0EA-4F2B16CBB75B}" dt="2018-10-02T04:07:53.533" v="2448" actId="20577"/>
          <ac:spMkLst>
            <pc:docMk/>
            <pc:sldMk cId="717115927" sldId="260"/>
            <ac:spMk id="11" creationId="{3F0C94A5-D2B6-4A1D-B9B6-945E102F30D5}"/>
          </ac:spMkLst>
        </pc:spChg>
        <pc:spChg chg="add mod">
          <ac:chgData name="Saha, Abhishek" userId="8288532d-7fac-42b9-a180-1b21d30a3acc" providerId="ADAL" clId="{A1391B08-C62B-4B79-A0EA-4F2B16CBB75B}" dt="2018-10-02T04:07:06.640" v="2429" actId="20577"/>
          <ac:spMkLst>
            <pc:docMk/>
            <pc:sldMk cId="717115927" sldId="260"/>
            <ac:spMk id="12" creationId="{E2034A8A-C611-4623-8E4A-9A17F6CF510A}"/>
          </ac:spMkLst>
        </pc:spChg>
        <pc:spChg chg="add mod">
          <ac:chgData name="Saha, Abhishek" userId="8288532d-7fac-42b9-a180-1b21d30a3acc" providerId="ADAL" clId="{A1391B08-C62B-4B79-A0EA-4F2B16CBB75B}" dt="2018-10-02T04:00:06.142" v="2316" actId="20577"/>
          <ac:spMkLst>
            <pc:docMk/>
            <pc:sldMk cId="717115927" sldId="260"/>
            <ac:spMk id="13" creationId="{7A838C15-0F51-47D7-AF14-55F588223267}"/>
          </ac:spMkLst>
        </pc:spChg>
        <pc:spChg chg="mod">
          <ac:chgData name="Saha, Abhishek" userId="8288532d-7fac-42b9-a180-1b21d30a3acc" providerId="ADAL" clId="{A1391B08-C62B-4B79-A0EA-4F2B16CBB75B}" dt="2018-10-02T02:52:50.771" v="785" actId="13926"/>
          <ac:spMkLst>
            <pc:docMk/>
            <pc:sldMk cId="717115927" sldId="260"/>
            <ac:spMk id="101" creationId="{4C8A9D7E-AAB8-4153-8017-0A8E18EDF411}"/>
          </ac:spMkLst>
        </pc:spChg>
        <pc:spChg chg="mod">
          <ac:chgData name="Saha, Abhishek" userId="8288532d-7fac-42b9-a180-1b21d30a3acc" providerId="ADAL" clId="{A1391B08-C62B-4B79-A0EA-4F2B16CBB75B}" dt="2018-10-02T02:52:50.771" v="785" actId="13926"/>
          <ac:spMkLst>
            <pc:docMk/>
            <pc:sldMk cId="717115927" sldId="260"/>
            <ac:spMk id="103" creationId="{CE1BF8C9-EA53-4181-B91C-A9943B33E2C3}"/>
          </ac:spMkLst>
        </pc:spChg>
        <pc:spChg chg="mod">
          <ac:chgData name="Saha, Abhishek" userId="8288532d-7fac-42b9-a180-1b21d30a3acc" providerId="ADAL" clId="{A1391B08-C62B-4B79-A0EA-4F2B16CBB75B}" dt="2018-10-02T02:52:50.771" v="785" actId="13926"/>
          <ac:spMkLst>
            <pc:docMk/>
            <pc:sldMk cId="717115927" sldId="260"/>
            <ac:spMk id="104" creationId="{62284CE9-196A-4A54-BA5F-39C793C07F26}"/>
          </ac:spMkLst>
        </pc:spChg>
        <pc:spChg chg="mod">
          <ac:chgData name="Saha, Abhishek" userId="8288532d-7fac-42b9-a180-1b21d30a3acc" providerId="ADAL" clId="{A1391B08-C62B-4B79-A0EA-4F2B16CBB75B}" dt="2018-10-02T02:52:50.771" v="785" actId="13926"/>
          <ac:spMkLst>
            <pc:docMk/>
            <pc:sldMk cId="717115927" sldId="260"/>
            <ac:spMk id="105" creationId="{F3B8D020-EFF4-405C-8569-99D1B4E8A61C}"/>
          </ac:spMkLst>
        </pc:spChg>
        <pc:spChg chg="mod">
          <ac:chgData name="Saha, Abhishek" userId="8288532d-7fac-42b9-a180-1b21d30a3acc" providerId="ADAL" clId="{A1391B08-C62B-4B79-A0EA-4F2B16CBB75B}" dt="2018-10-02T02:52:50.771" v="785" actId="13926"/>
          <ac:spMkLst>
            <pc:docMk/>
            <pc:sldMk cId="717115927" sldId="260"/>
            <ac:spMk id="106" creationId="{C8E141B3-F72C-46ED-9B83-8CAFD4256741}"/>
          </ac:spMkLst>
        </pc:spChg>
        <pc:spChg chg="mod">
          <ac:chgData name="Saha, Abhishek" userId="8288532d-7fac-42b9-a180-1b21d30a3acc" providerId="ADAL" clId="{A1391B08-C62B-4B79-A0EA-4F2B16CBB75B}" dt="2018-10-02T02:52:50.771" v="785" actId="13926"/>
          <ac:spMkLst>
            <pc:docMk/>
            <pc:sldMk cId="717115927" sldId="260"/>
            <ac:spMk id="107" creationId="{2BB18E59-9026-440A-8338-57A58C472BA4}"/>
          </ac:spMkLst>
        </pc:spChg>
        <pc:spChg chg="mod">
          <ac:chgData name="Saha, Abhishek" userId="8288532d-7fac-42b9-a180-1b21d30a3acc" providerId="ADAL" clId="{A1391B08-C62B-4B79-A0EA-4F2B16CBB75B}" dt="2018-10-02T02:52:50.771" v="785" actId="13926"/>
          <ac:spMkLst>
            <pc:docMk/>
            <pc:sldMk cId="717115927" sldId="260"/>
            <ac:spMk id="108" creationId="{C4439C32-D938-4582-838E-B7C519A1C3F2}"/>
          </ac:spMkLst>
        </pc:spChg>
        <pc:spChg chg="mod">
          <ac:chgData name="Saha, Abhishek" userId="8288532d-7fac-42b9-a180-1b21d30a3acc" providerId="ADAL" clId="{A1391B08-C62B-4B79-A0EA-4F2B16CBB75B}" dt="2018-10-02T02:52:50.771" v="785" actId="13926"/>
          <ac:spMkLst>
            <pc:docMk/>
            <pc:sldMk cId="717115927" sldId="260"/>
            <ac:spMk id="109" creationId="{1F2A2AA8-82E2-4E7A-BF75-DF4FB72C6A73}"/>
          </ac:spMkLst>
        </pc:spChg>
        <pc:spChg chg="mod">
          <ac:chgData name="Saha, Abhishek" userId="8288532d-7fac-42b9-a180-1b21d30a3acc" providerId="ADAL" clId="{A1391B08-C62B-4B79-A0EA-4F2B16CBB75B}" dt="2018-10-02T02:52:50.771" v="785" actId="13926"/>
          <ac:spMkLst>
            <pc:docMk/>
            <pc:sldMk cId="717115927" sldId="260"/>
            <ac:spMk id="110" creationId="{3D8D1134-46A0-4632-8610-E235E995CB04}"/>
          </ac:spMkLst>
        </pc:spChg>
        <pc:spChg chg="mod">
          <ac:chgData name="Saha, Abhishek" userId="8288532d-7fac-42b9-a180-1b21d30a3acc" providerId="ADAL" clId="{A1391B08-C62B-4B79-A0EA-4F2B16CBB75B}" dt="2018-10-02T02:52:50.771" v="785" actId="13926"/>
          <ac:spMkLst>
            <pc:docMk/>
            <pc:sldMk cId="717115927" sldId="260"/>
            <ac:spMk id="111" creationId="{D20F6D42-0EAE-44EA-B0C4-C32855A74D29}"/>
          </ac:spMkLst>
        </pc:spChg>
        <pc:spChg chg="mod">
          <ac:chgData name="Saha, Abhishek" userId="8288532d-7fac-42b9-a180-1b21d30a3acc" providerId="ADAL" clId="{A1391B08-C62B-4B79-A0EA-4F2B16CBB75B}" dt="2018-10-02T02:52:50.771" v="785" actId="13926"/>
          <ac:spMkLst>
            <pc:docMk/>
            <pc:sldMk cId="717115927" sldId="260"/>
            <ac:spMk id="112" creationId="{10BBFF97-09F5-49FE-90C3-478B14DD2DD7}"/>
          </ac:spMkLst>
        </pc:spChg>
        <pc:grpChg chg="add del mod">
          <ac:chgData name="Saha, Abhishek" userId="8288532d-7fac-42b9-a180-1b21d30a3acc" providerId="ADAL" clId="{A1391B08-C62B-4B79-A0EA-4F2B16CBB75B}" dt="2018-10-02T02:52:10.785" v="776"/>
          <ac:grpSpMkLst>
            <pc:docMk/>
            <pc:sldMk cId="717115927" sldId="260"/>
            <ac:grpSpMk id="17" creationId="{59FBA8E3-04E9-472A-9F07-A6C4AB56E9C5}"/>
          </ac:grpSpMkLst>
        </pc:grpChg>
        <pc:grpChg chg="mod">
          <ac:chgData name="Saha, Abhishek" userId="8288532d-7fac-42b9-a180-1b21d30a3acc" providerId="ADAL" clId="{A1391B08-C62B-4B79-A0EA-4F2B16CBB75B}" dt="2018-10-02T02:52:08.684" v="775"/>
          <ac:grpSpMkLst>
            <pc:docMk/>
            <pc:sldMk cId="717115927" sldId="260"/>
            <ac:grpSpMk id="19" creationId="{BE55A203-470D-4FDD-B06C-FFF30D89A845}"/>
          </ac:grpSpMkLst>
        </pc:grpChg>
        <pc:grpChg chg="add del mod">
          <ac:chgData name="Saha, Abhishek" userId="8288532d-7fac-42b9-a180-1b21d30a3acc" providerId="ADAL" clId="{A1391B08-C62B-4B79-A0EA-4F2B16CBB75B}" dt="2018-10-02T02:52:10.785" v="776"/>
          <ac:grpSpMkLst>
            <pc:docMk/>
            <pc:sldMk cId="717115927" sldId="260"/>
            <ac:grpSpMk id="30" creationId="{7D692637-56C5-4E49-A965-69CCB6E526AD}"/>
          </ac:grpSpMkLst>
        </pc:grpChg>
        <pc:grpChg chg="mod">
          <ac:chgData name="Saha, Abhishek" userId="8288532d-7fac-42b9-a180-1b21d30a3acc" providerId="ADAL" clId="{A1391B08-C62B-4B79-A0EA-4F2B16CBB75B}" dt="2018-10-02T02:52:08.684" v="775"/>
          <ac:grpSpMkLst>
            <pc:docMk/>
            <pc:sldMk cId="717115927" sldId="260"/>
            <ac:grpSpMk id="32" creationId="{AC7B3DD2-1299-44E2-9E91-D4DAB63B5BDD}"/>
          </ac:grpSpMkLst>
        </pc:grpChg>
        <pc:grpChg chg="add del mod">
          <ac:chgData name="Saha, Abhishek" userId="8288532d-7fac-42b9-a180-1b21d30a3acc" providerId="ADAL" clId="{A1391B08-C62B-4B79-A0EA-4F2B16CBB75B}" dt="2018-10-02T02:52:10.785" v="776"/>
          <ac:grpSpMkLst>
            <pc:docMk/>
            <pc:sldMk cId="717115927" sldId="260"/>
            <ac:grpSpMk id="43" creationId="{7E847996-8F47-4132-94CC-FF2857CD7C0D}"/>
          </ac:grpSpMkLst>
        </pc:grpChg>
        <pc:grpChg chg="mod">
          <ac:chgData name="Saha, Abhishek" userId="8288532d-7fac-42b9-a180-1b21d30a3acc" providerId="ADAL" clId="{A1391B08-C62B-4B79-A0EA-4F2B16CBB75B}" dt="2018-10-02T02:52:08.684" v="775"/>
          <ac:grpSpMkLst>
            <pc:docMk/>
            <pc:sldMk cId="717115927" sldId="260"/>
            <ac:grpSpMk id="45" creationId="{E8E7D717-2FE0-4E15-A734-C21375FFD003}"/>
          </ac:grpSpMkLst>
        </pc:grpChg>
        <pc:grpChg chg="add del mod">
          <ac:chgData name="Saha, Abhishek" userId="8288532d-7fac-42b9-a180-1b21d30a3acc" providerId="ADAL" clId="{A1391B08-C62B-4B79-A0EA-4F2B16CBB75B}" dt="2018-10-02T02:52:10.785" v="776"/>
          <ac:grpSpMkLst>
            <pc:docMk/>
            <pc:sldMk cId="717115927" sldId="260"/>
            <ac:grpSpMk id="57" creationId="{179FF0DD-BC30-4B0A-8E16-87DCF2305935}"/>
          </ac:grpSpMkLst>
        </pc:grpChg>
        <pc:grpChg chg="mod">
          <ac:chgData name="Saha, Abhishek" userId="8288532d-7fac-42b9-a180-1b21d30a3acc" providerId="ADAL" clId="{A1391B08-C62B-4B79-A0EA-4F2B16CBB75B}" dt="2018-10-02T02:52:08.684" v="775"/>
          <ac:grpSpMkLst>
            <pc:docMk/>
            <pc:sldMk cId="717115927" sldId="260"/>
            <ac:grpSpMk id="59" creationId="{8676E3F9-9C24-4814-B1F9-F3DAC667AB4D}"/>
          </ac:grpSpMkLst>
        </pc:grpChg>
        <pc:grpChg chg="add">
          <ac:chgData name="Saha, Abhishek" userId="8288532d-7fac-42b9-a180-1b21d30a3acc" providerId="ADAL" clId="{A1391B08-C62B-4B79-A0EA-4F2B16CBB75B}" dt="2018-10-02T02:52:22.243" v="781"/>
          <ac:grpSpMkLst>
            <pc:docMk/>
            <pc:sldMk cId="717115927" sldId="260"/>
            <ac:grpSpMk id="74" creationId="{A224F843-4FE4-483D-A01D-59914D62BB3C}"/>
          </ac:grpSpMkLst>
        </pc:grpChg>
        <pc:grpChg chg="add">
          <ac:chgData name="Saha, Abhishek" userId="8288532d-7fac-42b9-a180-1b21d30a3acc" providerId="ADAL" clId="{A1391B08-C62B-4B79-A0EA-4F2B16CBB75B}" dt="2018-10-02T02:52:22.243" v="781"/>
          <ac:grpSpMkLst>
            <pc:docMk/>
            <pc:sldMk cId="717115927" sldId="260"/>
            <ac:grpSpMk id="87" creationId="{E6C56FFD-0726-4825-8220-67C9E6D4CEE0}"/>
          </ac:grpSpMkLst>
        </pc:grpChg>
        <pc:grpChg chg="add mod">
          <ac:chgData name="Saha, Abhishek" userId="8288532d-7fac-42b9-a180-1b21d30a3acc" providerId="ADAL" clId="{A1391B08-C62B-4B79-A0EA-4F2B16CBB75B}" dt="2018-10-02T02:53:31.658" v="789" actId="207"/>
          <ac:grpSpMkLst>
            <pc:docMk/>
            <pc:sldMk cId="717115927" sldId="260"/>
            <ac:grpSpMk id="100" creationId="{516D8C69-33B4-4BAF-A21B-B89A942B328E}"/>
          </ac:grpSpMkLst>
        </pc:grpChg>
        <pc:grpChg chg="add">
          <ac:chgData name="Saha, Abhishek" userId="8288532d-7fac-42b9-a180-1b21d30a3acc" providerId="ADAL" clId="{A1391B08-C62B-4B79-A0EA-4F2B16CBB75B}" dt="2018-10-02T02:52:22.243" v="781"/>
          <ac:grpSpMkLst>
            <pc:docMk/>
            <pc:sldMk cId="717115927" sldId="260"/>
            <ac:grpSpMk id="114" creationId="{BD71B258-BCD8-4835-AC7B-3D57207351D6}"/>
          </ac:grpSpMkLst>
        </pc:grpChg>
        <pc:graphicFrameChg chg="add del mod">
          <ac:chgData name="Saha, Abhishek" userId="8288532d-7fac-42b9-a180-1b21d30a3acc" providerId="ADAL" clId="{A1391B08-C62B-4B79-A0EA-4F2B16CBB75B}" dt="2018-10-02T02:51:46.176" v="773" actId="478"/>
          <ac:graphicFrameMkLst>
            <pc:docMk/>
            <pc:sldMk cId="717115927" sldId="260"/>
            <ac:graphicFrameMk id="2" creationId="{C9C52BDB-C782-4104-B014-422579D7BE1E}"/>
          </ac:graphicFrameMkLst>
        </pc:graphicFrameChg>
        <pc:picChg chg="add mod">
          <ac:chgData name="Saha, Abhishek" userId="8288532d-7fac-42b9-a180-1b21d30a3acc" providerId="ADAL" clId="{A1391B08-C62B-4B79-A0EA-4F2B16CBB75B}" dt="2018-10-02T02:58:22.727" v="794" actId="1076"/>
          <ac:picMkLst>
            <pc:docMk/>
            <pc:sldMk cId="717115927" sldId="260"/>
            <ac:picMk id="4" creationId="{38CEAA8A-D107-4391-A278-8CFF3564C20C}"/>
          </ac:picMkLst>
        </pc:picChg>
        <pc:picChg chg="add mod">
          <ac:chgData name="Saha, Abhishek" userId="8288532d-7fac-42b9-a180-1b21d30a3acc" providerId="ADAL" clId="{A1391B08-C62B-4B79-A0EA-4F2B16CBB75B}" dt="2018-10-02T03:44:22.945" v="1943" actId="1076"/>
          <ac:picMkLst>
            <pc:docMk/>
            <pc:sldMk cId="717115927" sldId="260"/>
            <ac:picMk id="6" creationId="{EB7AE945-C2F0-46D2-ACB5-275C612225E1}"/>
          </ac:picMkLst>
        </pc:picChg>
        <pc:picChg chg="add del mod">
          <ac:chgData name="Saha, Abhishek" userId="8288532d-7fac-42b9-a180-1b21d30a3acc" providerId="ADAL" clId="{A1391B08-C62B-4B79-A0EA-4F2B16CBB75B}" dt="2018-10-02T02:52:16.790" v="780" actId="478"/>
          <ac:picMkLst>
            <pc:docMk/>
            <pc:sldMk cId="717115927" sldId="260"/>
            <ac:picMk id="14" creationId="{309D00EB-766F-4E72-8BC3-696B8B21A95C}"/>
          </ac:picMkLst>
        </pc:picChg>
        <pc:picChg chg="add del">
          <ac:chgData name="Saha, Abhishek" userId="8288532d-7fac-42b9-a180-1b21d30a3acc" providerId="ADAL" clId="{A1391B08-C62B-4B79-A0EA-4F2B16CBB75B}" dt="2018-10-02T02:52:16.790" v="780" actId="478"/>
          <ac:picMkLst>
            <pc:docMk/>
            <pc:sldMk cId="717115927" sldId="260"/>
            <ac:picMk id="15" creationId="{29E9FF86-E773-4560-BFFD-84D9FCB46EE2}"/>
          </ac:picMkLst>
        </pc:picChg>
        <pc:picChg chg="add del">
          <ac:chgData name="Saha, Abhishek" userId="8288532d-7fac-42b9-a180-1b21d30a3acc" providerId="ADAL" clId="{A1391B08-C62B-4B79-A0EA-4F2B16CBB75B}" dt="2018-10-02T02:52:14.643" v="779" actId="478"/>
          <ac:picMkLst>
            <pc:docMk/>
            <pc:sldMk cId="717115927" sldId="260"/>
            <ac:picMk id="16" creationId="{1CB97EDB-A3DD-4A2B-84F5-4AA6599DA89A}"/>
          </ac:picMkLst>
        </pc:picChg>
        <pc:picChg chg="add del">
          <ac:chgData name="Saha, Abhishek" userId="8288532d-7fac-42b9-a180-1b21d30a3acc" providerId="ADAL" clId="{A1391B08-C62B-4B79-A0EA-4F2B16CBB75B}" dt="2018-10-02T02:52:10.785" v="776"/>
          <ac:picMkLst>
            <pc:docMk/>
            <pc:sldMk cId="717115927" sldId="260"/>
            <ac:picMk id="56" creationId="{F6B8BA0D-D9E5-4AD4-AFD4-501A4719F689}"/>
          </ac:picMkLst>
        </pc:picChg>
        <pc:picChg chg="add del">
          <ac:chgData name="Saha, Abhishek" userId="8288532d-7fac-42b9-a180-1b21d30a3acc" providerId="ADAL" clId="{A1391B08-C62B-4B79-A0EA-4F2B16CBB75B}" dt="2018-10-02T02:52:10.785" v="776"/>
          <ac:picMkLst>
            <pc:docMk/>
            <pc:sldMk cId="717115927" sldId="260"/>
            <ac:picMk id="70" creationId="{3236D082-1063-485A-B39C-367A04ADDC04}"/>
          </ac:picMkLst>
        </pc:picChg>
        <pc:picChg chg="add del">
          <ac:chgData name="Saha, Abhishek" userId="8288532d-7fac-42b9-a180-1b21d30a3acc" providerId="ADAL" clId="{A1391B08-C62B-4B79-A0EA-4F2B16CBB75B}" dt="2018-10-02T02:52:10.785" v="776"/>
          <ac:picMkLst>
            <pc:docMk/>
            <pc:sldMk cId="717115927" sldId="260"/>
            <ac:picMk id="71" creationId="{657F07AD-6108-42E5-B77C-D3B3FB595B04}"/>
          </ac:picMkLst>
        </pc:picChg>
        <pc:picChg chg="add del mod">
          <ac:chgData name="Saha, Abhishek" userId="8288532d-7fac-42b9-a180-1b21d30a3acc" providerId="ADAL" clId="{A1391B08-C62B-4B79-A0EA-4F2B16CBB75B}" dt="2018-10-02T02:52:14.643" v="779" actId="478"/>
          <ac:picMkLst>
            <pc:docMk/>
            <pc:sldMk cId="717115927" sldId="260"/>
            <ac:picMk id="72" creationId="{5E43AEA9-670D-4851-AD56-7B378A6E0B53}"/>
          </ac:picMkLst>
        </pc:picChg>
        <pc:picChg chg="add del mod">
          <ac:chgData name="Saha, Abhishek" userId="8288532d-7fac-42b9-a180-1b21d30a3acc" providerId="ADAL" clId="{A1391B08-C62B-4B79-A0EA-4F2B16CBB75B}" dt="2018-10-02T02:52:14.643" v="779" actId="478"/>
          <ac:picMkLst>
            <pc:docMk/>
            <pc:sldMk cId="717115927" sldId="260"/>
            <ac:picMk id="73" creationId="{6C2EF13D-10DC-4055-9F99-AE635048A0CC}"/>
          </ac:picMkLst>
        </pc:picChg>
        <pc:picChg chg="add del">
          <ac:chgData name="Saha, Abhishek" userId="8288532d-7fac-42b9-a180-1b21d30a3acc" providerId="ADAL" clId="{A1391B08-C62B-4B79-A0EA-4F2B16CBB75B}" dt="2018-10-02T02:52:29.726" v="784" actId="478"/>
          <ac:picMkLst>
            <pc:docMk/>
            <pc:sldMk cId="717115927" sldId="260"/>
            <ac:picMk id="113" creationId="{345A4BB3-24DF-4D3D-9DE5-40B76DFE68A7}"/>
          </ac:picMkLst>
        </pc:picChg>
        <pc:picChg chg="add del">
          <ac:chgData name="Saha, Abhishek" userId="8288532d-7fac-42b9-a180-1b21d30a3acc" providerId="ADAL" clId="{A1391B08-C62B-4B79-A0EA-4F2B16CBB75B}" dt="2018-10-02T02:52:27.851" v="783" actId="478"/>
          <ac:picMkLst>
            <pc:docMk/>
            <pc:sldMk cId="717115927" sldId="260"/>
            <ac:picMk id="127" creationId="{E0556A50-54C8-4F42-A4D2-81EFB096C377}"/>
          </ac:picMkLst>
        </pc:picChg>
        <pc:picChg chg="add del">
          <ac:chgData name="Saha, Abhishek" userId="8288532d-7fac-42b9-a180-1b21d30a3acc" providerId="ADAL" clId="{A1391B08-C62B-4B79-A0EA-4F2B16CBB75B}" dt="2018-10-02T02:52:25.932" v="782" actId="478"/>
          <ac:picMkLst>
            <pc:docMk/>
            <pc:sldMk cId="717115927" sldId="260"/>
            <ac:picMk id="128" creationId="{1EE34D56-84E7-4370-B761-96602B5E11FD}"/>
          </ac:picMkLst>
        </pc:picChg>
        <pc:picChg chg="add mod">
          <ac:chgData name="Saha, Abhishek" userId="8288532d-7fac-42b9-a180-1b21d30a3acc" providerId="ADAL" clId="{A1391B08-C62B-4B79-A0EA-4F2B16CBB75B}" dt="2018-10-02T03:47:27.767" v="2119" actId="1076"/>
          <ac:picMkLst>
            <pc:docMk/>
            <pc:sldMk cId="717115927" sldId="260"/>
            <ac:picMk id="130" creationId="{0CF6BD36-AAA5-40B3-878E-775B9F8E9798}"/>
          </ac:picMkLst>
        </pc:picChg>
      </pc:sldChg>
      <pc:sldChg chg="add del">
        <pc:chgData name="Saha, Abhishek" userId="8288532d-7fac-42b9-a180-1b21d30a3acc" providerId="ADAL" clId="{A1391B08-C62B-4B79-A0EA-4F2B16CBB75B}" dt="2018-10-02T02:44:29.891" v="545"/>
        <pc:sldMkLst>
          <pc:docMk/>
          <pc:sldMk cId="2128432410" sldId="262"/>
        </pc:sldMkLst>
      </pc:sldChg>
    </pc:docChg>
  </pc:docChgLst>
  <pc:docChgLst>
    <pc:chgData name="Saha, Abhishek" userId="8288532d-7fac-42b9-a180-1b21d30a3acc" providerId="ADAL" clId="{9DA8B0D6-DAE3-4C35-BDEB-BC05B5D9DCE8}"/>
    <pc:docChg chg="modSld">
      <pc:chgData name="Saha, Abhishek" userId="8288532d-7fac-42b9-a180-1b21d30a3acc" providerId="ADAL" clId="{9DA8B0D6-DAE3-4C35-BDEB-BC05B5D9DCE8}" dt="2018-10-02T12:14:30.416" v="22" actId="20577"/>
      <pc:docMkLst>
        <pc:docMk/>
      </pc:docMkLst>
      <pc:sldChg chg="modSp">
        <pc:chgData name="Saha, Abhishek" userId="8288532d-7fac-42b9-a180-1b21d30a3acc" providerId="ADAL" clId="{9DA8B0D6-DAE3-4C35-BDEB-BC05B5D9DCE8}" dt="2018-10-02T12:09:35.548" v="2" actId="123"/>
        <pc:sldMkLst>
          <pc:docMk/>
          <pc:sldMk cId="4044386989" sldId="257"/>
        </pc:sldMkLst>
        <pc:spChg chg="mod">
          <ac:chgData name="Saha, Abhishek" userId="8288532d-7fac-42b9-a180-1b21d30a3acc" providerId="ADAL" clId="{9DA8B0D6-DAE3-4C35-BDEB-BC05B5D9DCE8}" dt="2018-10-02T12:09:35.548" v="2" actId="123"/>
          <ac:spMkLst>
            <pc:docMk/>
            <pc:sldMk cId="4044386989" sldId="257"/>
            <ac:spMk id="4" creationId="{472715B3-E40C-4CE1-BEA9-971CF3C4DB0B}"/>
          </ac:spMkLst>
        </pc:spChg>
        <pc:spChg chg="mod">
          <ac:chgData name="Saha, Abhishek" userId="8288532d-7fac-42b9-a180-1b21d30a3acc" providerId="ADAL" clId="{9DA8B0D6-DAE3-4C35-BDEB-BC05B5D9DCE8}" dt="2018-10-02T12:09:32.594" v="1" actId="123"/>
          <ac:spMkLst>
            <pc:docMk/>
            <pc:sldMk cId="4044386989" sldId="257"/>
            <ac:spMk id="5" creationId="{82C5FDDF-2FCF-4E68-845C-458FE5A08224}"/>
          </ac:spMkLst>
        </pc:spChg>
        <pc:spChg chg="mod">
          <ac:chgData name="Saha, Abhishek" userId="8288532d-7fac-42b9-a180-1b21d30a3acc" providerId="ADAL" clId="{9DA8B0D6-DAE3-4C35-BDEB-BC05B5D9DCE8}" dt="2018-10-02T12:09:28.384" v="0" actId="123"/>
          <ac:spMkLst>
            <pc:docMk/>
            <pc:sldMk cId="4044386989" sldId="257"/>
            <ac:spMk id="6" creationId="{2EFBD774-4D1C-45E0-BE03-72AEB21719DE}"/>
          </ac:spMkLst>
        </pc:spChg>
      </pc:sldChg>
      <pc:sldChg chg="modSp">
        <pc:chgData name="Saha, Abhishek" userId="8288532d-7fac-42b9-a180-1b21d30a3acc" providerId="ADAL" clId="{9DA8B0D6-DAE3-4C35-BDEB-BC05B5D9DCE8}" dt="2018-10-02T12:14:30.416" v="22" actId="20577"/>
        <pc:sldMkLst>
          <pc:docMk/>
          <pc:sldMk cId="717115927" sldId="260"/>
        </pc:sldMkLst>
        <pc:spChg chg="mod">
          <ac:chgData name="Saha, Abhishek" userId="8288532d-7fac-42b9-a180-1b21d30a3acc" providerId="ADAL" clId="{9DA8B0D6-DAE3-4C35-BDEB-BC05B5D9DCE8}" dt="2018-10-02T12:14:30.416" v="22" actId="20577"/>
          <ac:spMkLst>
            <pc:docMk/>
            <pc:sldMk cId="717115927" sldId="260"/>
            <ac:spMk id="11" creationId="{3F0C94A5-D2B6-4A1D-B9B6-945E102F30D5}"/>
          </ac:spMkLst>
        </pc:spChg>
        <pc:spChg chg="mod">
          <ac:chgData name="Saha, Abhishek" userId="8288532d-7fac-42b9-a180-1b21d30a3acc" providerId="ADAL" clId="{9DA8B0D6-DAE3-4C35-BDEB-BC05B5D9DCE8}" dt="2018-10-02T12:09:43.177" v="4" actId="123"/>
          <ac:spMkLst>
            <pc:docMk/>
            <pc:sldMk cId="717115927" sldId="260"/>
            <ac:spMk id="12" creationId="{E2034A8A-C611-4623-8E4A-9A17F6CF510A}"/>
          </ac:spMkLst>
        </pc:spChg>
        <pc:spChg chg="mod">
          <ac:chgData name="Saha, Abhishek" userId="8288532d-7fac-42b9-a180-1b21d30a3acc" providerId="ADAL" clId="{9DA8B0D6-DAE3-4C35-BDEB-BC05B5D9DCE8}" dt="2018-10-02T12:09:40.717" v="3" actId="123"/>
          <ac:spMkLst>
            <pc:docMk/>
            <pc:sldMk cId="717115927" sldId="260"/>
            <ac:spMk id="13" creationId="{7A838C15-0F51-47D7-AF14-55F58822326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vlaue01</c:v>
                </c:pt>
              </c:strCache>
            </c:strRef>
          </c:tx>
          <c:spPr>
            <a:solidFill>
              <a:srgbClr val="FF5A5F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1F21-47DD-BFBF-CD48FBAA3FC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1F21-47DD-BFBF-CD48FBAA3FC3}"/>
              </c:ext>
            </c:extLst>
          </c:dPt>
          <c:cat>
            <c:strRef>
              <c:f>Sheet1!$A$2:$A$3</c:f>
              <c:strCache>
                <c:ptCount val="2"/>
                <c:pt idx="0">
                  <c:v>vlaue02</c:v>
                </c:pt>
                <c:pt idx="1">
                  <c:v>vlaue01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21-47DD-BFBF-CD48FBAA3F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00858A"/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vlaue02</c:v>
                </c:pt>
                <c:pt idx="1">
                  <c:v>vlaue01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21-47DD-BFBF-CD48FBAA3F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00D1C1"/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vlaue02</c:v>
                </c:pt>
                <c:pt idx="1">
                  <c:v>vlaue01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40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21-47DD-BFBF-CD48FBAA3F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125817216"/>
        <c:axId val="125818752"/>
      </c:barChart>
      <c:catAx>
        <c:axId val="125817216"/>
        <c:scaling>
          <c:orientation val="minMax"/>
        </c:scaling>
        <c:delete val="0"/>
        <c:axPos val="l"/>
        <c:numFmt formatCode="General" sourceLinked="0"/>
        <c:majorTickMark val="in"/>
        <c:minorTickMark val="none"/>
        <c:tickLblPos val="nextTo"/>
        <c:txPr>
          <a:bodyPr/>
          <a:lstStyle/>
          <a:p>
            <a: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125818752"/>
        <c:crosses val="autoZero"/>
        <c:auto val="1"/>
        <c:lblAlgn val="ctr"/>
        <c:lblOffset val="100"/>
        <c:noMultiLvlLbl val="0"/>
      </c:catAx>
      <c:valAx>
        <c:axId val="12581875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125817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E5DF-3005-4CF5-9EA9-3C161651D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D742E-872D-4A72-BA50-93A2C7D11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B00AF-2254-477D-91B6-D6859C94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EC5A-3F9E-44BC-B59F-5CD6055A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17600-B719-480F-8FDA-5A167C0E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8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96E8-2577-4A16-9BF8-87236260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361CD-F741-4311-ADCE-42D55FAED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475A4-E665-4ECC-8700-25C50EB7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58F0A-4F90-4835-912A-72D36C05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633C8-7509-4550-8021-68953007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7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834AA-17B9-4871-93BB-F52C855CF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15DFA-84EA-4C92-8041-E32A418EE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D546C-BAA6-42FB-8B9F-FD0F5948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5AE5E-AB7D-4208-A2A9-F86B4E16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34BB4-75DC-441C-BB7E-6772820D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2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826E-8F5E-4D6D-9035-6AE1B7A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9A50-3C98-4E55-9E22-A94EBA24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C2EA9-54E1-4116-977F-A3DD69C5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87A27-E478-49E1-9F53-50333FC1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307D7-296B-4FAC-8A09-DAE3DC5F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9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4E16-C28D-475F-8F6B-00E612E4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79D09-14EF-4F20-9AC0-352E99BA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32D49-8F68-41AF-86FD-644064EB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E676-4579-4357-B210-BC91061E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3D3F9-A99E-4D44-AE3C-4473510C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2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5192-24F4-4827-8BEE-814E9242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43711-A524-4809-8894-0EE5824B9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29D2A-506D-445A-8DAF-07271B02E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D1565-0914-4BB1-B70B-937DA7D9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DD9C0-4AD4-4035-8326-701C4606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245EC-D881-4952-B1AD-1D11D99D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D694-9E25-40D7-89A6-6D923B3B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63015-363B-4EB3-8046-F466810E4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C78D0-A3AE-4123-A310-5D887C375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A843B-0C26-4D6A-9A06-A0EB11484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5554D-1318-48D1-BDBB-EF7C61584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E50AF-73CB-4823-9FE2-4EFE7B54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673E4-6F3A-4646-BEA2-E2BA2E8B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DE47A-1ED5-4A8A-98BF-DDC8AD14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7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E52C-599C-4F1D-9279-191F03AA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88DBD-49FD-403D-B3BA-6199652C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3E2A4-7516-4E36-A5DC-CF479082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41C1E-4C47-4E3D-8027-8425DFF9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76864-F012-4A3D-B227-4D97CD94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6192A-79E8-4466-A17F-FA2931B1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9A87B-C20B-4CC2-B91C-0E5C2FA2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6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A5AD-C696-4321-B1E2-1EF59880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0BF4-7655-465C-96D2-3E28E7755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04053-DF30-4A45-A122-DCA7006BC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5B918-F80D-4ACF-AEA9-80B89B5E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EA6C6-0BE4-4190-9DD8-5A4DF57D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5004D-4E73-4C1E-8D4D-062D6D9A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2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F9F1-FA4B-4C23-B59B-3CC8E36E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C1900-DAD1-4575-8116-95D4E7034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7B255-9DD3-419D-BC2C-D69C80374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E4EA6-3CC0-4788-AA58-4EF6689A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DD284-5F62-42D1-9368-3E5F07FC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D4A51-9CDA-4E8B-8560-8BFE97AA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8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4E516-CFDA-45D5-841C-FE61BC7F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321A5-6931-47FA-B280-739E49EDD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B44CF-65F8-4EB6-B3B6-BE17F6101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677A-B941-4072-94BE-07CC422BCF9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D0EF5-470D-40C7-9831-A7A3D01A2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D1EAD-11D2-4021-B753-D4DD29D52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685800" ty="0" sx="100000" sy="100000" flip="x" algn="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7F9455C-D099-4498-87BB-9BC3FC11BCAE}"/>
              </a:ext>
            </a:extLst>
          </p:cNvPr>
          <p:cNvSpPr/>
          <p:nvPr/>
        </p:nvSpPr>
        <p:spPr>
          <a:xfrm>
            <a:off x="-446930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5C56C726-5A14-4053-9865-EC50CE8ED259}"/>
              </a:ext>
            </a:extLst>
          </p:cNvPr>
          <p:cNvSpPr/>
          <p:nvPr/>
        </p:nvSpPr>
        <p:spPr>
          <a:xfrm>
            <a:off x="205724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777777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C57FC1F-13A4-4E6D-A8D0-F2B086556021}"/>
              </a:ext>
            </a:extLst>
          </p:cNvPr>
          <p:cNvSpPr/>
          <p:nvPr/>
        </p:nvSpPr>
        <p:spPr>
          <a:xfrm>
            <a:off x="858378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FF5A5F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1A49AC-DB95-4BD0-948B-6D217AF7F93B}"/>
              </a:ext>
            </a:extLst>
          </p:cNvPr>
          <p:cNvSpPr txBox="1">
            <a:spLocks/>
          </p:cNvSpPr>
          <p:nvPr/>
        </p:nvSpPr>
        <p:spPr>
          <a:xfrm>
            <a:off x="1704350" y="607010"/>
            <a:ext cx="4897014" cy="83840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Constantia" panose="02030602050306030303" pitchFamily="18" charset="0"/>
              </a:rPr>
              <a:t>Project Title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021659-294B-40F2-A66C-09A0778B6DD5}"/>
              </a:ext>
            </a:extLst>
          </p:cNvPr>
          <p:cNvSpPr txBox="1">
            <a:spLocks/>
          </p:cNvSpPr>
          <p:nvPr/>
        </p:nvSpPr>
        <p:spPr>
          <a:xfrm>
            <a:off x="1704350" y="2390114"/>
            <a:ext cx="4897014" cy="18508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Constantia" panose="02030602050306030303" pitchFamily="18" charset="0"/>
              </a:rPr>
              <a:t>Group 5    </a:t>
            </a:r>
            <a:r>
              <a:rPr lang="en-US" sz="2800" dirty="0">
                <a:solidFill>
                  <a:srgbClr val="FF5A5F"/>
                </a:solidFill>
                <a:latin typeface="Constantia" panose="02030602050306030303" pitchFamily="18" charset="0"/>
              </a:rPr>
              <a:t>High Five A++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400" dirty="0">
                <a:solidFill>
                  <a:srgbClr val="464646"/>
                </a:solidFill>
                <a:latin typeface="Constantia" panose="02030602050306030303" pitchFamily="18" charset="0"/>
              </a:rPr>
              <a:t>Abhishek Saha    Sameen Haroon </a:t>
            </a:r>
          </a:p>
          <a:p>
            <a:r>
              <a:rPr lang="en-US" sz="2400" dirty="0">
                <a:solidFill>
                  <a:srgbClr val="464646"/>
                </a:solidFill>
                <a:latin typeface="Constantia" panose="02030602050306030303" pitchFamily="18" charset="0"/>
              </a:rPr>
              <a:t>Sharon Xu      	     Zeyu Zhu</a:t>
            </a:r>
          </a:p>
        </p:txBody>
      </p:sp>
    </p:spTree>
    <p:extLst>
      <p:ext uri="{BB962C8B-B14F-4D97-AF65-F5344CB8AC3E}">
        <p14:creationId xmlns:p14="http://schemas.microsoft.com/office/powerpoint/2010/main" val="332077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2715B3-E40C-4CE1-BEA9-971CF3C4DB0B}"/>
              </a:ext>
            </a:extLst>
          </p:cNvPr>
          <p:cNvSpPr/>
          <p:nvPr/>
        </p:nvSpPr>
        <p:spPr>
          <a:xfrm>
            <a:off x="7739873" y="2358175"/>
            <a:ext cx="2582206" cy="40071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Arial" panose="020B0604020202020204" pitchFamily="34" charset="0"/>
              </a:rPr>
              <a:t>Owner provides features of the listing on Airbnb.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Arial" panose="020B0604020202020204" pitchFamily="34" charset="0"/>
              </a:rPr>
              <a:t>Model predicts price based on those features and historical data for listing rentals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Arial" panose="020B0604020202020204" pitchFamily="34" charset="0"/>
              </a:rPr>
              <a:t>This would be provided to the listing owner as a suggested price on the Airbnb platform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C5FDDF-2FCF-4E68-845C-458FE5A08224}"/>
              </a:ext>
            </a:extLst>
          </p:cNvPr>
          <p:cNvSpPr/>
          <p:nvPr/>
        </p:nvSpPr>
        <p:spPr>
          <a:xfrm>
            <a:off x="4149792" y="2358175"/>
            <a:ext cx="3154314" cy="40071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Arial" panose="020B0604020202020204" pitchFamily="34" charset="0"/>
              </a:rPr>
              <a:t>Price of a listing is a major factor for someone choosing to rent. Price can vary on multiple factors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Arial" panose="020B0604020202020204" pitchFamily="34" charset="0"/>
              </a:rPr>
              <a:t>If price can be predicted using data science, it improves the likelihood of rental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Arial" panose="020B0604020202020204" pitchFamily="34" charset="0"/>
              </a:rPr>
              <a:t>This increases revenue for listing owner and commission for Airbnb.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BD774-4D1C-45E0-BE03-72AEB21719DE}"/>
              </a:ext>
            </a:extLst>
          </p:cNvPr>
          <p:cNvSpPr/>
          <p:nvPr/>
        </p:nvSpPr>
        <p:spPr>
          <a:xfrm>
            <a:off x="1125122" y="2360709"/>
            <a:ext cx="2596742" cy="4007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Arial" panose="020B0604020202020204" pitchFamily="34" charset="0"/>
              </a:rPr>
              <a:t>Airbnb is an online marketplace &amp; hospitality services company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Arial" panose="020B0604020202020204" pitchFamily="34" charset="0"/>
              </a:rPr>
              <a:t>Serves as broker for transactions on its business platform and earns through commission.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Arial" panose="020B0604020202020204" pitchFamily="34" charset="0"/>
              </a:rPr>
              <a:t>Primary revenue stream has traditionally been real estate listings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14258A-558C-4784-B36A-F8CC7FF46F72}"/>
              </a:ext>
            </a:extLst>
          </p:cNvPr>
          <p:cNvSpPr txBox="1">
            <a:spLocks/>
          </p:cNvSpPr>
          <p:nvPr/>
        </p:nvSpPr>
        <p:spPr>
          <a:xfrm>
            <a:off x="1804569" y="492661"/>
            <a:ext cx="9864942" cy="83840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onstantia" panose="02030602050306030303" pitchFamily="18" charset="0"/>
              </a:rPr>
              <a:t>Help Airbnb recommend prices for new listings using Machine </a:t>
            </a:r>
            <a:r>
              <a:rPr lang="en-US" sz="3200" dirty="0" err="1">
                <a:latin typeface="Constantia" panose="02030602050306030303" pitchFamily="18" charset="0"/>
              </a:rPr>
              <a:t>Langugage</a:t>
            </a:r>
            <a:r>
              <a:rPr lang="en-US" sz="3200" dirty="0">
                <a:latin typeface="Constantia" panose="02030602050306030303" pitchFamily="18" charset="0"/>
              </a:rPr>
              <a:t> techniques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1A6B8A47-D2F4-47CD-BE8E-08023F39472D}"/>
              </a:ext>
            </a:extLst>
          </p:cNvPr>
          <p:cNvSpPr/>
          <p:nvPr/>
        </p:nvSpPr>
        <p:spPr>
          <a:xfrm>
            <a:off x="-446930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E647410-2225-45E1-A3F5-55E9944A24AB}"/>
              </a:ext>
            </a:extLst>
          </p:cNvPr>
          <p:cNvSpPr/>
          <p:nvPr/>
        </p:nvSpPr>
        <p:spPr>
          <a:xfrm>
            <a:off x="205724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777777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FD1DCFC-EBBC-4528-BA00-4BC918DA9BD5}"/>
              </a:ext>
            </a:extLst>
          </p:cNvPr>
          <p:cNvSpPr/>
          <p:nvPr/>
        </p:nvSpPr>
        <p:spPr>
          <a:xfrm>
            <a:off x="858378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FF5A5F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16F7C-7C66-4CE7-BD33-49FD922C0D20}"/>
              </a:ext>
            </a:extLst>
          </p:cNvPr>
          <p:cNvGrpSpPr/>
          <p:nvPr/>
        </p:nvGrpSpPr>
        <p:grpSpPr>
          <a:xfrm>
            <a:off x="8422395" y="1460244"/>
            <a:ext cx="1226931" cy="1226931"/>
            <a:chOff x="938800" y="2303770"/>
            <a:chExt cx="1106899" cy="1106899"/>
          </a:xfrm>
          <a:solidFill>
            <a:srgbClr val="FFB400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F5831E-4D37-4865-B48A-297C6C0BA0EC}"/>
                </a:ext>
              </a:extLst>
            </p:cNvPr>
            <p:cNvSpPr/>
            <p:nvPr/>
          </p:nvSpPr>
          <p:spPr>
            <a:xfrm>
              <a:off x="938800" y="2303770"/>
              <a:ext cx="1106899" cy="11068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889DC90-82A6-4684-A24D-792BACD9458D}"/>
                </a:ext>
              </a:extLst>
            </p:cNvPr>
            <p:cNvGrpSpPr/>
            <p:nvPr/>
          </p:nvGrpSpPr>
          <p:grpSpPr>
            <a:xfrm>
              <a:off x="1232554" y="2561215"/>
              <a:ext cx="519393" cy="592010"/>
              <a:chOff x="4021138" y="1814513"/>
              <a:chExt cx="669925" cy="763588"/>
            </a:xfrm>
            <a:grpFill/>
          </p:grpSpPr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65CC62FF-D5AA-4408-8879-30EE3DAC4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40200" y="1938338"/>
                <a:ext cx="431800" cy="639763"/>
              </a:xfrm>
              <a:custGeom>
                <a:avLst/>
                <a:gdLst>
                  <a:gd name="T0" fmla="*/ 96 w 272"/>
                  <a:gd name="T1" fmla="*/ 7 h 403"/>
                  <a:gd name="T2" fmla="*/ 40 w 272"/>
                  <a:gd name="T3" fmla="*/ 40 h 403"/>
                  <a:gd name="T4" fmla="*/ 5 w 272"/>
                  <a:gd name="T5" fmla="*/ 97 h 403"/>
                  <a:gd name="T6" fmla="*/ 1 w 272"/>
                  <a:gd name="T7" fmla="*/ 148 h 403"/>
                  <a:gd name="T8" fmla="*/ 29 w 272"/>
                  <a:gd name="T9" fmla="*/ 232 h 403"/>
                  <a:gd name="T10" fmla="*/ 55 w 272"/>
                  <a:gd name="T11" fmla="*/ 273 h 403"/>
                  <a:gd name="T12" fmla="*/ 63 w 272"/>
                  <a:gd name="T13" fmla="*/ 314 h 403"/>
                  <a:gd name="T14" fmla="*/ 55 w 272"/>
                  <a:gd name="T15" fmla="*/ 329 h 403"/>
                  <a:gd name="T16" fmla="*/ 55 w 272"/>
                  <a:gd name="T17" fmla="*/ 349 h 403"/>
                  <a:gd name="T18" fmla="*/ 55 w 272"/>
                  <a:gd name="T19" fmla="*/ 364 h 403"/>
                  <a:gd name="T20" fmla="*/ 61 w 272"/>
                  <a:gd name="T21" fmla="*/ 384 h 403"/>
                  <a:gd name="T22" fmla="*/ 80 w 272"/>
                  <a:gd name="T23" fmla="*/ 402 h 403"/>
                  <a:gd name="T24" fmla="*/ 189 w 272"/>
                  <a:gd name="T25" fmla="*/ 403 h 403"/>
                  <a:gd name="T26" fmla="*/ 206 w 272"/>
                  <a:gd name="T27" fmla="*/ 387 h 403"/>
                  <a:gd name="T28" fmla="*/ 217 w 272"/>
                  <a:gd name="T29" fmla="*/ 370 h 403"/>
                  <a:gd name="T30" fmla="*/ 217 w 272"/>
                  <a:gd name="T31" fmla="*/ 349 h 403"/>
                  <a:gd name="T32" fmla="*/ 217 w 272"/>
                  <a:gd name="T33" fmla="*/ 334 h 403"/>
                  <a:gd name="T34" fmla="*/ 212 w 272"/>
                  <a:gd name="T35" fmla="*/ 316 h 403"/>
                  <a:gd name="T36" fmla="*/ 214 w 272"/>
                  <a:gd name="T37" fmla="*/ 278 h 403"/>
                  <a:gd name="T38" fmla="*/ 236 w 272"/>
                  <a:gd name="T39" fmla="*/ 243 h 403"/>
                  <a:gd name="T40" fmla="*/ 269 w 272"/>
                  <a:gd name="T41" fmla="*/ 161 h 403"/>
                  <a:gd name="T42" fmla="*/ 270 w 272"/>
                  <a:gd name="T43" fmla="*/ 110 h 403"/>
                  <a:gd name="T44" fmla="*/ 241 w 272"/>
                  <a:gd name="T45" fmla="*/ 50 h 403"/>
                  <a:gd name="T46" fmla="*/ 189 w 272"/>
                  <a:gd name="T47" fmla="*/ 11 h 403"/>
                  <a:gd name="T48" fmla="*/ 136 w 272"/>
                  <a:gd name="T49" fmla="*/ 0 h 403"/>
                  <a:gd name="T50" fmla="*/ 201 w 272"/>
                  <a:gd name="T51" fmla="*/ 367 h 403"/>
                  <a:gd name="T52" fmla="*/ 202 w 272"/>
                  <a:gd name="T53" fmla="*/ 373 h 403"/>
                  <a:gd name="T54" fmla="*/ 192 w 272"/>
                  <a:gd name="T55" fmla="*/ 385 h 403"/>
                  <a:gd name="T56" fmla="*/ 87 w 272"/>
                  <a:gd name="T57" fmla="*/ 389 h 403"/>
                  <a:gd name="T58" fmla="*/ 79 w 272"/>
                  <a:gd name="T59" fmla="*/ 381 h 403"/>
                  <a:gd name="T60" fmla="*/ 69 w 272"/>
                  <a:gd name="T61" fmla="*/ 370 h 403"/>
                  <a:gd name="T62" fmla="*/ 71 w 272"/>
                  <a:gd name="T63" fmla="*/ 353 h 403"/>
                  <a:gd name="T64" fmla="*/ 70 w 272"/>
                  <a:gd name="T65" fmla="*/ 347 h 403"/>
                  <a:gd name="T66" fmla="*/ 70 w 272"/>
                  <a:gd name="T67" fmla="*/ 332 h 403"/>
                  <a:gd name="T68" fmla="*/ 72 w 272"/>
                  <a:gd name="T69" fmla="*/ 324 h 403"/>
                  <a:gd name="T70" fmla="*/ 203 w 272"/>
                  <a:gd name="T71" fmla="*/ 329 h 403"/>
                  <a:gd name="T72" fmla="*/ 203 w 272"/>
                  <a:gd name="T73" fmla="*/ 347 h 403"/>
                  <a:gd name="T74" fmla="*/ 92 w 272"/>
                  <a:gd name="T75" fmla="*/ 196 h 403"/>
                  <a:gd name="T76" fmla="*/ 148 w 272"/>
                  <a:gd name="T77" fmla="*/ 186 h 403"/>
                  <a:gd name="T78" fmla="*/ 109 w 272"/>
                  <a:gd name="T79" fmla="*/ 310 h 403"/>
                  <a:gd name="T80" fmla="*/ 197 w 272"/>
                  <a:gd name="T81" fmla="*/ 285 h 403"/>
                  <a:gd name="T82" fmla="*/ 185 w 272"/>
                  <a:gd name="T83" fmla="*/ 170 h 403"/>
                  <a:gd name="T84" fmla="*/ 148 w 272"/>
                  <a:gd name="T85" fmla="*/ 168 h 403"/>
                  <a:gd name="T86" fmla="*/ 92 w 272"/>
                  <a:gd name="T87" fmla="*/ 178 h 403"/>
                  <a:gd name="T88" fmla="*/ 77 w 272"/>
                  <a:gd name="T89" fmla="*/ 310 h 403"/>
                  <a:gd name="T90" fmla="*/ 68 w 272"/>
                  <a:gd name="T91" fmla="*/ 265 h 403"/>
                  <a:gd name="T92" fmla="*/ 41 w 272"/>
                  <a:gd name="T93" fmla="*/ 225 h 403"/>
                  <a:gd name="T94" fmla="*/ 15 w 272"/>
                  <a:gd name="T95" fmla="*/ 147 h 403"/>
                  <a:gd name="T96" fmla="*/ 19 w 272"/>
                  <a:gd name="T97" fmla="*/ 101 h 403"/>
                  <a:gd name="T98" fmla="*/ 49 w 272"/>
                  <a:gd name="T99" fmla="*/ 51 h 403"/>
                  <a:gd name="T100" fmla="*/ 99 w 272"/>
                  <a:gd name="T101" fmla="*/ 21 h 403"/>
                  <a:gd name="T102" fmla="*/ 149 w 272"/>
                  <a:gd name="T103" fmla="*/ 16 h 403"/>
                  <a:gd name="T104" fmla="*/ 204 w 272"/>
                  <a:gd name="T105" fmla="*/ 36 h 403"/>
                  <a:gd name="T106" fmla="*/ 244 w 272"/>
                  <a:gd name="T107" fmla="*/ 79 h 403"/>
                  <a:gd name="T108" fmla="*/ 258 w 272"/>
                  <a:gd name="T109" fmla="*/ 138 h 403"/>
                  <a:gd name="T110" fmla="*/ 245 w 272"/>
                  <a:gd name="T111" fmla="*/ 194 h 403"/>
                  <a:gd name="T112" fmla="*/ 208 w 272"/>
                  <a:gd name="T113" fmla="*/ 26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72" h="403">
                    <a:moveTo>
                      <a:pt x="136" y="0"/>
                    </a:moveTo>
                    <a:lnTo>
                      <a:pt x="136" y="0"/>
                    </a:lnTo>
                    <a:lnTo>
                      <a:pt x="122" y="2"/>
                    </a:lnTo>
                    <a:lnTo>
                      <a:pt x="109" y="4"/>
                    </a:lnTo>
                    <a:lnTo>
                      <a:pt x="96" y="7"/>
                    </a:lnTo>
                    <a:lnTo>
                      <a:pt x="83" y="11"/>
                    </a:lnTo>
                    <a:lnTo>
                      <a:pt x="71" y="18"/>
                    </a:lnTo>
                    <a:lnTo>
                      <a:pt x="59" y="24"/>
                    </a:lnTo>
                    <a:lnTo>
                      <a:pt x="49" y="32"/>
                    </a:lnTo>
                    <a:lnTo>
                      <a:pt x="40" y="40"/>
                    </a:lnTo>
                    <a:lnTo>
                      <a:pt x="31" y="50"/>
                    </a:lnTo>
                    <a:lnTo>
                      <a:pt x="22" y="61"/>
                    </a:lnTo>
                    <a:lnTo>
                      <a:pt x="16" y="73"/>
                    </a:lnTo>
                    <a:lnTo>
                      <a:pt x="11" y="85"/>
                    </a:lnTo>
                    <a:lnTo>
                      <a:pt x="5" y="97"/>
                    </a:lnTo>
                    <a:lnTo>
                      <a:pt x="2" y="110"/>
                    </a:lnTo>
                    <a:lnTo>
                      <a:pt x="0" y="12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1" y="148"/>
                    </a:lnTo>
                    <a:lnTo>
                      <a:pt x="3" y="161"/>
                    </a:lnTo>
                    <a:lnTo>
                      <a:pt x="6" y="178"/>
                    </a:lnTo>
                    <a:lnTo>
                      <a:pt x="13" y="198"/>
                    </a:lnTo>
                    <a:lnTo>
                      <a:pt x="22" y="220"/>
                    </a:lnTo>
                    <a:lnTo>
                      <a:pt x="29" y="232"/>
                    </a:lnTo>
                    <a:lnTo>
                      <a:pt x="35" y="243"/>
                    </a:lnTo>
                    <a:lnTo>
                      <a:pt x="44" y="255"/>
                    </a:lnTo>
                    <a:lnTo>
                      <a:pt x="53" y="268"/>
                    </a:lnTo>
                    <a:lnTo>
                      <a:pt x="53" y="268"/>
                    </a:lnTo>
                    <a:lnTo>
                      <a:pt x="55" y="273"/>
                    </a:lnTo>
                    <a:lnTo>
                      <a:pt x="58" y="277"/>
                    </a:lnTo>
                    <a:lnTo>
                      <a:pt x="60" y="289"/>
                    </a:lnTo>
                    <a:lnTo>
                      <a:pt x="62" y="301"/>
                    </a:lnTo>
                    <a:lnTo>
                      <a:pt x="63" y="314"/>
                    </a:lnTo>
                    <a:lnTo>
                      <a:pt x="63" y="314"/>
                    </a:lnTo>
                    <a:lnTo>
                      <a:pt x="59" y="316"/>
                    </a:lnTo>
                    <a:lnTo>
                      <a:pt x="57" y="319"/>
                    </a:lnTo>
                    <a:lnTo>
                      <a:pt x="55" y="323"/>
                    </a:lnTo>
                    <a:lnTo>
                      <a:pt x="55" y="329"/>
                    </a:lnTo>
                    <a:lnTo>
                      <a:pt x="55" y="329"/>
                    </a:lnTo>
                    <a:lnTo>
                      <a:pt x="55" y="334"/>
                    </a:lnTo>
                    <a:lnTo>
                      <a:pt x="58" y="339"/>
                    </a:lnTo>
                    <a:lnTo>
                      <a:pt x="58" y="339"/>
                    </a:lnTo>
                    <a:lnTo>
                      <a:pt x="55" y="344"/>
                    </a:lnTo>
                    <a:lnTo>
                      <a:pt x="55" y="349"/>
                    </a:lnTo>
                    <a:lnTo>
                      <a:pt x="55" y="349"/>
                    </a:lnTo>
                    <a:lnTo>
                      <a:pt x="55" y="355"/>
                    </a:lnTo>
                    <a:lnTo>
                      <a:pt x="58" y="360"/>
                    </a:lnTo>
                    <a:lnTo>
                      <a:pt x="58" y="360"/>
                    </a:lnTo>
                    <a:lnTo>
                      <a:pt x="55" y="364"/>
                    </a:lnTo>
                    <a:lnTo>
                      <a:pt x="55" y="370"/>
                    </a:lnTo>
                    <a:lnTo>
                      <a:pt x="55" y="370"/>
                    </a:lnTo>
                    <a:lnTo>
                      <a:pt x="55" y="375"/>
                    </a:lnTo>
                    <a:lnTo>
                      <a:pt x="57" y="381"/>
                    </a:lnTo>
                    <a:lnTo>
                      <a:pt x="61" y="384"/>
                    </a:lnTo>
                    <a:lnTo>
                      <a:pt x="66" y="387"/>
                    </a:lnTo>
                    <a:lnTo>
                      <a:pt x="66" y="387"/>
                    </a:lnTo>
                    <a:lnTo>
                      <a:pt x="68" y="394"/>
                    </a:lnTo>
                    <a:lnTo>
                      <a:pt x="73" y="399"/>
                    </a:lnTo>
                    <a:lnTo>
                      <a:pt x="80" y="402"/>
                    </a:lnTo>
                    <a:lnTo>
                      <a:pt x="83" y="403"/>
                    </a:lnTo>
                    <a:lnTo>
                      <a:pt x="87" y="403"/>
                    </a:lnTo>
                    <a:lnTo>
                      <a:pt x="185" y="403"/>
                    </a:lnTo>
                    <a:lnTo>
                      <a:pt x="185" y="403"/>
                    </a:lnTo>
                    <a:lnTo>
                      <a:pt x="189" y="403"/>
                    </a:lnTo>
                    <a:lnTo>
                      <a:pt x="192" y="402"/>
                    </a:lnTo>
                    <a:lnTo>
                      <a:pt x="198" y="399"/>
                    </a:lnTo>
                    <a:lnTo>
                      <a:pt x="204" y="394"/>
                    </a:lnTo>
                    <a:lnTo>
                      <a:pt x="206" y="387"/>
                    </a:lnTo>
                    <a:lnTo>
                      <a:pt x="206" y="387"/>
                    </a:lnTo>
                    <a:lnTo>
                      <a:pt x="210" y="384"/>
                    </a:lnTo>
                    <a:lnTo>
                      <a:pt x="215" y="381"/>
                    </a:lnTo>
                    <a:lnTo>
                      <a:pt x="217" y="375"/>
                    </a:lnTo>
                    <a:lnTo>
                      <a:pt x="217" y="370"/>
                    </a:lnTo>
                    <a:lnTo>
                      <a:pt x="217" y="370"/>
                    </a:lnTo>
                    <a:lnTo>
                      <a:pt x="217" y="364"/>
                    </a:lnTo>
                    <a:lnTo>
                      <a:pt x="214" y="360"/>
                    </a:lnTo>
                    <a:lnTo>
                      <a:pt x="214" y="360"/>
                    </a:lnTo>
                    <a:lnTo>
                      <a:pt x="217" y="355"/>
                    </a:lnTo>
                    <a:lnTo>
                      <a:pt x="217" y="349"/>
                    </a:lnTo>
                    <a:lnTo>
                      <a:pt x="217" y="349"/>
                    </a:lnTo>
                    <a:lnTo>
                      <a:pt x="217" y="344"/>
                    </a:lnTo>
                    <a:lnTo>
                      <a:pt x="214" y="339"/>
                    </a:lnTo>
                    <a:lnTo>
                      <a:pt x="214" y="339"/>
                    </a:lnTo>
                    <a:lnTo>
                      <a:pt x="217" y="334"/>
                    </a:lnTo>
                    <a:lnTo>
                      <a:pt x="217" y="329"/>
                    </a:lnTo>
                    <a:lnTo>
                      <a:pt x="217" y="329"/>
                    </a:lnTo>
                    <a:lnTo>
                      <a:pt x="217" y="323"/>
                    </a:lnTo>
                    <a:lnTo>
                      <a:pt x="215" y="319"/>
                    </a:lnTo>
                    <a:lnTo>
                      <a:pt x="212" y="316"/>
                    </a:lnTo>
                    <a:lnTo>
                      <a:pt x="208" y="313"/>
                    </a:lnTo>
                    <a:lnTo>
                      <a:pt x="208" y="313"/>
                    </a:lnTo>
                    <a:lnTo>
                      <a:pt x="209" y="303"/>
                    </a:lnTo>
                    <a:lnTo>
                      <a:pt x="210" y="290"/>
                    </a:lnTo>
                    <a:lnTo>
                      <a:pt x="214" y="278"/>
                    </a:lnTo>
                    <a:lnTo>
                      <a:pt x="216" y="273"/>
                    </a:lnTo>
                    <a:lnTo>
                      <a:pt x="219" y="268"/>
                    </a:lnTo>
                    <a:lnTo>
                      <a:pt x="219" y="268"/>
                    </a:lnTo>
                    <a:lnTo>
                      <a:pt x="228" y="255"/>
                    </a:lnTo>
                    <a:lnTo>
                      <a:pt x="236" y="243"/>
                    </a:lnTo>
                    <a:lnTo>
                      <a:pt x="243" y="232"/>
                    </a:lnTo>
                    <a:lnTo>
                      <a:pt x="249" y="220"/>
                    </a:lnTo>
                    <a:lnTo>
                      <a:pt x="259" y="198"/>
                    </a:lnTo>
                    <a:lnTo>
                      <a:pt x="265" y="178"/>
                    </a:lnTo>
                    <a:lnTo>
                      <a:pt x="269" y="161"/>
                    </a:lnTo>
                    <a:lnTo>
                      <a:pt x="271" y="148"/>
                    </a:lnTo>
                    <a:lnTo>
                      <a:pt x="272" y="138"/>
                    </a:lnTo>
                    <a:lnTo>
                      <a:pt x="272" y="138"/>
                    </a:lnTo>
                    <a:lnTo>
                      <a:pt x="272" y="124"/>
                    </a:lnTo>
                    <a:lnTo>
                      <a:pt x="270" y="110"/>
                    </a:lnTo>
                    <a:lnTo>
                      <a:pt x="266" y="97"/>
                    </a:lnTo>
                    <a:lnTo>
                      <a:pt x="261" y="85"/>
                    </a:lnTo>
                    <a:lnTo>
                      <a:pt x="256" y="73"/>
                    </a:lnTo>
                    <a:lnTo>
                      <a:pt x="249" y="61"/>
                    </a:lnTo>
                    <a:lnTo>
                      <a:pt x="241" y="50"/>
                    </a:lnTo>
                    <a:lnTo>
                      <a:pt x="232" y="40"/>
                    </a:lnTo>
                    <a:lnTo>
                      <a:pt x="222" y="32"/>
                    </a:lnTo>
                    <a:lnTo>
                      <a:pt x="212" y="24"/>
                    </a:lnTo>
                    <a:lnTo>
                      <a:pt x="201" y="18"/>
                    </a:lnTo>
                    <a:lnTo>
                      <a:pt x="189" y="11"/>
                    </a:lnTo>
                    <a:lnTo>
                      <a:pt x="177" y="7"/>
                    </a:lnTo>
                    <a:lnTo>
                      <a:pt x="163" y="4"/>
                    </a:lnTo>
                    <a:lnTo>
                      <a:pt x="150" y="2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  <a:moveTo>
                      <a:pt x="203" y="349"/>
                    </a:moveTo>
                    <a:lnTo>
                      <a:pt x="203" y="349"/>
                    </a:lnTo>
                    <a:lnTo>
                      <a:pt x="203" y="351"/>
                    </a:lnTo>
                    <a:lnTo>
                      <a:pt x="201" y="353"/>
                    </a:lnTo>
                    <a:lnTo>
                      <a:pt x="201" y="367"/>
                    </a:lnTo>
                    <a:lnTo>
                      <a:pt x="201" y="367"/>
                    </a:lnTo>
                    <a:lnTo>
                      <a:pt x="203" y="368"/>
                    </a:lnTo>
                    <a:lnTo>
                      <a:pt x="203" y="370"/>
                    </a:lnTo>
                    <a:lnTo>
                      <a:pt x="203" y="370"/>
                    </a:lnTo>
                    <a:lnTo>
                      <a:pt x="202" y="373"/>
                    </a:lnTo>
                    <a:lnTo>
                      <a:pt x="200" y="374"/>
                    </a:lnTo>
                    <a:lnTo>
                      <a:pt x="193" y="381"/>
                    </a:lnTo>
                    <a:lnTo>
                      <a:pt x="193" y="382"/>
                    </a:lnTo>
                    <a:lnTo>
                      <a:pt x="193" y="382"/>
                    </a:lnTo>
                    <a:lnTo>
                      <a:pt x="192" y="385"/>
                    </a:lnTo>
                    <a:lnTo>
                      <a:pt x="191" y="387"/>
                    </a:lnTo>
                    <a:lnTo>
                      <a:pt x="188" y="389"/>
                    </a:lnTo>
                    <a:lnTo>
                      <a:pt x="185" y="389"/>
                    </a:lnTo>
                    <a:lnTo>
                      <a:pt x="87" y="389"/>
                    </a:lnTo>
                    <a:lnTo>
                      <a:pt x="87" y="389"/>
                    </a:lnTo>
                    <a:lnTo>
                      <a:pt x="84" y="389"/>
                    </a:lnTo>
                    <a:lnTo>
                      <a:pt x="82" y="387"/>
                    </a:lnTo>
                    <a:lnTo>
                      <a:pt x="80" y="385"/>
                    </a:lnTo>
                    <a:lnTo>
                      <a:pt x="79" y="382"/>
                    </a:lnTo>
                    <a:lnTo>
                      <a:pt x="79" y="381"/>
                    </a:lnTo>
                    <a:lnTo>
                      <a:pt x="72" y="374"/>
                    </a:lnTo>
                    <a:lnTo>
                      <a:pt x="72" y="374"/>
                    </a:lnTo>
                    <a:lnTo>
                      <a:pt x="70" y="373"/>
                    </a:lnTo>
                    <a:lnTo>
                      <a:pt x="69" y="370"/>
                    </a:lnTo>
                    <a:lnTo>
                      <a:pt x="69" y="370"/>
                    </a:lnTo>
                    <a:lnTo>
                      <a:pt x="69" y="369"/>
                    </a:lnTo>
                    <a:lnTo>
                      <a:pt x="71" y="367"/>
                    </a:lnTo>
                    <a:lnTo>
                      <a:pt x="176" y="367"/>
                    </a:lnTo>
                    <a:lnTo>
                      <a:pt x="176" y="353"/>
                    </a:lnTo>
                    <a:lnTo>
                      <a:pt x="71" y="353"/>
                    </a:lnTo>
                    <a:lnTo>
                      <a:pt x="71" y="353"/>
                    </a:lnTo>
                    <a:lnTo>
                      <a:pt x="69" y="351"/>
                    </a:lnTo>
                    <a:lnTo>
                      <a:pt x="69" y="349"/>
                    </a:lnTo>
                    <a:lnTo>
                      <a:pt x="69" y="349"/>
                    </a:lnTo>
                    <a:lnTo>
                      <a:pt x="70" y="347"/>
                    </a:lnTo>
                    <a:lnTo>
                      <a:pt x="71" y="346"/>
                    </a:lnTo>
                    <a:lnTo>
                      <a:pt x="176" y="346"/>
                    </a:lnTo>
                    <a:lnTo>
                      <a:pt x="176" y="332"/>
                    </a:lnTo>
                    <a:lnTo>
                      <a:pt x="70" y="332"/>
                    </a:lnTo>
                    <a:lnTo>
                      <a:pt x="70" y="332"/>
                    </a:lnTo>
                    <a:lnTo>
                      <a:pt x="69" y="330"/>
                    </a:lnTo>
                    <a:lnTo>
                      <a:pt x="69" y="329"/>
                    </a:lnTo>
                    <a:lnTo>
                      <a:pt x="69" y="329"/>
                    </a:lnTo>
                    <a:lnTo>
                      <a:pt x="70" y="326"/>
                    </a:lnTo>
                    <a:lnTo>
                      <a:pt x="72" y="324"/>
                    </a:lnTo>
                    <a:lnTo>
                      <a:pt x="200" y="324"/>
                    </a:lnTo>
                    <a:lnTo>
                      <a:pt x="200" y="324"/>
                    </a:lnTo>
                    <a:lnTo>
                      <a:pt x="202" y="326"/>
                    </a:lnTo>
                    <a:lnTo>
                      <a:pt x="203" y="329"/>
                    </a:lnTo>
                    <a:lnTo>
                      <a:pt x="203" y="329"/>
                    </a:lnTo>
                    <a:lnTo>
                      <a:pt x="203" y="331"/>
                    </a:lnTo>
                    <a:lnTo>
                      <a:pt x="201" y="332"/>
                    </a:lnTo>
                    <a:lnTo>
                      <a:pt x="201" y="346"/>
                    </a:lnTo>
                    <a:lnTo>
                      <a:pt x="201" y="346"/>
                    </a:lnTo>
                    <a:lnTo>
                      <a:pt x="203" y="347"/>
                    </a:lnTo>
                    <a:lnTo>
                      <a:pt x="203" y="349"/>
                    </a:lnTo>
                    <a:lnTo>
                      <a:pt x="203" y="349"/>
                    </a:lnTo>
                    <a:close/>
                    <a:moveTo>
                      <a:pt x="109" y="310"/>
                    </a:moveTo>
                    <a:lnTo>
                      <a:pt x="90" y="195"/>
                    </a:lnTo>
                    <a:lnTo>
                      <a:pt x="92" y="196"/>
                    </a:lnTo>
                    <a:lnTo>
                      <a:pt x="103" y="186"/>
                    </a:lnTo>
                    <a:lnTo>
                      <a:pt x="114" y="196"/>
                    </a:lnTo>
                    <a:lnTo>
                      <a:pt x="125" y="186"/>
                    </a:lnTo>
                    <a:lnTo>
                      <a:pt x="137" y="196"/>
                    </a:lnTo>
                    <a:lnTo>
                      <a:pt x="148" y="186"/>
                    </a:lnTo>
                    <a:lnTo>
                      <a:pt x="158" y="196"/>
                    </a:lnTo>
                    <a:lnTo>
                      <a:pt x="170" y="186"/>
                    </a:lnTo>
                    <a:lnTo>
                      <a:pt x="181" y="196"/>
                    </a:lnTo>
                    <a:lnTo>
                      <a:pt x="163" y="310"/>
                    </a:lnTo>
                    <a:lnTo>
                      <a:pt x="109" y="310"/>
                    </a:lnTo>
                    <a:close/>
                    <a:moveTo>
                      <a:pt x="208" y="260"/>
                    </a:moveTo>
                    <a:lnTo>
                      <a:pt x="208" y="260"/>
                    </a:lnTo>
                    <a:lnTo>
                      <a:pt x="204" y="265"/>
                    </a:lnTo>
                    <a:lnTo>
                      <a:pt x="202" y="272"/>
                    </a:lnTo>
                    <a:lnTo>
                      <a:pt x="197" y="285"/>
                    </a:lnTo>
                    <a:lnTo>
                      <a:pt x="195" y="299"/>
                    </a:lnTo>
                    <a:lnTo>
                      <a:pt x="194" y="310"/>
                    </a:lnTo>
                    <a:lnTo>
                      <a:pt x="177" y="310"/>
                    </a:lnTo>
                    <a:lnTo>
                      <a:pt x="200" y="172"/>
                    </a:lnTo>
                    <a:lnTo>
                      <a:pt x="185" y="170"/>
                    </a:lnTo>
                    <a:lnTo>
                      <a:pt x="184" y="174"/>
                    </a:lnTo>
                    <a:lnTo>
                      <a:pt x="181" y="178"/>
                    </a:lnTo>
                    <a:lnTo>
                      <a:pt x="170" y="168"/>
                    </a:lnTo>
                    <a:lnTo>
                      <a:pt x="158" y="178"/>
                    </a:lnTo>
                    <a:lnTo>
                      <a:pt x="148" y="168"/>
                    </a:lnTo>
                    <a:lnTo>
                      <a:pt x="137" y="178"/>
                    </a:lnTo>
                    <a:lnTo>
                      <a:pt x="125" y="168"/>
                    </a:lnTo>
                    <a:lnTo>
                      <a:pt x="114" y="178"/>
                    </a:lnTo>
                    <a:lnTo>
                      <a:pt x="103" y="168"/>
                    </a:lnTo>
                    <a:lnTo>
                      <a:pt x="92" y="178"/>
                    </a:lnTo>
                    <a:lnTo>
                      <a:pt x="86" y="173"/>
                    </a:lnTo>
                    <a:lnTo>
                      <a:pt x="86" y="170"/>
                    </a:lnTo>
                    <a:lnTo>
                      <a:pt x="72" y="172"/>
                    </a:lnTo>
                    <a:lnTo>
                      <a:pt x="95" y="310"/>
                    </a:lnTo>
                    <a:lnTo>
                      <a:pt x="77" y="310"/>
                    </a:lnTo>
                    <a:lnTo>
                      <a:pt x="77" y="310"/>
                    </a:lnTo>
                    <a:lnTo>
                      <a:pt x="76" y="299"/>
                    </a:lnTo>
                    <a:lnTo>
                      <a:pt x="74" y="285"/>
                    </a:lnTo>
                    <a:lnTo>
                      <a:pt x="71" y="272"/>
                    </a:lnTo>
                    <a:lnTo>
                      <a:pt x="68" y="265"/>
                    </a:lnTo>
                    <a:lnTo>
                      <a:pt x="63" y="260"/>
                    </a:lnTo>
                    <a:lnTo>
                      <a:pt x="63" y="260"/>
                    </a:lnTo>
                    <a:lnTo>
                      <a:pt x="55" y="248"/>
                    </a:lnTo>
                    <a:lnTo>
                      <a:pt x="47" y="236"/>
                    </a:lnTo>
                    <a:lnTo>
                      <a:pt x="41" y="225"/>
                    </a:lnTo>
                    <a:lnTo>
                      <a:pt x="35" y="214"/>
                    </a:lnTo>
                    <a:lnTo>
                      <a:pt x="27" y="194"/>
                    </a:lnTo>
                    <a:lnTo>
                      <a:pt x="20" y="175"/>
                    </a:lnTo>
                    <a:lnTo>
                      <a:pt x="17" y="159"/>
                    </a:lnTo>
                    <a:lnTo>
                      <a:pt x="15" y="147"/>
                    </a:lnTo>
                    <a:lnTo>
                      <a:pt x="14" y="138"/>
                    </a:lnTo>
                    <a:lnTo>
                      <a:pt x="14" y="138"/>
                    </a:lnTo>
                    <a:lnTo>
                      <a:pt x="14" y="125"/>
                    </a:lnTo>
                    <a:lnTo>
                      <a:pt x="16" y="113"/>
                    </a:lnTo>
                    <a:lnTo>
                      <a:pt x="19" y="101"/>
                    </a:lnTo>
                    <a:lnTo>
                      <a:pt x="23" y="90"/>
                    </a:lnTo>
                    <a:lnTo>
                      <a:pt x="29" y="79"/>
                    </a:lnTo>
                    <a:lnTo>
                      <a:pt x="34" y="69"/>
                    </a:lnTo>
                    <a:lnTo>
                      <a:pt x="42" y="60"/>
                    </a:lnTo>
                    <a:lnTo>
                      <a:pt x="49" y="51"/>
                    </a:lnTo>
                    <a:lnTo>
                      <a:pt x="58" y="43"/>
                    </a:lnTo>
                    <a:lnTo>
                      <a:pt x="68" y="36"/>
                    </a:lnTo>
                    <a:lnTo>
                      <a:pt x="77" y="30"/>
                    </a:lnTo>
                    <a:lnTo>
                      <a:pt x="88" y="24"/>
                    </a:lnTo>
                    <a:lnTo>
                      <a:pt x="99" y="21"/>
                    </a:lnTo>
                    <a:lnTo>
                      <a:pt x="111" y="18"/>
                    </a:lnTo>
                    <a:lnTo>
                      <a:pt x="123" y="16"/>
                    </a:lnTo>
                    <a:lnTo>
                      <a:pt x="136" y="16"/>
                    </a:lnTo>
                    <a:lnTo>
                      <a:pt x="136" y="16"/>
                    </a:lnTo>
                    <a:lnTo>
                      <a:pt x="149" y="16"/>
                    </a:lnTo>
                    <a:lnTo>
                      <a:pt x="161" y="18"/>
                    </a:lnTo>
                    <a:lnTo>
                      <a:pt x="173" y="21"/>
                    </a:lnTo>
                    <a:lnTo>
                      <a:pt x="183" y="24"/>
                    </a:lnTo>
                    <a:lnTo>
                      <a:pt x="194" y="30"/>
                    </a:lnTo>
                    <a:lnTo>
                      <a:pt x="204" y="36"/>
                    </a:lnTo>
                    <a:lnTo>
                      <a:pt x="214" y="43"/>
                    </a:lnTo>
                    <a:lnTo>
                      <a:pt x="222" y="51"/>
                    </a:lnTo>
                    <a:lnTo>
                      <a:pt x="230" y="60"/>
                    </a:lnTo>
                    <a:lnTo>
                      <a:pt x="237" y="69"/>
                    </a:lnTo>
                    <a:lnTo>
                      <a:pt x="244" y="79"/>
                    </a:lnTo>
                    <a:lnTo>
                      <a:pt x="248" y="90"/>
                    </a:lnTo>
                    <a:lnTo>
                      <a:pt x="252" y="101"/>
                    </a:lnTo>
                    <a:lnTo>
                      <a:pt x="256" y="113"/>
                    </a:lnTo>
                    <a:lnTo>
                      <a:pt x="258" y="125"/>
                    </a:lnTo>
                    <a:lnTo>
                      <a:pt x="258" y="138"/>
                    </a:lnTo>
                    <a:lnTo>
                      <a:pt x="258" y="138"/>
                    </a:lnTo>
                    <a:lnTo>
                      <a:pt x="257" y="147"/>
                    </a:lnTo>
                    <a:lnTo>
                      <a:pt x="255" y="159"/>
                    </a:lnTo>
                    <a:lnTo>
                      <a:pt x="251" y="175"/>
                    </a:lnTo>
                    <a:lnTo>
                      <a:pt x="245" y="194"/>
                    </a:lnTo>
                    <a:lnTo>
                      <a:pt x="236" y="214"/>
                    </a:lnTo>
                    <a:lnTo>
                      <a:pt x="231" y="225"/>
                    </a:lnTo>
                    <a:lnTo>
                      <a:pt x="224" y="236"/>
                    </a:lnTo>
                    <a:lnTo>
                      <a:pt x="217" y="248"/>
                    </a:lnTo>
                    <a:lnTo>
                      <a:pt x="208" y="260"/>
                    </a:lnTo>
                    <a:lnTo>
                      <a:pt x="208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Rectangle 7">
                <a:extLst>
                  <a:ext uri="{FF2B5EF4-FFF2-40B4-BE49-F238E27FC236}">
                    <a16:creationId xmlns:a16="http://schemas.microsoft.com/office/drawing/2014/main" id="{89022A78-4542-4DB1-A24D-71393F6E7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8638" y="1814513"/>
                <a:ext cx="2381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5153DFAC-6CF2-48DF-9C04-2E6FF1B86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538" y="1855788"/>
                <a:ext cx="55563" cy="71438"/>
              </a:xfrm>
              <a:custGeom>
                <a:avLst/>
                <a:gdLst>
                  <a:gd name="T0" fmla="*/ 35 w 35"/>
                  <a:gd name="T1" fmla="*/ 37 h 45"/>
                  <a:gd name="T2" fmla="*/ 12 w 35"/>
                  <a:gd name="T3" fmla="*/ 0 h 45"/>
                  <a:gd name="T4" fmla="*/ 0 w 35"/>
                  <a:gd name="T5" fmla="*/ 7 h 45"/>
                  <a:gd name="T6" fmla="*/ 22 w 35"/>
                  <a:gd name="T7" fmla="*/ 45 h 45"/>
                  <a:gd name="T8" fmla="*/ 35 w 35"/>
                  <a:gd name="T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5">
                    <a:moveTo>
                      <a:pt x="35" y="37"/>
                    </a:moveTo>
                    <a:lnTo>
                      <a:pt x="12" y="0"/>
                    </a:lnTo>
                    <a:lnTo>
                      <a:pt x="0" y="7"/>
                    </a:lnTo>
                    <a:lnTo>
                      <a:pt x="22" y="45"/>
                    </a:lnTo>
                    <a:lnTo>
                      <a:pt x="35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FFD8373B-7420-4CDA-A549-DA0EC88D2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7650" y="1976438"/>
                <a:ext cx="69850" cy="53975"/>
              </a:xfrm>
              <a:custGeom>
                <a:avLst/>
                <a:gdLst>
                  <a:gd name="T0" fmla="*/ 44 w 44"/>
                  <a:gd name="T1" fmla="*/ 22 h 34"/>
                  <a:gd name="T2" fmla="*/ 7 w 44"/>
                  <a:gd name="T3" fmla="*/ 0 h 34"/>
                  <a:gd name="T4" fmla="*/ 0 w 44"/>
                  <a:gd name="T5" fmla="*/ 12 h 34"/>
                  <a:gd name="T6" fmla="*/ 38 w 44"/>
                  <a:gd name="T7" fmla="*/ 34 h 34"/>
                  <a:gd name="T8" fmla="*/ 44 w 44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22"/>
                    </a:moveTo>
                    <a:lnTo>
                      <a:pt x="7" y="0"/>
                    </a:lnTo>
                    <a:lnTo>
                      <a:pt x="0" y="12"/>
                    </a:lnTo>
                    <a:lnTo>
                      <a:pt x="38" y="34"/>
                    </a:lnTo>
                    <a:lnTo>
                      <a:pt x="4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B1F53487-6906-4762-86F2-5BE3A279C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1138" y="2143125"/>
                <a:ext cx="6826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Rectangle 11">
                <a:extLst>
                  <a:ext uri="{FF2B5EF4-FFF2-40B4-BE49-F238E27FC236}">
                    <a16:creationId xmlns:a16="http://schemas.microsoft.com/office/drawing/2014/main" id="{7CC15D0B-2AF3-4F6C-A88A-3A83FC631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213" y="2133600"/>
                <a:ext cx="69850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99281A01-4B0A-4537-9DAB-D04623246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8350" y="1966913"/>
                <a:ext cx="69850" cy="53975"/>
              </a:xfrm>
              <a:custGeom>
                <a:avLst/>
                <a:gdLst>
                  <a:gd name="T0" fmla="*/ 44 w 44"/>
                  <a:gd name="T1" fmla="*/ 13 h 34"/>
                  <a:gd name="T2" fmla="*/ 38 w 44"/>
                  <a:gd name="T3" fmla="*/ 0 h 34"/>
                  <a:gd name="T4" fmla="*/ 0 w 44"/>
                  <a:gd name="T5" fmla="*/ 22 h 34"/>
                  <a:gd name="T6" fmla="*/ 7 w 44"/>
                  <a:gd name="T7" fmla="*/ 34 h 34"/>
                  <a:gd name="T8" fmla="*/ 44 w 44"/>
                  <a:gd name="T9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13"/>
                    </a:moveTo>
                    <a:lnTo>
                      <a:pt x="38" y="0"/>
                    </a:lnTo>
                    <a:lnTo>
                      <a:pt x="0" y="22"/>
                    </a:lnTo>
                    <a:lnTo>
                      <a:pt x="7" y="34"/>
                    </a:lnTo>
                    <a:lnTo>
                      <a:pt x="4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6DD5991E-DCCF-4C1E-A575-530732EF3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575" y="1849438"/>
                <a:ext cx="55563" cy="73025"/>
              </a:xfrm>
              <a:custGeom>
                <a:avLst/>
                <a:gdLst>
                  <a:gd name="T0" fmla="*/ 35 w 35"/>
                  <a:gd name="T1" fmla="*/ 8 h 46"/>
                  <a:gd name="T2" fmla="*/ 23 w 35"/>
                  <a:gd name="T3" fmla="*/ 0 h 46"/>
                  <a:gd name="T4" fmla="*/ 0 w 35"/>
                  <a:gd name="T5" fmla="*/ 38 h 46"/>
                  <a:gd name="T6" fmla="*/ 13 w 35"/>
                  <a:gd name="T7" fmla="*/ 46 h 46"/>
                  <a:gd name="T8" fmla="*/ 35 w 35"/>
                  <a:gd name="T9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6">
                    <a:moveTo>
                      <a:pt x="35" y="8"/>
                    </a:moveTo>
                    <a:lnTo>
                      <a:pt x="23" y="0"/>
                    </a:lnTo>
                    <a:lnTo>
                      <a:pt x="0" y="38"/>
                    </a:lnTo>
                    <a:lnTo>
                      <a:pt x="13" y="46"/>
                    </a:lnTo>
                    <a:lnTo>
                      <a:pt x="35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91AB88B7-E9D6-4AF3-9A44-6A1D360C8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9938" y="2271713"/>
                <a:ext cx="73025" cy="52388"/>
              </a:xfrm>
              <a:custGeom>
                <a:avLst/>
                <a:gdLst>
                  <a:gd name="T0" fmla="*/ 0 w 46"/>
                  <a:gd name="T1" fmla="*/ 12 h 33"/>
                  <a:gd name="T2" fmla="*/ 38 w 46"/>
                  <a:gd name="T3" fmla="*/ 33 h 33"/>
                  <a:gd name="T4" fmla="*/ 46 w 46"/>
                  <a:gd name="T5" fmla="*/ 22 h 33"/>
                  <a:gd name="T6" fmla="*/ 8 w 46"/>
                  <a:gd name="T7" fmla="*/ 0 h 33"/>
                  <a:gd name="T8" fmla="*/ 0 w 46"/>
                  <a:gd name="T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3">
                    <a:moveTo>
                      <a:pt x="0" y="12"/>
                    </a:moveTo>
                    <a:lnTo>
                      <a:pt x="38" y="33"/>
                    </a:lnTo>
                    <a:lnTo>
                      <a:pt x="46" y="22"/>
                    </a:lnTo>
                    <a:lnTo>
                      <a:pt x="8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5">
                <a:extLst>
                  <a:ext uri="{FF2B5EF4-FFF2-40B4-BE49-F238E27FC236}">
                    <a16:creationId xmlns:a16="http://schemas.microsoft.com/office/drawing/2014/main" id="{25B0B9F7-340F-4C9E-9250-8961C8C57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238" y="2279650"/>
                <a:ext cx="71438" cy="53975"/>
              </a:xfrm>
              <a:custGeom>
                <a:avLst/>
                <a:gdLst>
                  <a:gd name="T0" fmla="*/ 0 w 45"/>
                  <a:gd name="T1" fmla="*/ 22 h 34"/>
                  <a:gd name="T2" fmla="*/ 8 w 45"/>
                  <a:gd name="T3" fmla="*/ 34 h 34"/>
                  <a:gd name="T4" fmla="*/ 45 w 45"/>
                  <a:gd name="T5" fmla="*/ 12 h 34"/>
                  <a:gd name="T6" fmla="*/ 38 w 45"/>
                  <a:gd name="T7" fmla="*/ 0 h 34"/>
                  <a:gd name="T8" fmla="*/ 0 w 45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4">
                    <a:moveTo>
                      <a:pt x="0" y="22"/>
                    </a:moveTo>
                    <a:lnTo>
                      <a:pt x="8" y="34"/>
                    </a:lnTo>
                    <a:lnTo>
                      <a:pt x="45" y="12"/>
                    </a:lnTo>
                    <a:lnTo>
                      <a:pt x="38" y="0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1A40374-2298-4FA4-B0C9-D841D992EAD0}"/>
              </a:ext>
            </a:extLst>
          </p:cNvPr>
          <p:cNvGrpSpPr/>
          <p:nvPr/>
        </p:nvGrpSpPr>
        <p:grpSpPr>
          <a:xfrm>
            <a:off x="5113200" y="1460243"/>
            <a:ext cx="1226931" cy="1226931"/>
            <a:chOff x="938800" y="2303770"/>
            <a:chExt cx="1106899" cy="1106899"/>
          </a:xfrm>
          <a:solidFill>
            <a:srgbClr val="FF5A5F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28534D1-8374-46DD-B1B4-EA517386DF53}"/>
                </a:ext>
              </a:extLst>
            </p:cNvPr>
            <p:cNvSpPr/>
            <p:nvPr/>
          </p:nvSpPr>
          <p:spPr>
            <a:xfrm>
              <a:off x="938800" y="2303770"/>
              <a:ext cx="1106899" cy="11068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42995DA-E2A4-4F60-BE6C-B39704B0D9BF}"/>
                </a:ext>
              </a:extLst>
            </p:cNvPr>
            <p:cNvGrpSpPr/>
            <p:nvPr/>
          </p:nvGrpSpPr>
          <p:grpSpPr>
            <a:xfrm>
              <a:off x="1232554" y="2561215"/>
              <a:ext cx="519393" cy="592010"/>
              <a:chOff x="4021138" y="1814513"/>
              <a:chExt cx="669925" cy="763588"/>
            </a:xfrm>
            <a:grpFill/>
          </p:grpSpPr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5DFB629F-5273-44BC-9A1E-BFF34B7E3E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40200" y="1938338"/>
                <a:ext cx="431800" cy="639763"/>
              </a:xfrm>
              <a:custGeom>
                <a:avLst/>
                <a:gdLst>
                  <a:gd name="T0" fmla="*/ 96 w 272"/>
                  <a:gd name="T1" fmla="*/ 7 h 403"/>
                  <a:gd name="T2" fmla="*/ 40 w 272"/>
                  <a:gd name="T3" fmla="*/ 40 h 403"/>
                  <a:gd name="T4" fmla="*/ 5 w 272"/>
                  <a:gd name="T5" fmla="*/ 97 h 403"/>
                  <a:gd name="T6" fmla="*/ 1 w 272"/>
                  <a:gd name="T7" fmla="*/ 148 h 403"/>
                  <a:gd name="T8" fmla="*/ 29 w 272"/>
                  <a:gd name="T9" fmla="*/ 232 h 403"/>
                  <a:gd name="T10" fmla="*/ 55 w 272"/>
                  <a:gd name="T11" fmla="*/ 273 h 403"/>
                  <a:gd name="T12" fmla="*/ 63 w 272"/>
                  <a:gd name="T13" fmla="*/ 314 h 403"/>
                  <a:gd name="T14" fmla="*/ 55 w 272"/>
                  <a:gd name="T15" fmla="*/ 329 h 403"/>
                  <a:gd name="T16" fmla="*/ 55 w 272"/>
                  <a:gd name="T17" fmla="*/ 349 h 403"/>
                  <a:gd name="T18" fmla="*/ 55 w 272"/>
                  <a:gd name="T19" fmla="*/ 364 h 403"/>
                  <a:gd name="T20" fmla="*/ 61 w 272"/>
                  <a:gd name="T21" fmla="*/ 384 h 403"/>
                  <a:gd name="T22" fmla="*/ 80 w 272"/>
                  <a:gd name="T23" fmla="*/ 402 h 403"/>
                  <a:gd name="T24" fmla="*/ 189 w 272"/>
                  <a:gd name="T25" fmla="*/ 403 h 403"/>
                  <a:gd name="T26" fmla="*/ 206 w 272"/>
                  <a:gd name="T27" fmla="*/ 387 h 403"/>
                  <a:gd name="T28" fmla="*/ 217 w 272"/>
                  <a:gd name="T29" fmla="*/ 370 h 403"/>
                  <a:gd name="T30" fmla="*/ 217 w 272"/>
                  <a:gd name="T31" fmla="*/ 349 h 403"/>
                  <a:gd name="T32" fmla="*/ 217 w 272"/>
                  <a:gd name="T33" fmla="*/ 334 h 403"/>
                  <a:gd name="T34" fmla="*/ 212 w 272"/>
                  <a:gd name="T35" fmla="*/ 316 h 403"/>
                  <a:gd name="T36" fmla="*/ 214 w 272"/>
                  <a:gd name="T37" fmla="*/ 278 h 403"/>
                  <a:gd name="T38" fmla="*/ 236 w 272"/>
                  <a:gd name="T39" fmla="*/ 243 h 403"/>
                  <a:gd name="T40" fmla="*/ 269 w 272"/>
                  <a:gd name="T41" fmla="*/ 161 h 403"/>
                  <a:gd name="T42" fmla="*/ 270 w 272"/>
                  <a:gd name="T43" fmla="*/ 110 h 403"/>
                  <a:gd name="T44" fmla="*/ 241 w 272"/>
                  <a:gd name="T45" fmla="*/ 50 h 403"/>
                  <a:gd name="T46" fmla="*/ 189 w 272"/>
                  <a:gd name="T47" fmla="*/ 11 h 403"/>
                  <a:gd name="T48" fmla="*/ 136 w 272"/>
                  <a:gd name="T49" fmla="*/ 0 h 403"/>
                  <a:gd name="T50" fmla="*/ 201 w 272"/>
                  <a:gd name="T51" fmla="*/ 367 h 403"/>
                  <a:gd name="T52" fmla="*/ 202 w 272"/>
                  <a:gd name="T53" fmla="*/ 373 h 403"/>
                  <a:gd name="T54" fmla="*/ 192 w 272"/>
                  <a:gd name="T55" fmla="*/ 385 h 403"/>
                  <a:gd name="T56" fmla="*/ 87 w 272"/>
                  <a:gd name="T57" fmla="*/ 389 h 403"/>
                  <a:gd name="T58" fmla="*/ 79 w 272"/>
                  <a:gd name="T59" fmla="*/ 381 h 403"/>
                  <a:gd name="T60" fmla="*/ 69 w 272"/>
                  <a:gd name="T61" fmla="*/ 370 h 403"/>
                  <a:gd name="T62" fmla="*/ 71 w 272"/>
                  <a:gd name="T63" fmla="*/ 353 h 403"/>
                  <a:gd name="T64" fmla="*/ 70 w 272"/>
                  <a:gd name="T65" fmla="*/ 347 h 403"/>
                  <a:gd name="T66" fmla="*/ 70 w 272"/>
                  <a:gd name="T67" fmla="*/ 332 h 403"/>
                  <a:gd name="T68" fmla="*/ 72 w 272"/>
                  <a:gd name="T69" fmla="*/ 324 h 403"/>
                  <a:gd name="T70" fmla="*/ 203 w 272"/>
                  <a:gd name="T71" fmla="*/ 329 h 403"/>
                  <a:gd name="T72" fmla="*/ 203 w 272"/>
                  <a:gd name="T73" fmla="*/ 347 h 403"/>
                  <a:gd name="T74" fmla="*/ 92 w 272"/>
                  <a:gd name="T75" fmla="*/ 196 h 403"/>
                  <a:gd name="T76" fmla="*/ 148 w 272"/>
                  <a:gd name="T77" fmla="*/ 186 h 403"/>
                  <a:gd name="T78" fmla="*/ 109 w 272"/>
                  <a:gd name="T79" fmla="*/ 310 h 403"/>
                  <a:gd name="T80" fmla="*/ 197 w 272"/>
                  <a:gd name="T81" fmla="*/ 285 h 403"/>
                  <a:gd name="T82" fmla="*/ 185 w 272"/>
                  <a:gd name="T83" fmla="*/ 170 h 403"/>
                  <a:gd name="T84" fmla="*/ 148 w 272"/>
                  <a:gd name="T85" fmla="*/ 168 h 403"/>
                  <a:gd name="T86" fmla="*/ 92 w 272"/>
                  <a:gd name="T87" fmla="*/ 178 h 403"/>
                  <a:gd name="T88" fmla="*/ 77 w 272"/>
                  <a:gd name="T89" fmla="*/ 310 h 403"/>
                  <a:gd name="T90" fmla="*/ 68 w 272"/>
                  <a:gd name="T91" fmla="*/ 265 h 403"/>
                  <a:gd name="T92" fmla="*/ 41 w 272"/>
                  <a:gd name="T93" fmla="*/ 225 h 403"/>
                  <a:gd name="T94" fmla="*/ 15 w 272"/>
                  <a:gd name="T95" fmla="*/ 147 h 403"/>
                  <a:gd name="T96" fmla="*/ 19 w 272"/>
                  <a:gd name="T97" fmla="*/ 101 h 403"/>
                  <a:gd name="T98" fmla="*/ 49 w 272"/>
                  <a:gd name="T99" fmla="*/ 51 h 403"/>
                  <a:gd name="T100" fmla="*/ 99 w 272"/>
                  <a:gd name="T101" fmla="*/ 21 h 403"/>
                  <a:gd name="T102" fmla="*/ 149 w 272"/>
                  <a:gd name="T103" fmla="*/ 16 h 403"/>
                  <a:gd name="T104" fmla="*/ 204 w 272"/>
                  <a:gd name="T105" fmla="*/ 36 h 403"/>
                  <a:gd name="T106" fmla="*/ 244 w 272"/>
                  <a:gd name="T107" fmla="*/ 79 h 403"/>
                  <a:gd name="T108" fmla="*/ 258 w 272"/>
                  <a:gd name="T109" fmla="*/ 138 h 403"/>
                  <a:gd name="T110" fmla="*/ 245 w 272"/>
                  <a:gd name="T111" fmla="*/ 194 h 403"/>
                  <a:gd name="T112" fmla="*/ 208 w 272"/>
                  <a:gd name="T113" fmla="*/ 26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72" h="403">
                    <a:moveTo>
                      <a:pt x="136" y="0"/>
                    </a:moveTo>
                    <a:lnTo>
                      <a:pt x="136" y="0"/>
                    </a:lnTo>
                    <a:lnTo>
                      <a:pt x="122" y="2"/>
                    </a:lnTo>
                    <a:lnTo>
                      <a:pt x="109" y="4"/>
                    </a:lnTo>
                    <a:lnTo>
                      <a:pt x="96" y="7"/>
                    </a:lnTo>
                    <a:lnTo>
                      <a:pt x="83" y="11"/>
                    </a:lnTo>
                    <a:lnTo>
                      <a:pt x="71" y="18"/>
                    </a:lnTo>
                    <a:lnTo>
                      <a:pt x="59" y="24"/>
                    </a:lnTo>
                    <a:lnTo>
                      <a:pt x="49" y="32"/>
                    </a:lnTo>
                    <a:lnTo>
                      <a:pt x="40" y="40"/>
                    </a:lnTo>
                    <a:lnTo>
                      <a:pt x="31" y="50"/>
                    </a:lnTo>
                    <a:lnTo>
                      <a:pt x="22" y="61"/>
                    </a:lnTo>
                    <a:lnTo>
                      <a:pt x="16" y="73"/>
                    </a:lnTo>
                    <a:lnTo>
                      <a:pt x="11" y="85"/>
                    </a:lnTo>
                    <a:lnTo>
                      <a:pt x="5" y="97"/>
                    </a:lnTo>
                    <a:lnTo>
                      <a:pt x="2" y="110"/>
                    </a:lnTo>
                    <a:lnTo>
                      <a:pt x="0" y="12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1" y="148"/>
                    </a:lnTo>
                    <a:lnTo>
                      <a:pt x="3" y="161"/>
                    </a:lnTo>
                    <a:lnTo>
                      <a:pt x="6" y="178"/>
                    </a:lnTo>
                    <a:lnTo>
                      <a:pt x="13" y="198"/>
                    </a:lnTo>
                    <a:lnTo>
                      <a:pt x="22" y="220"/>
                    </a:lnTo>
                    <a:lnTo>
                      <a:pt x="29" y="232"/>
                    </a:lnTo>
                    <a:lnTo>
                      <a:pt x="35" y="243"/>
                    </a:lnTo>
                    <a:lnTo>
                      <a:pt x="44" y="255"/>
                    </a:lnTo>
                    <a:lnTo>
                      <a:pt x="53" y="268"/>
                    </a:lnTo>
                    <a:lnTo>
                      <a:pt x="53" y="268"/>
                    </a:lnTo>
                    <a:lnTo>
                      <a:pt x="55" y="273"/>
                    </a:lnTo>
                    <a:lnTo>
                      <a:pt x="58" y="277"/>
                    </a:lnTo>
                    <a:lnTo>
                      <a:pt x="60" y="289"/>
                    </a:lnTo>
                    <a:lnTo>
                      <a:pt x="62" y="301"/>
                    </a:lnTo>
                    <a:lnTo>
                      <a:pt x="63" y="314"/>
                    </a:lnTo>
                    <a:lnTo>
                      <a:pt x="63" y="314"/>
                    </a:lnTo>
                    <a:lnTo>
                      <a:pt x="59" y="316"/>
                    </a:lnTo>
                    <a:lnTo>
                      <a:pt x="57" y="319"/>
                    </a:lnTo>
                    <a:lnTo>
                      <a:pt x="55" y="323"/>
                    </a:lnTo>
                    <a:lnTo>
                      <a:pt x="55" y="329"/>
                    </a:lnTo>
                    <a:lnTo>
                      <a:pt x="55" y="329"/>
                    </a:lnTo>
                    <a:lnTo>
                      <a:pt x="55" y="334"/>
                    </a:lnTo>
                    <a:lnTo>
                      <a:pt x="58" y="339"/>
                    </a:lnTo>
                    <a:lnTo>
                      <a:pt x="58" y="339"/>
                    </a:lnTo>
                    <a:lnTo>
                      <a:pt x="55" y="344"/>
                    </a:lnTo>
                    <a:lnTo>
                      <a:pt x="55" y="349"/>
                    </a:lnTo>
                    <a:lnTo>
                      <a:pt x="55" y="349"/>
                    </a:lnTo>
                    <a:lnTo>
                      <a:pt x="55" y="355"/>
                    </a:lnTo>
                    <a:lnTo>
                      <a:pt x="58" y="360"/>
                    </a:lnTo>
                    <a:lnTo>
                      <a:pt x="58" y="360"/>
                    </a:lnTo>
                    <a:lnTo>
                      <a:pt x="55" y="364"/>
                    </a:lnTo>
                    <a:lnTo>
                      <a:pt x="55" y="370"/>
                    </a:lnTo>
                    <a:lnTo>
                      <a:pt x="55" y="370"/>
                    </a:lnTo>
                    <a:lnTo>
                      <a:pt x="55" y="375"/>
                    </a:lnTo>
                    <a:lnTo>
                      <a:pt x="57" y="381"/>
                    </a:lnTo>
                    <a:lnTo>
                      <a:pt x="61" y="384"/>
                    </a:lnTo>
                    <a:lnTo>
                      <a:pt x="66" y="387"/>
                    </a:lnTo>
                    <a:lnTo>
                      <a:pt x="66" y="387"/>
                    </a:lnTo>
                    <a:lnTo>
                      <a:pt x="68" y="394"/>
                    </a:lnTo>
                    <a:lnTo>
                      <a:pt x="73" y="399"/>
                    </a:lnTo>
                    <a:lnTo>
                      <a:pt x="80" y="402"/>
                    </a:lnTo>
                    <a:lnTo>
                      <a:pt x="83" y="403"/>
                    </a:lnTo>
                    <a:lnTo>
                      <a:pt x="87" y="403"/>
                    </a:lnTo>
                    <a:lnTo>
                      <a:pt x="185" y="403"/>
                    </a:lnTo>
                    <a:lnTo>
                      <a:pt x="185" y="403"/>
                    </a:lnTo>
                    <a:lnTo>
                      <a:pt x="189" y="403"/>
                    </a:lnTo>
                    <a:lnTo>
                      <a:pt x="192" y="402"/>
                    </a:lnTo>
                    <a:lnTo>
                      <a:pt x="198" y="399"/>
                    </a:lnTo>
                    <a:lnTo>
                      <a:pt x="204" y="394"/>
                    </a:lnTo>
                    <a:lnTo>
                      <a:pt x="206" y="387"/>
                    </a:lnTo>
                    <a:lnTo>
                      <a:pt x="206" y="387"/>
                    </a:lnTo>
                    <a:lnTo>
                      <a:pt x="210" y="384"/>
                    </a:lnTo>
                    <a:lnTo>
                      <a:pt x="215" y="381"/>
                    </a:lnTo>
                    <a:lnTo>
                      <a:pt x="217" y="375"/>
                    </a:lnTo>
                    <a:lnTo>
                      <a:pt x="217" y="370"/>
                    </a:lnTo>
                    <a:lnTo>
                      <a:pt x="217" y="370"/>
                    </a:lnTo>
                    <a:lnTo>
                      <a:pt x="217" y="364"/>
                    </a:lnTo>
                    <a:lnTo>
                      <a:pt x="214" y="360"/>
                    </a:lnTo>
                    <a:lnTo>
                      <a:pt x="214" y="360"/>
                    </a:lnTo>
                    <a:lnTo>
                      <a:pt x="217" y="355"/>
                    </a:lnTo>
                    <a:lnTo>
                      <a:pt x="217" y="349"/>
                    </a:lnTo>
                    <a:lnTo>
                      <a:pt x="217" y="349"/>
                    </a:lnTo>
                    <a:lnTo>
                      <a:pt x="217" y="344"/>
                    </a:lnTo>
                    <a:lnTo>
                      <a:pt x="214" y="339"/>
                    </a:lnTo>
                    <a:lnTo>
                      <a:pt x="214" y="339"/>
                    </a:lnTo>
                    <a:lnTo>
                      <a:pt x="217" y="334"/>
                    </a:lnTo>
                    <a:lnTo>
                      <a:pt x="217" y="329"/>
                    </a:lnTo>
                    <a:lnTo>
                      <a:pt x="217" y="329"/>
                    </a:lnTo>
                    <a:lnTo>
                      <a:pt x="217" y="323"/>
                    </a:lnTo>
                    <a:lnTo>
                      <a:pt x="215" y="319"/>
                    </a:lnTo>
                    <a:lnTo>
                      <a:pt x="212" y="316"/>
                    </a:lnTo>
                    <a:lnTo>
                      <a:pt x="208" y="313"/>
                    </a:lnTo>
                    <a:lnTo>
                      <a:pt x="208" y="313"/>
                    </a:lnTo>
                    <a:lnTo>
                      <a:pt x="209" y="303"/>
                    </a:lnTo>
                    <a:lnTo>
                      <a:pt x="210" y="290"/>
                    </a:lnTo>
                    <a:lnTo>
                      <a:pt x="214" y="278"/>
                    </a:lnTo>
                    <a:lnTo>
                      <a:pt x="216" y="273"/>
                    </a:lnTo>
                    <a:lnTo>
                      <a:pt x="219" y="268"/>
                    </a:lnTo>
                    <a:lnTo>
                      <a:pt x="219" y="268"/>
                    </a:lnTo>
                    <a:lnTo>
                      <a:pt x="228" y="255"/>
                    </a:lnTo>
                    <a:lnTo>
                      <a:pt x="236" y="243"/>
                    </a:lnTo>
                    <a:lnTo>
                      <a:pt x="243" y="232"/>
                    </a:lnTo>
                    <a:lnTo>
                      <a:pt x="249" y="220"/>
                    </a:lnTo>
                    <a:lnTo>
                      <a:pt x="259" y="198"/>
                    </a:lnTo>
                    <a:lnTo>
                      <a:pt x="265" y="178"/>
                    </a:lnTo>
                    <a:lnTo>
                      <a:pt x="269" y="161"/>
                    </a:lnTo>
                    <a:lnTo>
                      <a:pt x="271" y="148"/>
                    </a:lnTo>
                    <a:lnTo>
                      <a:pt x="272" y="138"/>
                    </a:lnTo>
                    <a:lnTo>
                      <a:pt x="272" y="138"/>
                    </a:lnTo>
                    <a:lnTo>
                      <a:pt x="272" y="124"/>
                    </a:lnTo>
                    <a:lnTo>
                      <a:pt x="270" y="110"/>
                    </a:lnTo>
                    <a:lnTo>
                      <a:pt x="266" y="97"/>
                    </a:lnTo>
                    <a:lnTo>
                      <a:pt x="261" y="85"/>
                    </a:lnTo>
                    <a:lnTo>
                      <a:pt x="256" y="73"/>
                    </a:lnTo>
                    <a:lnTo>
                      <a:pt x="249" y="61"/>
                    </a:lnTo>
                    <a:lnTo>
                      <a:pt x="241" y="50"/>
                    </a:lnTo>
                    <a:lnTo>
                      <a:pt x="232" y="40"/>
                    </a:lnTo>
                    <a:lnTo>
                      <a:pt x="222" y="32"/>
                    </a:lnTo>
                    <a:lnTo>
                      <a:pt x="212" y="24"/>
                    </a:lnTo>
                    <a:lnTo>
                      <a:pt x="201" y="18"/>
                    </a:lnTo>
                    <a:lnTo>
                      <a:pt x="189" y="11"/>
                    </a:lnTo>
                    <a:lnTo>
                      <a:pt x="177" y="7"/>
                    </a:lnTo>
                    <a:lnTo>
                      <a:pt x="163" y="4"/>
                    </a:lnTo>
                    <a:lnTo>
                      <a:pt x="150" y="2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  <a:moveTo>
                      <a:pt x="203" y="349"/>
                    </a:moveTo>
                    <a:lnTo>
                      <a:pt x="203" y="349"/>
                    </a:lnTo>
                    <a:lnTo>
                      <a:pt x="203" y="351"/>
                    </a:lnTo>
                    <a:lnTo>
                      <a:pt x="201" y="353"/>
                    </a:lnTo>
                    <a:lnTo>
                      <a:pt x="201" y="367"/>
                    </a:lnTo>
                    <a:lnTo>
                      <a:pt x="201" y="367"/>
                    </a:lnTo>
                    <a:lnTo>
                      <a:pt x="203" y="368"/>
                    </a:lnTo>
                    <a:lnTo>
                      <a:pt x="203" y="370"/>
                    </a:lnTo>
                    <a:lnTo>
                      <a:pt x="203" y="370"/>
                    </a:lnTo>
                    <a:lnTo>
                      <a:pt x="202" y="373"/>
                    </a:lnTo>
                    <a:lnTo>
                      <a:pt x="200" y="374"/>
                    </a:lnTo>
                    <a:lnTo>
                      <a:pt x="193" y="381"/>
                    </a:lnTo>
                    <a:lnTo>
                      <a:pt x="193" y="382"/>
                    </a:lnTo>
                    <a:lnTo>
                      <a:pt x="193" y="382"/>
                    </a:lnTo>
                    <a:lnTo>
                      <a:pt x="192" y="385"/>
                    </a:lnTo>
                    <a:lnTo>
                      <a:pt x="191" y="387"/>
                    </a:lnTo>
                    <a:lnTo>
                      <a:pt x="188" y="389"/>
                    </a:lnTo>
                    <a:lnTo>
                      <a:pt x="185" y="389"/>
                    </a:lnTo>
                    <a:lnTo>
                      <a:pt x="87" y="389"/>
                    </a:lnTo>
                    <a:lnTo>
                      <a:pt x="87" y="389"/>
                    </a:lnTo>
                    <a:lnTo>
                      <a:pt x="84" y="389"/>
                    </a:lnTo>
                    <a:lnTo>
                      <a:pt x="82" y="387"/>
                    </a:lnTo>
                    <a:lnTo>
                      <a:pt x="80" y="385"/>
                    </a:lnTo>
                    <a:lnTo>
                      <a:pt x="79" y="382"/>
                    </a:lnTo>
                    <a:lnTo>
                      <a:pt x="79" y="381"/>
                    </a:lnTo>
                    <a:lnTo>
                      <a:pt x="72" y="374"/>
                    </a:lnTo>
                    <a:lnTo>
                      <a:pt x="72" y="374"/>
                    </a:lnTo>
                    <a:lnTo>
                      <a:pt x="70" y="373"/>
                    </a:lnTo>
                    <a:lnTo>
                      <a:pt x="69" y="370"/>
                    </a:lnTo>
                    <a:lnTo>
                      <a:pt x="69" y="370"/>
                    </a:lnTo>
                    <a:lnTo>
                      <a:pt x="69" y="369"/>
                    </a:lnTo>
                    <a:lnTo>
                      <a:pt x="71" y="367"/>
                    </a:lnTo>
                    <a:lnTo>
                      <a:pt x="176" y="367"/>
                    </a:lnTo>
                    <a:lnTo>
                      <a:pt x="176" y="353"/>
                    </a:lnTo>
                    <a:lnTo>
                      <a:pt x="71" y="353"/>
                    </a:lnTo>
                    <a:lnTo>
                      <a:pt x="71" y="353"/>
                    </a:lnTo>
                    <a:lnTo>
                      <a:pt x="69" y="351"/>
                    </a:lnTo>
                    <a:lnTo>
                      <a:pt x="69" y="349"/>
                    </a:lnTo>
                    <a:lnTo>
                      <a:pt x="69" y="349"/>
                    </a:lnTo>
                    <a:lnTo>
                      <a:pt x="70" y="347"/>
                    </a:lnTo>
                    <a:lnTo>
                      <a:pt x="71" y="346"/>
                    </a:lnTo>
                    <a:lnTo>
                      <a:pt x="176" y="346"/>
                    </a:lnTo>
                    <a:lnTo>
                      <a:pt x="176" y="332"/>
                    </a:lnTo>
                    <a:lnTo>
                      <a:pt x="70" y="332"/>
                    </a:lnTo>
                    <a:lnTo>
                      <a:pt x="70" y="332"/>
                    </a:lnTo>
                    <a:lnTo>
                      <a:pt x="69" y="330"/>
                    </a:lnTo>
                    <a:lnTo>
                      <a:pt x="69" y="329"/>
                    </a:lnTo>
                    <a:lnTo>
                      <a:pt x="69" y="329"/>
                    </a:lnTo>
                    <a:lnTo>
                      <a:pt x="70" y="326"/>
                    </a:lnTo>
                    <a:lnTo>
                      <a:pt x="72" y="324"/>
                    </a:lnTo>
                    <a:lnTo>
                      <a:pt x="200" y="324"/>
                    </a:lnTo>
                    <a:lnTo>
                      <a:pt x="200" y="324"/>
                    </a:lnTo>
                    <a:lnTo>
                      <a:pt x="202" y="326"/>
                    </a:lnTo>
                    <a:lnTo>
                      <a:pt x="203" y="329"/>
                    </a:lnTo>
                    <a:lnTo>
                      <a:pt x="203" y="329"/>
                    </a:lnTo>
                    <a:lnTo>
                      <a:pt x="203" y="331"/>
                    </a:lnTo>
                    <a:lnTo>
                      <a:pt x="201" y="332"/>
                    </a:lnTo>
                    <a:lnTo>
                      <a:pt x="201" y="346"/>
                    </a:lnTo>
                    <a:lnTo>
                      <a:pt x="201" y="346"/>
                    </a:lnTo>
                    <a:lnTo>
                      <a:pt x="203" y="347"/>
                    </a:lnTo>
                    <a:lnTo>
                      <a:pt x="203" y="349"/>
                    </a:lnTo>
                    <a:lnTo>
                      <a:pt x="203" y="349"/>
                    </a:lnTo>
                    <a:close/>
                    <a:moveTo>
                      <a:pt x="109" y="310"/>
                    </a:moveTo>
                    <a:lnTo>
                      <a:pt x="90" y="195"/>
                    </a:lnTo>
                    <a:lnTo>
                      <a:pt x="92" y="196"/>
                    </a:lnTo>
                    <a:lnTo>
                      <a:pt x="103" y="186"/>
                    </a:lnTo>
                    <a:lnTo>
                      <a:pt x="114" y="196"/>
                    </a:lnTo>
                    <a:lnTo>
                      <a:pt x="125" y="186"/>
                    </a:lnTo>
                    <a:lnTo>
                      <a:pt x="137" y="196"/>
                    </a:lnTo>
                    <a:lnTo>
                      <a:pt x="148" y="186"/>
                    </a:lnTo>
                    <a:lnTo>
                      <a:pt x="158" y="196"/>
                    </a:lnTo>
                    <a:lnTo>
                      <a:pt x="170" y="186"/>
                    </a:lnTo>
                    <a:lnTo>
                      <a:pt x="181" y="196"/>
                    </a:lnTo>
                    <a:lnTo>
                      <a:pt x="163" y="310"/>
                    </a:lnTo>
                    <a:lnTo>
                      <a:pt x="109" y="310"/>
                    </a:lnTo>
                    <a:close/>
                    <a:moveTo>
                      <a:pt x="208" y="260"/>
                    </a:moveTo>
                    <a:lnTo>
                      <a:pt x="208" y="260"/>
                    </a:lnTo>
                    <a:lnTo>
                      <a:pt x="204" y="265"/>
                    </a:lnTo>
                    <a:lnTo>
                      <a:pt x="202" y="272"/>
                    </a:lnTo>
                    <a:lnTo>
                      <a:pt x="197" y="285"/>
                    </a:lnTo>
                    <a:lnTo>
                      <a:pt x="195" y="299"/>
                    </a:lnTo>
                    <a:lnTo>
                      <a:pt x="194" y="310"/>
                    </a:lnTo>
                    <a:lnTo>
                      <a:pt x="177" y="310"/>
                    </a:lnTo>
                    <a:lnTo>
                      <a:pt x="200" y="172"/>
                    </a:lnTo>
                    <a:lnTo>
                      <a:pt x="185" y="170"/>
                    </a:lnTo>
                    <a:lnTo>
                      <a:pt x="184" y="174"/>
                    </a:lnTo>
                    <a:lnTo>
                      <a:pt x="181" y="178"/>
                    </a:lnTo>
                    <a:lnTo>
                      <a:pt x="170" y="168"/>
                    </a:lnTo>
                    <a:lnTo>
                      <a:pt x="158" y="178"/>
                    </a:lnTo>
                    <a:lnTo>
                      <a:pt x="148" y="168"/>
                    </a:lnTo>
                    <a:lnTo>
                      <a:pt x="137" y="178"/>
                    </a:lnTo>
                    <a:lnTo>
                      <a:pt x="125" y="168"/>
                    </a:lnTo>
                    <a:lnTo>
                      <a:pt x="114" y="178"/>
                    </a:lnTo>
                    <a:lnTo>
                      <a:pt x="103" y="168"/>
                    </a:lnTo>
                    <a:lnTo>
                      <a:pt x="92" y="178"/>
                    </a:lnTo>
                    <a:lnTo>
                      <a:pt x="86" y="173"/>
                    </a:lnTo>
                    <a:lnTo>
                      <a:pt x="86" y="170"/>
                    </a:lnTo>
                    <a:lnTo>
                      <a:pt x="72" y="172"/>
                    </a:lnTo>
                    <a:lnTo>
                      <a:pt x="95" y="310"/>
                    </a:lnTo>
                    <a:lnTo>
                      <a:pt x="77" y="310"/>
                    </a:lnTo>
                    <a:lnTo>
                      <a:pt x="77" y="310"/>
                    </a:lnTo>
                    <a:lnTo>
                      <a:pt x="76" y="299"/>
                    </a:lnTo>
                    <a:lnTo>
                      <a:pt x="74" y="285"/>
                    </a:lnTo>
                    <a:lnTo>
                      <a:pt x="71" y="272"/>
                    </a:lnTo>
                    <a:lnTo>
                      <a:pt x="68" y="265"/>
                    </a:lnTo>
                    <a:lnTo>
                      <a:pt x="63" y="260"/>
                    </a:lnTo>
                    <a:lnTo>
                      <a:pt x="63" y="260"/>
                    </a:lnTo>
                    <a:lnTo>
                      <a:pt x="55" y="248"/>
                    </a:lnTo>
                    <a:lnTo>
                      <a:pt x="47" y="236"/>
                    </a:lnTo>
                    <a:lnTo>
                      <a:pt x="41" y="225"/>
                    </a:lnTo>
                    <a:lnTo>
                      <a:pt x="35" y="214"/>
                    </a:lnTo>
                    <a:lnTo>
                      <a:pt x="27" y="194"/>
                    </a:lnTo>
                    <a:lnTo>
                      <a:pt x="20" y="175"/>
                    </a:lnTo>
                    <a:lnTo>
                      <a:pt x="17" y="159"/>
                    </a:lnTo>
                    <a:lnTo>
                      <a:pt x="15" y="147"/>
                    </a:lnTo>
                    <a:lnTo>
                      <a:pt x="14" y="138"/>
                    </a:lnTo>
                    <a:lnTo>
                      <a:pt x="14" y="138"/>
                    </a:lnTo>
                    <a:lnTo>
                      <a:pt x="14" y="125"/>
                    </a:lnTo>
                    <a:lnTo>
                      <a:pt x="16" y="113"/>
                    </a:lnTo>
                    <a:lnTo>
                      <a:pt x="19" y="101"/>
                    </a:lnTo>
                    <a:lnTo>
                      <a:pt x="23" y="90"/>
                    </a:lnTo>
                    <a:lnTo>
                      <a:pt x="29" y="79"/>
                    </a:lnTo>
                    <a:lnTo>
                      <a:pt x="34" y="69"/>
                    </a:lnTo>
                    <a:lnTo>
                      <a:pt x="42" y="60"/>
                    </a:lnTo>
                    <a:lnTo>
                      <a:pt x="49" y="51"/>
                    </a:lnTo>
                    <a:lnTo>
                      <a:pt x="58" y="43"/>
                    </a:lnTo>
                    <a:lnTo>
                      <a:pt x="68" y="36"/>
                    </a:lnTo>
                    <a:lnTo>
                      <a:pt x="77" y="30"/>
                    </a:lnTo>
                    <a:lnTo>
                      <a:pt x="88" y="24"/>
                    </a:lnTo>
                    <a:lnTo>
                      <a:pt x="99" y="21"/>
                    </a:lnTo>
                    <a:lnTo>
                      <a:pt x="111" y="18"/>
                    </a:lnTo>
                    <a:lnTo>
                      <a:pt x="123" y="16"/>
                    </a:lnTo>
                    <a:lnTo>
                      <a:pt x="136" y="16"/>
                    </a:lnTo>
                    <a:lnTo>
                      <a:pt x="136" y="16"/>
                    </a:lnTo>
                    <a:lnTo>
                      <a:pt x="149" y="16"/>
                    </a:lnTo>
                    <a:lnTo>
                      <a:pt x="161" y="18"/>
                    </a:lnTo>
                    <a:lnTo>
                      <a:pt x="173" y="21"/>
                    </a:lnTo>
                    <a:lnTo>
                      <a:pt x="183" y="24"/>
                    </a:lnTo>
                    <a:lnTo>
                      <a:pt x="194" y="30"/>
                    </a:lnTo>
                    <a:lnTo>
                      <a:pt x="204" y="36"/>
                    </a:lnTo>
                    <a:lnTo>
                      <a:pt x="214" y="43"/>
                    </a:lnTo>
                    <a:lnTo>
                      <a:pt x="222" y="51"/>
                    </a:lnTo>
                    <a:lnTo>
                      <a:pt x="230" y="60"/>
                    </a:lnTo>
                    <a:lnTo>
                      <a:pt x="237" y="69"/>
                    </a:lnTo>
                    <a:lnTo>
                      <a:pt x="244" y="79"/>
                    </a:lnTo>
                    <a:lnTo>
                      <a:pt x="248" y="90"/>
                    </a:lnTo>
                    <a:lnTo>
                      <a:pt x="252" y="101"/>
                    </a:lnTo>
                    <a:lnTo>
                      <a:pt x="256" y="113"/>
                    </a:lnTo>
                    <a:lnTo>
                      <a:pt x="258" y="125"/>
                    </a:lnTo>
                    <a:lnTo>
                      <a:pt x="258" y="138"/>
                    </a:lnTo>
                    <a:lnTo>
                      <a:pt x="258" y="138"/>
                    </a:lnTo>
                    <a:lnTo>
                      <a:pt x="257" y="147"/>
                    </a:lnTo>
                    <a:lnTo>
                      <a:pt x="255" y="159"/>
                    </a:lnTo>
                    <a:lnTo>
                      <a:pt x="251" y="175"/>
                    </a:lnTo>
                    <a:lnTo>
                      <a:pt x="245" y="194"/>
                    </a:lnTo>
                    <a:lnTo>
                      <a:pt x="236" y="214"/>
                    </a:lnTo>
                    <a:lnTo>
                      <a:pt x="231" y="225"/>
                    </a:lnTo>
                    <a:lnTo>
                      <a:pt x="224" y="236"/>
                    </a:lnTo>
                    <a:lnTo>
                      <a:pt x="217" y="248"/>
                    </a:lnTo>
                    <a:lnTo>
                      <a:pt x="208" y="260"/>
                    </a:lnTo>
                    <a:lnTo>
                      <a:pt x="208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Rectangle 7">
                <a:extLst>
                  <a:ext uri="{FF2B5EF4-FFF2-40B4-BE49-F238E27FC236}">
                    <a16:creationId xmlns:a16="http://schemas.microsoft.com/office/drawing/2014/main" id="{73750B67-DA7C-493D-B6B3-784C6A6A5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8638" y="1814513"/>
                <a:ext cx="2381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8908AD31-8F6F-4C8A-A96F-C6AC3E0BE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538" y="1855788"/>
                <a:ext cx="55563" cy="71438"/>
              </a:xfrm>
              <a:custGeom>
                <a:avLst/>
                <a:gdLst>
                  <a:gd name="T0" fmla="*/ 35 w 35"/>
                  <a:gd name="T1" fmla="*/ 37 h 45"/>
                  <a:gd name="T2" fmla="*/ 12 w 35"/>
                  <a:gd name="T3" fmla="*/ 0 h 45"/>
                  <a:gd name="T4" fmla="*/ 0 w 35"/>
                  <a:gd name="T5" fmla="*/ 7 h 45"/>
                  <a:gd name="T6" fmla="*/ 22 w 35"/>
                  <a:gd name="T7" fmla="*/ 45 h 45"/>
                  <a:gd name="T8" fmla="*/ 35 w 35"/>
                  <a:gd name="T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5">
                    <a:moveTo>
                      <a:pt x="35" y="37"/>
                    </a:moveTo>
                    <a:lnTo>
                      <a:pt x="12" y="0"/>
                    </a:lnTo>
                    <a:lnTo>
                      <a:pt x="0" y="7"/>
                    </a:lnTo>
                    <a:lnTo>
                      <a:pt x="22" y="45"/>
                    </a:lnTo>
                    <a:lnTo>
                      <a:pt x="35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84C55E92-DB37-4214-8BD4-0BE304574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7650" y="1976438"/>
                <a:ext cx="69850" cy="53975"/>
              </a:xfrm>
              <a:custGeom>
                <a:avLst/>
                <a:gdLst>
                  <a:gd name="T0" fmla="*/ 44 w 44"/>
                  <a:gd name="T1" fmla="*/ 22 h 34"/>
                  <a:gd name="T2" fmla="*/ 7 w 44"/>
                  <a:gd name="T3" fmla="*/ 0 h 34"/>
                  <a:gd name="T4" fmla="*/ 0 w 44"/>
                  <a:gd name="T5" fmla="*/ 12 h 34"/>
                  <a:gd name="T6" fmla="*/ 38 w 44"/>
                  <a:gd name="T7" fmla="*/ 34 h 34"/>
                  <a:gd name="T8" fmla="*/ 44 w 44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22"/>
                    </a:moveTo>
                    <a:lnTo>
                      <a:pt x="7" y="0"/>
                    </a:lnTo>
                    <a:lnTo>
                      <a:pt x="0" y="12"/>
                    </a:lnTo>
                    <a:lnTo>
                      <a:pt x="38" y="34"/>
                    </a:lnTo>
                    <a:lnTo>
                      <a:pt x="4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Rectangle 10">
                <a:extLst>
                  <a:ext uri="{FF2B5EF4-FFF2-40B4-BE49-F238E27FC236}">
                    <a16:creationId xmlns:a16="http://schemas.microsoft.com/office/drawing/2014/main" id="{B9461FD6-83DB-4DD7-860B-42AAB9D8F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1138" y="2143125"/>
                <a:ext cx="6826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Rectangle 11">
                <a:extLst>
                  <a:ext uri="{FF2B5EF4-FFF2-40B4-BE49-F238E27FC236}">
                    <a16:creationId xmlns:a16="http://schemas.microsoft.com/office/drawing/2014/main" id="{88E643DB-56EB-4E3B-A3FA-3F7971BF0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213" y="2133600"/>
                <a:ext cx="69850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70DF3114-FA28-4FEC-90F3-6DED269F5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8350" y="1966913"/>
                <a:ext cx="69850" cy="53975"/>
              </a:xfrm>
              <a:custGeom>
                <a:avLst/>
                <a:gdLst>
                  <a:gd name="T0" fmla="*/ 44 w 44"/>
                  <a:gd name="T1" fmla="*/ 13 h 34"/>
                  <a:gd name="T2" fmla="*/ 38 w 44"/>
                  <a:gd name="T3" fmla="*/ 0 h 34"/>
                  <a:gd name="T4" fmla="*/ 0 w 44"/>
                  <a:gd name="T5" fmla="*/ 22 h 34"/>
                  <a:gd name="T6" fmla="*/ 7 w 44"/>
                  <a:gd name="T7" fmla="*/ 34 h 34"/>
                  <a:gd name="T8" fmla="*/ 44 w 44"/>
                  <a:gd name="T9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13"/>
                    </a:moveTo>
                    <a:lnTo>
                      <a:pt x="38" y="0"/>
                    </a:lnTo>
                    <a:lnTo>
                      <a:pt x="0" y="22"/>
                    </a:lnTo>
                    <a:lnTo>
                      <a:pt x="7" y="34"/>
                    </a:lnTo>
                    <a:lnTo>
                      <a:pt x="4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1907D42D-E2DF-457D-B547-3748D8C47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575" y="1849438"/>
                <a:ext cx="55563" cy="73025"/>
              </a:xfrm>
              <a:custGeom>
                <a:avLst/>
                <a:gdLst>
                  <a:gd name="T0" fmla="*/ 35 w 35"/>
                  <a:gd name="T1" fmla="*/ 8 h 46"/>
                  <a:gd name="T2" fmla="*/ 23 w 35"/>
                  <a:gd name="T3" fmla="*/ 0 h 46"/>
                  <a:gd name="T4" fmla="*/ 0 w 35"/>
                  <a:gd name="T5" fmla="*/ 38 h 46"/>
                  <a:gd name="T6" fmla="*/ 13 w 35"/>
                  <a:gd name="T7" fmla="*/ 46 h 46"/>
                  <a:gd name="T8" fmla="*/ 35 w 35"/>
                  <a:gd name="T9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6">
                    <a:moveTo>
                      <a:pt x="35" y="8"/>
                    </a:moveTo>
                    <a:lnTo>
                      <a:pt x="23" y="0"/>
                    </a:lnTo>
                    <a:lnTo>
                      <a:pt x="0" y="38"/>
                    </a:lnTo>
                    <a:lnTo>
                      <a:pt x="13" y="46"/>
                    </a:lnTo>
                    <a:lnTo>
                      <a:pt x="35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D54ED495-B3FE-4770-BBFF-4EF244201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9938" y="2271713"/>
                <a:ext cx="73025" cy="52388"/>
              </a:xfrm>
              <a:custGeom>
                <a:avLst/>
                <a:gdLst>
                  <a:gd name="T0" fmla="*/ 0 w 46"/>
                  <a:gd name="T1" fmla="*/ 12 h 33"/>
                  <a:gd name="T2" fmla="*/ 38 w 46"/>
                  <a:gd name="T3" fmla="*/ 33 h 33"/>
                  <a:gd name="T4" fmla="*/ 46 w 46"/>
                  <a:gd name="T5" fmla="*/ 22 h 33"/>
                  <a:gd name="T6" fmla="*/ 8 w 46"/>
                  <a:gd name="T7" fmla="*/ 0 h 33"/>
                  <a:gd name="T8" fmla="*/ 0 w 46"/>
                  <a:gd name="T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3">
                    <a:moveTo>
                      <a:pt x="0" y="12"/>
                    </a:moveTo>
                    <a:lnTo>
                      <a:pt x="38" y="33"/>
                    </a:lnTo>
                    <a:lnTo>
                      <a:pt x="46" y="22"/>
                    </a:lnTo>
                    <a:lnTo>
                      <a:pt x="8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94EF7C75-4D69-4E52-B408-04767FE9F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238" y="2279650"/>
                <a:ext cx="71438" cy="53975"/>
              </a:xfrm>
              <a:custGeom>
                <a:avLst/>
                <a:gdLst>
                  <a:gd name="T0" fmla="*/ 0 w 45"/>
                  <a:gd name="T1" fmla="*/ 22 h 34"/>
                  <a:gd name="T2" fmla="*/ 8 w 45"/>
                  <a:gd name="T3" fmla="*/ 34 h 34"/>
                  <a:gd name="T4" fmla="*/ 45 w 45"/>
                  <a:gd name="T5" fmla="*/ 12 h 34"/>
                  <a:gd name="T6" fmla="*/ 38 w 45"/>
                  <a:gd name="T7" fmla="*/ 0 h 34"/>
                  <a:gd name="T8" fmla="*/ 0 w 45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4">
                    <a:moveTo>
                      <a:pt x="0" y="22"/>
                    </a:moveTo>
                    <a:lnTo>
                      <a:pt x="8" y="34"/>
                    </a:lnTo>
                    <a:lnTo>
                      <a:pt x="45" y="12"/>
                    </a:lnTo>
                    <a:lnTo>
                      <a:pt x="38" y="0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6048DC4-4D09-435A-90A3-7C347856383E}"/>
              </a:ext>
            </a:extLst>
          </p:cNvPr>
          <p:cNvGrpSpPr/>
          <p:nvPr/>
        </p:nvGrpSpPr>
        <p:grpSpPr>
          <a:xfrm>
            <a:off x="1804569" y="1460243"/>
            <a:ext cx="1226931" cy="1226931"/>
            <a:chOff x="938800" y="2303770"/>
            <a:chExt cx="1106899" cy="1106899"/>
          </a:xfrm>
          <a:solidFill>
            <a:srgbClr val="00D1C1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C3A3CE6-E3CF-4706-904B-57099F0FFDDB}"/>
                </a:ext>
              </a:extLst>
            </p:cNvPr>
            <p:cNvSpPr/>
            <p:nvPr/>
          </p:nvSpPr>
          <p:spPr>
            <a:xfrm>
              <a:off x="938800" y="2303770"/>
              <a:ext cx="1106899" cy="11068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3123EEE-1437-4DA4-AAF6-9963A697E3ED}"/>
                </a:ext>
              </a:extLst>
            </p:cNvPr>
            <p:cNvGrpSpPr/>
            <p:nvPr/>
          </p:nvGrpSpPr>
          <p:grpSpPr>
            <a:xfrm>
              <a:off x="1232554" y="2561215"/>
              <a:ext cx="519393" cy="592010"/>
              <a:chOff x="4021138" y="1814513"/>
              <a:chExt cx="669925" cy="763588"/>
            </a:xfrm>
            <a:grpFill/>
          </p:grpSpPr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36C26646-37BA-4CDA-9369-673BE559BF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40200" y="1938338"/>
                <a:ext cx="431800" cy="639763"/>
              </a:xfrm>
              <a:custGeom>
                <a:avLst/>
                <a:gdLst>
                  <a:gd name="T0" fmla="*/ 96 w 272"/>
                  <a:gd name="T1" fmla="*/ 7 h 403"/>
                  <a:gd name="T2" fmla="*/ 40 w 272"/>
                  <a:gd name="T3" fmla="*/ 40 h 403"/>
                  <a:gd name="T4" fmla="*/ 5 w 272"/>
                  <a:gd name="T5" fmla="*/ 97 h 403"/>
                  <a:gd name="T6" fmla="*/ 1 w 272"/>
                  <a:gd name="T7" fmla="*/ 148 h 403"/>
                  <a:gd name="T8" fmla="*/ 29 w 272"/>
                  <a:gd name="T9" fmla="*/ 232 h 403"/>
                  <a:gd name="T10" fmla="*/ 55 w 272"/>
                  <a:gd name="T11" fmla="*/ 273 h 403"/>
                  <a:gd name="T12" fmla="*/ 63 w 272"/>
                  <a:gd name="T13" fmla="*/ 314 h 403"/>
                  <a:gd name="T14" fmla="*/ 55 w 272"/>
                  <a:gd name="T15" fmla="*/ 329 h 403"/>
                  <a:gd name="T16" fmla="*/ 55 w 272"/>
                  <a:gd name="T17" fmla="*/ 349 h 403"/>
                  <a:gd name="T18" fmla="*/ 55 w 272"/>
                  <a:gd name="T19" fmla="*/ 364 h 403"/>
                  <a:gd name="T20" fmla="*/ 61 w 272"/>
                  <a:gd name="T21" fmla="*/ 384 h 403"/>
                  <a:gd name="T22" fmla="*/ 80 w 272"/>
                  <a:gd name="T23" fmla="*/ 402 h 403"/>
                  <a:gd name="T24" fmla="*/ 189 w 272"/>
                  <a:gd name="T25" fmla="*/ 403 h 403"/>
                  <a:gd name="T26" fmla="*/ 206 w 272"/>
                  <a:gd name="T27" fmla="*/ 387 h 403"/>
                  <a:gd name="T28" fmla="*/ 217 w 272"/>
                  <a:gd name="T29" fmla="*/ 370 h 403"/>
                  <a:gd name="T30" fmla="*/ 217 w 272"/>
                  <a:gd name="T31" fmla="*/ 349 h 403"/>
                  <a:gd name="T32" fmla="*/ 217 w 272"/>
                  <a:gd name="T33" fmla="*/ 334 h 403"/>
                  <a:gd name="T34" fmla="*/ 212 w 272"/>
                  <a:gd name="T35" fmla="*/ 316 h 403"/>
                  <a:gd name="T36" fmla="*/ 214 w 272"/>
                  <a:gd name="T37" fmla="*/ 278 h 403"/>
                  <a:gd name="T38" fmla="*/ 236 w 272"/>
                  <a:gd name="T39" fmla="*/ 243 h 403"/>
                  <a:gd name="T40" fmla="*/ 269 w 272"/>
                  <a:gd name="T41" fmla="*/ 161 h 403"/>
                  <a:gd name="T42" fmla="*/ 270 w 272"/>
                  <a:gd name="T43" fmla="*/ 110 h 403"/>
                  <a:gd name="T44" fmla="*/ 241 w 272"/>
                  <a:gd name="T45" fmla="*/ 50 h 403"/>
                  <a:gd name="T46" fmla="*/ 189 w 272"/>
                  <a:gd name="T47" fmla="*/ 11 h 403"/>
                  <a:gd name="T48" fmla="*/ 136 w 272"/>
                  <a:gd name="T49" fmla="*/ 0 h 403"/>
                  <a:gd name="T50" fmla="*/ 201 w 272"/>
                  <a:gd name="T51" fmla="*/ 367 h 403"/>
                  <a:gd name="T52" fmla="*/ 202 w 272"/>
                  <a:gd name="T53" fmla="*/ 373 h 403"/>
                  <a:gd name="T54" fmla="*/ 192 w 272"/>
                  <a:gd name="T55" fmla="*/ 385 h 403"/>
                  <a:gd name="T56" fmla="*/ 87 w 272"/>
                  <a:gd name="T57" fmla="*/ 389 h 403"/>
                  <a:gd name="T58" fmla="*/ 79 w 272"/>
                  <a:gd name="T59" fmla="*/ 381 h 403"/>
                  <a:gd name="T60" fmla="*/ 69 w 272"/>
                  <a:gd name="T61" fmla="*/ 370 h 403"/>
                  <a:gd name="T62" fmla="*/ 71 w 272"/>
                  <a:gd name="T63" fmla="*/ 353 h 403"/>
                  <a:gd name="T64" fmla="*/ 70 w 272"/>
                  <a:gd name="T65" fmla="*/ 347 h 403"/>
                  <a:gd name="T66" fmla="*/ 70 w 272"/>
                  <a:gd name="T67" fmla="*/ 332 h 403"/>
                  <a:gd name="T68" fmla="*/ 72 w 272"/>
                  <a:gd name="T69" fmla="*/ 324 h 403"/>
                  <a:gd name="T70" fmla="*/ 203 w 272"/>
                  <a:gd name="T71" fmla="*/ 329 h 403"/>
                  <a:gd name="T72" fmla="*/ 203 w 272"/>
                  <a:gd name="T73" fmla="*/ 347 h 403"/>
                  <a:gd name="T74" fmla="*/ 92 w 272"/>
                  <a:gd name="T75" fmla="*/ 196 h 403"/>
                  <a:gd name="T76" fmla="*/ 148 w 272"/>
                  <a:gd name="T77" fmla="*/ 186 h 403"/>
                  <a:gd name="T78" fmla="*/ 109 w 272"/>
                  <a:gd name="T79" fmla="*/ 310 h 403"/>
                  <a:gd name="T80" fmla="*/ 197 w 272"/>
                  <a:gd name="T81" fmla="*/ 285 h 403"/>
                  <a:gd name="T82" fmla="*/ 185 w 272"/>
                  <a:gd name="T83" fmla="*/ 170 h 403"/>
                  <a:gd name="T84" fmla="*/ 148 w 272"/>
                  <a:gd name="T85" fmla="*/ 168 h 403"/>
                  <a:gd name="T86" fmla="*/ 92 w 272"/>
                  <a:gd name="T87" fmla="*/ 178 h 403"/>
                  <a:gd name="T88" fmla="*/ 77 w 272"/>
                  <a:gd name="T89" fmla="*/ 310 h 403"/>
                  <a:gd name="T90" fmla="*/ 68 w 272"/>
                  <a:gd name="T91" fmla="*/ 265 h 403"/>
                  <a:gd name="T92" fmla="*/ 41 w 272"/>
                  <a:gd name="T93" fmla="*/ 225 h 403"/>
                  <a:gd name="T94" fmla="*/ 15 w 272"/>
                  <a:gd name="T95" fmla="*/ 147 h 403"/>
                  <a:gd name="T96" fmla="*/ 19 w 272"/>
                  <a:gd name="T97" fmla="*/ 101 h 403"/>
                  <a:gd name="T98" fmla="*/ 49 w 272"/>
                  <a:gd name="T99" fmla="*/ 51 h 403"/>
                  <a:gd name="T100" fmla="*/ 99 w 272"/>
                  <a:gd name="T101" fmla="*/ 21 h 403"/>
                  <a:gd name="T102" fmla="*/ 149 w 272"/>
                  <a:gd name="T103" fmla="*/ 16 h 403"/>
                  <a:gd name="T104" fmla="*/ 204 w 272"/>
                  <a:gd name="T105" fmla="*/ 36 h 403"/>
                  <a:gd name="T106" fmla="*/ 244 w 272"/>
                  <a:gd name="T107" fmla="*/ 79 h 403"/>
                  <a:gd name="T108" fmla="*/ 258 w 272"/>
                  <a:gd name="T109" fmla="*/ 138 h 403"/>
                  <a:gd name="T110" fmla="*/ 245 w 272"/>
                  <a:gd name="T111" fmla="*/ 194 h 403"/>
                  <a:gd name="T112" fmla="*/ 208 w 272"/>
                  <a:gd name="T113" fmla="*/ 26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72" h="403">
                    <a:moveTo>
                      <a:pt x="136" y="0"/>
                    </a:moveTo>
                    <a:lnTo>
                      <a:pt x="136" y="0"/>
                    </a:lnTo>
                    <a:lnTo>
                      <a:pt x="122" y="2"/>
                    </a:lnTo>
                    <a:lnTo>
                      <a:pt x="109" y="4"/>
                    </a:lnTo>
                    <a:lnTo>
                      <a:pt x="96" y="7"/>
                    </a:lnTo>
                    <a:lnTo>
                      <a:pt x="83" y="11"/>
                    </a:lnTo>
                    <a:lnTo>
                      <a:pt x="71" y="18"/>
                    </a:lnTo>
                    <a:lnTo>
                      <a:pt x="59" y="24"/>
                    </a:lnTo>
                    <a:lnTo>
                      <a:pt x="49" y="32"/>
                    </a:lnTo>
                    <a:lnTo>
                      <a:pt x="40" y="40"/>
                    </a:lnTo>
                    <a:lnTo>
                      <a:pt x="31" y="50"/>
                    </a:lnTo>
                    <a:lnTo>
                      <a:pt x="22" y="61"/>
                    </a:lnTo>
                    <a:lnTo>
                      <a:pt x="16" y="73"/>
                    </a:lnTo>
                    <a:lnTo>
                      <a:pt x="11" y="85"/>
                    </a:lnTo>
                    <a:lnTo>
                      <a:pt x="5" y="97"/>
                    </a:lnTo>
                    <a:lnTo>
                      <a:pt x="2" y="110"/>
                    </a:lnTo>
                    <a:lnTo>
                      <a:pt x="0" y="12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1" y="148"/>
                    </a:lnTo>
                    <a:lnTo>
                      <a:pt x="3" y="161"/>
                    </a:lnTo>
                    <a:lnTo>
                      <a:pt x="6" y="178"/>
                    </a:lnTo>
                    <a:lnTo>
                      <a:pt x="13" y="198"/>
                    </a:lnTo>
                    <a:lnTo>
                      <a:pt x="22" y="220"/>
                    </a:lnTo>
                    <a:lnTo>
                      <a:pt x="29" y="232"/>
                    </a:lnTo>
                    <a:lnTo>
                      <a:pt x="35" y="243"/>
                    </a:lnTo>
                    <a:lnTo>
                      <a:pt x="44" y="255"/>
                    </a:lnTo>
                    <a:lnTo>
                      <a:pt x="53" y="268"/>
                    </a:lnTo>
                    <a:lnTo>
                      <a:pt x="53" y="268"/>
                    </a:lnTo>
                    <a:lnTo>
                      <a:pt x="55" y="273"/>
                    </a:lnTo>
                    <a:lnTo>
                      <a:pt x="58" y="277"/>
                    </a:lnTo>
                    <a:lnTo>
                      <a:pt x="60" y="289"/>
                    </a:lnTo>
                    <a:lnTo>
                      <a:pt x="62" y="301"/>
                    </a:lnTo>
                    <a:lnTo>
                      <a:pt x="63" y="314"/>
                    </a:lnTo>
                    <a:lnTo>
                      <a:pt x="63" y="314"/>
                    </a:lnTo>
                    <a:lnTo>
                      <a:pt x="59" y="316"/>
                    </a:lnTo>
                    <a:lnTo>
                      <a:pt x="57" y="319"/>
                    </a:lnTo>
                    <a:lnTo>
                      <a:pt x="55" y="323"/>
                    </a:lnTo>
                    <a:lnTo>
                      <a:pt x="55" y="329"/>
                    </a:lnTo>
                    <a:lnTo>
                      <a:pt x="55" y="329"/>
                    </a:lnTo>
                    <a:lnTo>
                      <a:pt x="55" y="334"/>
                    </a:lnTo>
                    <a:lnTo>
                      <a:pt x="58" y="339"/>
                    </a:lnTo>
                    <a:lnTo>
                      <a:pt x="58" y="339"/>
                    </a:lnTo>
                    <a:lnTo>
                      <a:pt x="55" y="344"/>
                    </a:lnTo>
                    <a:lnTo>
                      <a:pt x="55" y="349"/>
                    </a:lnTo>
                    <a:lnTo>
                      <a:pt x="55" y="349"/>
                    </a:lnTo>
                    <a:lnTo>
                      <a:pt x="55" y="355"/>
                    </a:lnTo>
                    <a:lnTo>
                      <a:pt x="58" y="360"/>
                    </a:lnTo>
                    <a:lnTo>
                      <a:pt x="58" y="360"/>
                    </a:lnTo>
                    <a:lnTo>
                      <a:pt x="55" y="364"/>
                    </a:lnTo>
                    <a:lnTo>
                      <a:pt x="55" y="370"/>
                    </a:lnTo>
                    <a:lnTo>
                      <a:pt x="55" y="370"/>
                    </a:lnTo>
                    <a:lnTo>
                      <a:pt x="55" y="375"/>
                    </a:lnTo>
                    <a:lnTo>
                      <a:pt x="57" y="381"/>
                    </a:lnTo>
                    <a:lnTo>
                      <a:pt x="61" y="384"/>
                    </a:lnTo>
                    <a:lnTo>
                      <a:pt x="66" y="387"/>
                    </a:lnTo>
                    <a:lnTo>
                      <a:pt x="66" y="387"/>
                    </a:lnTo>
                    <a:lnTo>
                      <a:pt x="68" y="394"/>
                    </a:lnTo>
                    <a:lnTo>
                      <a:pt x="73" y="399"/>
                    </a:lnTo>
                    <a:lnTo>
                      <a:pt x="80" y="402"/>
                    </a:lnTo>
                    <a:lnTo>
                      <a:pt x="83" y="403"/>
                    </a:lnTo>
                    <a:lnTo>
                      <a:pt x="87" y="403"/>
                    </a:lnTo>
                    <a:lnTo>
                      <a:pt x="185" y="403"/>
                    </a:lnTo>
                    <a:lnTo>
                      <a:pt x="185" y="403"/>
                    </a:lnTo>
                    <a:lnTo>
                      <a:pt x="189" y="403"/>
                    </a:lnTo>
                    <a:lnTo>
                      <a:pt x="192" y="402"/>
                    </a:lnTo>
                    <a:lnTo>
                      <a:pt x="198" y="399"/>
                    </a:lnTo>
                    <a:lnTo>
                      <a:pt x="204" y="394"/>
                    </a:lnTo>
                    <a:lnTo>
                      <a:pt x="206" y="387"/>
                    </a:lnTo>
                    <a:lnTo>
                      <a:pt x="206" y="387"/>
                    </a:lnTo>
                    <a:lnTo>
                      <a:pt x="210" y="384"/>
                    </a:lnTo>
                    <a:lnTo>
                      <a:pt x="215" y="381"/>
                    </a:lnTo>
                    <a:lnTo>
                      <a:pt x="217" y="375"/>
                    </a:lnTo>
                    <a:lnTo>
                      <a:pt x="217" y="370"/>
                    </a:lnTo>
                    <a:lnTo>
                      <a:pt x="217" y="370"/>
                    </a:lnTo>
                    <a:lnTo>
                      <a:pt x="217" y="364"/>
                    </a:lnTo>
                    <a:lnTo>
                      <a:pt x="214" y="360"/>
                    </a:lnTo>
                    <a:lnTo>
                      <a:pt x="214" y="360"/>
                    </a:lnTo>
                    <a:lnTo>
                      <a:pt x="217" y="355"/>
                    </a:lnTo>
                    <a:lnTo>
                      <a:pt x="217" y="349"/>
                    </a:lnTo>
                    <a:lnTo>
                      <a:pt x="217" y="349"/>
                    </a:lnTo>
                    <a:lnTo>
                      <a:pt x="217" y="344"/>
                    </a:lnTo>
                    <a:lnTo>
                      <a:pt x="214" y="339"/>
                    </a:lnTo>
                    <a:lnTo>
                      <a:pt x="214" y="339"/>
                    </a:lnTo>
                    <a:lnTo>
                      <a:pt x="217" y="334"/>
                    </a:lnTo>
                    <a:lnTo>
                      <a:pt x="217" y="329"/>
                    </a:lnTo>
                    <a:lnTo>
                      <a:pt x="217" y="329"/>
                    </a:lnTo>
                    <a:lnTo>
                      <a:pt x="217" y="323"/>
                    </a:lnTo>
                    <a:lnTo>
                      <a:pt x="215" y="319"/>
                    </a:lnTo>
                    <a:lnTo>
                      <a:pt x="212" y="316"/>
                    </a:lnTo>
                    <a:lnTo>
                      <a:pt x="208" y="313"/>
                    </a:lnTo>
                    <a:lnTo>
                      <a:pt x="208" y="313"/>
                    </a:lnTo>
                    <a:lnTo>
                      <a:pt x="209" y="303"/>
                    </a:lnTo>
                    <a:lnTo>
                      <a:pt x="210" y="290"/>
                    </a:lnTo>
                    <a:lnTo>
                      <a:pt x="214" y="278"/>
                    </a:lnTo>
                    <a:lnTo>
                      <a:pt x="216" y="273"/>
                    </a:lnTo>
                    <a:lnTo>
                      <a:pt x="219" y="268"/>
                    </a:lnTo>
                    <a:lnTo>
                      <a:pt x="219" y="268"/>
                    </a:lnTo>
                    <a:lnTo>
                      <a:pt x="228" y="255"/>
                    </a:lnTo>
                    <a:lnTo>
                      <a:pt x="236" y="243"/>
                    </a:lnTo>
                    <a:lnTo>
                      <a:pt x="243" y="232"/>
                    </a:lnTo>
                    <a:lnTo>
                      <a:pt x="249" y="220"/>
                    </a:lnTo>
                    <a:lnTo>
                      <a:pt x="259" y="198"/>
                    </a:lnTo>
                    <a:lnTo>
                      <a:pt x="265" y="178"/>
                    </a:lnTo>
                    <a:lnTo>
                      <a:pt x="269" y="161"/>
                    </a:lnTo>
                    <a:lnTo>
                      <a:pt x="271" y="148"/>
                    </a:lnTo>
                    <a:lnTo>
                      <a:pt x="272" y="138"/>
                    </a:lnTo>
                    <a:lnTo>
                      <a:pt x="272" y="138"/>
                    </a:lnTo>
                    <a:lnTo>
                      <a:pt x="272" y="124"/>
                    </a:lnTo>
                    <a:lnTo>
                      <a:pt x="270" y="110"/>
                    </a:lnTo>
                    <a:lnTo>
                      <a:pt x="266" y="97"/>
                    </a:lnTo>
                    <a:lnTo>
                      <a:pt x="261" y="85"/>
                    </a:lnTo>
                    <a:lnTo>
                      <a:pt x="256" y="73"/>
                    </a:lnTo>
                    <a:lnTo>
                      <a:pt x="249" y="61"/>
                    </a:lnTo>
                    <a:lnTo>
                      <a:pt x="241" y="50"/>
                    </a:lnTo>
                    <a:lnTo>
                      <a:pt x="232" y="40"/>
                    </a:lnTo>
                    <a:lnTo>
                      <a:pt x="222" y="32"/>
                    </a:lnTo>
                    <a:lnTo>
                      <a:pt x="212" y="24"/>
                    </a:lnTo>
                    <a:lnTo>
                      <a:pt x="201" y="18"/>
                    </a:lnTo>
                    <a:lnTo>
                      <a:pt x="189" y="11"/>
                    </a:lnTo>
                    <a:lnTo>
                      <a:pt x="177" y="7"/>
                    </a:lnTo>
                    <a:lnTo>
                      <a:pt x="163" y="4"/>
                    </a:lnTo>
                    <a:lnTo>
                      <a:pt x="150" y="2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  <a:moveTo>
                      <a:pt x="203" y="349"/>
                    </a:moveTo>
                    <a:lnTo>
                      <a:pt x="203" y="349"/>
                    </a:lnTo>
                    <a:lnTo>
                      <a:pt x="203" y="351"/>
                    </a:lnTo>
                    <a:lnTo>
                      <a:pt x="201" y="353"/>
                    </a:lnTo>
                    <a:lnTo>
                      <a:pt x="201" y="367"/>
                    </a:lnTo>
                    <a:lnTo>
                      <a:pt x="201" y="367"/>
                    </a:lnTo>
                    <a:lnTo>
                      <a:pt x="203" y="368"/>
                    </a:lnTo>
                    <a:lnTo>
                      <a:pt x="203" y="370"/>
                    </a:lnTo>
                    <a:lnTo>
                      <a:pt x="203" y="370"/>
                    </a:lnTo>
                    <a:lnTo>
                      <a:pt x="202" y="373"/>
                    </a:lnTo>
                    <a:lnTo>
                      <a:pt x="200" y="374"/>
                    </a:lnTo>
                    <a:lnTo>
                      <a:pt x="193" y="381"/>
                    </a:lnTo>
                    <a:lnTo>
                      <a:pt x="193" y="382"/>
                    </a:lnTo>
                    <a:lnTo>
                      <a:pt x="193" y="382"/>
                    </a:lnTo>
                    <a:lnTo>
                      <a:pt x="192" y="385"/>
                    </a:lnTo>
                    <a:lnTo>
                      <a:pt x="191" y="387"/>
                    </a:lnTo>
                    <a:lnTo>
                      <a:pt x="188" y="389"/>
                    </a:lnTo>
                    <a:lnTo>
                      <a:pt x="185" y="389"/>
                    </a:lnTo>
                    <a:lnTo>
                      <a:pt x="87" y="389"/>
                    </a:lnTo>
                    <a:lnTo>
                      <a:pt x="87" y="389"/>
                    </a:lnTo>
                    <a:lnTo>
                      <a:pt x="84" y="389"/>
                    </a:lnTo>
                    <a:lnTo>
                      <a:pt x="82" y="387"/>
                    </a:lnTo>
                    <a:lnTo>
                      <a:pt x="80" y="385"/>
                    </a:lnTo>
                    <a:lnTo>
                      <a:pt x="79" y="382"/>
                    </a:lnTo>
                    <a:lnTo>
                      <a:pt x="79" y="381"/>
                    </a:lnTo>
                    <a:lnTo>
                      <a:pt x="72" y="374"/>
                    </a:lnTo>
                    <a:lnTo>
                      <a:pt x="72" y="374"/>
                    </a:lnTo>
                    <a:lnTo>
                      <a:pt x="70" y="373"/>
                    </a:lnTo>
                    <a:lnTo>
                      <a:pt x="69" y="370"/>
                    </a:lnTo>
                    <a:lnTo>
                      <a:pt x="69" y="370"/>
                    </a:lnTo>
                    <a:lnTo>
                      <a:pt x="69" y="369"/>
                    </a:lnTo>
                    <a:lnTo>
                      <a:pt x="71" y="367"/>
                    </a:lnTo>
                    <a:lnTo>
                      <a:pt x="176" y="367"/>
                    </a:lnTo>
                    <a:lnTo>
                      <a:pt x="176" y="353"/>
                    </a:lnTo>
                    <a:lnTo>
                      <a:pt x="71" y="353"/>
                    </a:lnTo>
                    <a:lnTo>
                      <a:pt x="71" y="353"/>
                    </a:lnTo>
                    <a:lnTo>
                      <a:pt x="69" y="351"/>
                    </a:lnTo>
                    <a:lnTo>
                      <a:pt x="69" y="349"/>
                    </a:lnTo>
                    <a:lnTo>
                      <a:pt x="69" y="349"/>
                    </a:lnTo>
                    <a:lnTo>
                      <a:pt x="70" y="347"/>
                    </a:lnTo>
                    <a:lnTo>
                      <a:pt x="71" y="346"/>
                    </a:lnTo>
                    <a:lnTo>
                      <a:pt x="176" y="346"/>
                    </a:lnTo>
                    <a:lnTo>
                      <a:pt x="176" y="332"/>
                    </a:lnTo>
                    <a:lnTo>
                      <a:pt x="70" y="332"/>
                    </a:lnTo>
                    <a:lnTo>
                      <a:pt x="70" y="332"/>
                    </a:lnTo>
                    <a:lnTo>
                      <a:pt x="69" y="330"/>
                    </a:lnTo>
                    <a:lnTo>
                      <a:pt x="69" y="329"/>
                    </a:lnTo>
                    <a:lnTo>
                      <a:pt x="69" y="329"/>
                    </a:lnTo>
                    <a:lnTo>
                      <a:pt x="70" y="326"/>
                    </a:lnTo>
                    <a:lnTo>
                      <a:pt x="72" y="324"/>
                    </a:lnTo>
                    <a:lnTo>
                      <a:pt x="200" y="324"/>
                    </a:lnTo>
                    <a:lnTo>
                      <a:pt x="200" y="324"/>
                    </a:lnTo>
                    <a:lnTo>
                      <a:pt x="202" y="326"/>
                    </a:lnTo>
                    <a:lnTo>
                      <a:pt x="203" y="329"/>
                    </a:lnTo>
                    <a:lnTo>
                      <a:pt x="203" y="329"/>
                    </a:lnTo>
                    <a:lnTo>
                      <a:pt x="203" y="331"/>
                    </a:lnTo>
                    <a:lnTo>
                      <a:pt x="201" y="332"/>
                    </a:lnTo>
                    <a:lnTo>
                      <a:pt x="201" y="346"/>
                    </a:lnTo>
                    <a:lnTo>
                      <a:pt x="201" y="346"/>
                    </a:lnTo>
                    <a:lnTo>
                      <a:pt x="203" y="347"/>
                    </a:lnTo>
                    <a:lnTo>
                      <a:pt x="203" y="349"/>
                    </a:lnTo>
                    <a:lnTo>
                      <a:pt x="203" y="349"/>
                    </a:lnTo>
                    <a:close/>
                    <a:moveTo>
                      <a:pt x="109" y="310"/>
                    </a:moveTo>
                    <a:lnTo>
                      <a:pt x="90" y="195"/>
                    </a:lnTo>
                    <a:lnTo>
                      <a:pt x="92" y="196"/>
                    </a:lnTo>
                    <a:lnTo>
                      <a:pt x="103" y="186"/>
                    </a:lnTo>
                    <a:lnTo>
                      <a:pt x="114" y="196"/>
                    </a:lnTo>
                    <a:lnTo>
                      <a:pt x="125" y="186"/>
                    </a:lnTo>
                    <a:lnTo>
                      <a:pt x="137" y="196"/>
                    </a:lnTo>
                    <a:lnTo>
                      <a:pt x="148" y="186"/>
                    </a:lnTo>
                    <a:lnTo>
                      <a:pt x="158" y="196"/>
                    </a:lnTo>
                    <a:lnTo>
                      <a:pt x="170" y="186"/>
                    </a:lnTo>
                    <a:lnTo>
                      <a:pt x="181" y="196"/>
                    </a:lnTo>
                    <a:lnTo>
                      <a:pt x="163" y="310"/>
                    </a:lnTo>
                    <a:lnTo>
                      <a:pt x="109" y="310"/>
                    </a:lnTo>
                    <a:close/>
                    <a:moveTo>
                      <a:pt x="208" y="260"/>
                    </a:moveTo>
                    <a:lnTo>
                      <a:pt x="208" y="260"/>
                    </a:lnTo>
                    <a:lnTo>
                      <a:pt x="204" y="265"/>
                    </a:lnTo>
                    <a:lnTo>
                      <a:pt x="202" y="272"/>
                    </a:lnTo>
                    <a:lnTo>
                      <a:pt x="197" y="285"/>
                    </a:lnTo>
                    <a:lnTo>
                      <a:pt x="195" y="299"/>
                    </a:lnTo>
                    <a:lnTo>
                      <a:pt x="194" y="310"/>
                    </a:lnTo>
                    <a:lnTo>
                      <a:pt x="177" y="310"/>
                    </a:lnTo>
                    <a:lnTo>
                      <a:pt x="200" y="172"/>
                    </a:lnTo>
                    <a:lnTo>
                      <a:pt x="185" y="170"/>
                    </a:lnTo>
                    <a:lnTo>
                      <a:pt x="184" y="174"/>
                    </a:lnTo>
                    <a:lnTo>
                      <a:pt x="181" y="178"/>
                    </a:lnTo>
                    <a:lnTo>
                      <a:pt x="170" y="168"/>
                    </a:lnTo>
                    <a:lnTo>
                      <a:pt x="158" y="178"/>
                    </a:lnTo>
                    <a:lnTo>
                      <a:pt x="148" y="168"/>
                    </a:lnTo>
                    <a:lnTo>
                      <a:pt x="137" y="178"/>
                    </a:lnTo>
                    <a:lnTo>
                      <a:pt x="125" y="168"/>
                    </a:lnTo>
                    <a:lnTo>
                      <a:pt x="114" y="178"/>
                    </a:lnTo>
                    <a:lnTo>
                      <a:pt x="103" y="168"/>
                    </a:lnTo>
                    <a:lnTo>
                      <a:pt x="92" y="178"/>
                    </a:lnTo>
                    <a:lnTo>
                      <a:pt x="86" y="173"/>
                    </a:lnTo>
                    <a:lnTo>
                      <a:pt x="86" y="170"/>
                    </a:lnTo>
                    <a:lnTo>
                      <a:pt x="72" y="172"/>
                    </a:lnTo>
                    <a:lnTo>
                      <a:pt x="95" y="310"/>
                    </a:lnTo>
                    <a:lnTo>
                      <a:pt x="77" y="310"/>
                    </a:lnTo>
                    <a:lnTo>
                      <a:pt x="77" y="310"/>
                    </a:lnTo>
                    <a:lnTo>
                      <a:pt x="76" y="299"/>
                    </a:lnTo>
                    <a:lnTo>
                      <a:pt x="74" y="285"/>
                    </a:lnTo>
                    <a:lnTo>
                      <a:pt x="71" y="272"/>
                    </a:lnTo>
                    <a:lnTo>
                      <a:pt x="68" y="265"/>
                    </a:lnTo>
                    <a:lnTo>
                      <a:pt x="63" y="260"/>
                    </a:lnTo>
                    <a:lnTo>
                      <a:pt x="63" y="260"/>
                    </a:lnTo>
                    <a:lnTo>
                      <a:pt x="55" y="248"/>
                    </a:lnTo>
                    <a:lnTo>
                      <a:pt x="47" y="236"/>
                    </a:lnTo>
                    <a:lnTo>
                      <a:pt x="41" y="225"/>
                    </a:lnTo>
                    <a:lnTo>
                      <a:pt x="35" y="214"/>
                    </a:lnTo>
                    <a:lnTo>
                      <a:pt x="27" y="194"/>
                    </a:lnTo>
                    <a:lnTo>
                      <a:pt x="20" y="175"/>
                    </a:lnTo>
                    <a:lnTo>
                      <a:pt x="17" y="159"/>
                    </a:lnTo>
                    <a:lnTo>
                      <a:pt x="15" y="147"/>
                    </a:lnTo>
                    <a:lnTo>
                      <a:pt x="14" y="138"/>
                    </a:lnTo>
                    <a:lnTo>
                      <a:pt x="14" y="138"/>
                    </a:lnTo>
                    <a:lnTo>
                      <a:pt x="14" y="125"/>
                    </a:lnTo>
                    <a:lnTo>
                      <a:pt x="16" y="113"/>
                    </a:lnTo>
                    <a:lnTo>
                      <a:pt x="19" y="101"/>
                    </a:lnTo>
                    <a:lnTo>
                      <a:pt x="23" y="90"/>
                    </a:lnTo>
                    <a:lnTo>
                      <a:pt x="29" y="79"/>
                    </a:lnTo>
                    <a:lnTo>
                      <a:pt x="34" y="69"/>
                    </a:lnTo>
                    <a:lnTo>
                      <a:pt x="42" y="60"/>
                    </a:lnTo>
                    <a:lnTo>
                      <a:pt x="49" y="51"/>
                    </a:lnTo>
                    <a:lnTo>
                      <a:pt x="58" y="43"/>
                    </a:lnTo>
                    <a:lnTo>
                      <a:pt x="68" y="36"/>
                    </a:lnTo>
                    <a:lnTo>
                      <a:pt x="77" y="30"/>
                    </a:lnTo>
                    <a:lnTo>
                      <a:pt x="88" y="24"/>
                    </a:lnTo>
                    <a:lnTo>
                      <a:pt x="99" y="21"/>
                    </a:lnTo>
                    <a:lnTo>
                      <a:pt x="111" y="18"/>
                    </a:lnTo>
                    <a:lnTo>
                      <a:pt x="123" y="16"/>
                    </a:lnTo>
                    <a:lnTo>
                      <a:pt x="136" y="16"/>
                    </a:lnTo>
                    <a:lnTo>
                      <a:pt x="136" y="16"/>
                    </a:lnTo>
                    <a:lnTo>
                      <a:pt x="149" y="16"/>
                    </a:lnTo>
                    <a:lnTo>
                      <a:pt x="161" y="18"/>
                    </a:lnTo>
                    <a:lnTo>
                      <a:pt x="173" y="21"/>
                    </a:lnTo>
                    <a:lnTo>
                      <a:pt x="183" y="24"/>
                    </a:lnTo>
                    <a:lnTo>
                      <a:pt x="194" y="30"/>
                    </a:lnTo>
                    <a:lnTo>
                      <a:pt x="204" y="36"/>
                    </a:lnTo>
                    <a:lnTo>
                      <a:pt x="214" y="43"/>
                    </a:lnTo>
                    <a:lnTo>
                      <a:pt x="222" y="51"/>
                    </a:lnTo>
                    <a:lnTo>
                      <a:pt x="230" y="60"/>
                    </a:lnTo>
                    <a:lnTo>
                      <a:pt x="237" y="69"/>
                    </a:lnTo>
                    <a:lnTo>
                      <a:pt x="244" y="79"/>
                    </a:lnTo>
                    <a:lnTo>
                      <a:pt x="248" y="90"/>
                    </a:lnTo>
                    <a:lnTo>
                      <a:pt x="252" y="101"/>
                    </a:lnTo>
                    <a:lnTo>
                      <a:pt x="256" y="113"/>
                    </a:lnTo>
                    <a:lnTo>
                      <a:pt x="258" y="125"/>
                    </a:lnTo>
                    <a:lnTo>
                      <a:pt x="258" y="138"/>
                    </a:lnTo>
                    <a:lnTo>
                      <a:pt x="258" y="138"/>
                    </a:lnTo>
                    <a:lnTo>
                      <a:pt x="257" y="147"/>
                    </a:lnTo>
                    <a:lnTo>
                      <a:pt x="255" y="159"/>
                    </a:lnTo>
                    <a:lnTo>
                      <a:pt x="251" y="175"/>
                    </a:lnTo>
                    <a:lnTo>
                      <a:pt x="245" y="194"/>
                    </a:lnTo>
                    <a:lnTo>
                      <a:pt x="236" y="214"/>
                    </a:lnTo>
                    <a:lnTo>
                      <a:pt x="231" y="225"/>
                    </a:lnTo>
                    <a:lnTo>
                      <a:pt x="224" y="236"/>
                    </a:lnTo>
                    <a:lnTo>
                      <a:pt x="217" y="248"/>
                    </a:lnTo>
                    <a:lnTo>
                      <a:pt x="208" y="260"/>
                    </a:lnTo>
                    <a:lnTo>
                      <a:pt x="208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7">
                <a:extLst>
                  <a:ext uri="{FF2B5EF4-FFF2-40B4-BE49-F238E27FC236}">
                    <a16:creationId xmlns:a16="http://schemas.microsoft.com/office/drawing/2014/main" id="{7DBB3F6B-A35D-4A1A-A1B6-13143AF10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8638" y="1814513"/>
                <a:ext cx="2381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10BB2095-E9A6-4A71-ADEB-7B1B88CC4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538" y="1855788"/>
                <a:ext cx="55563" cy="71438"/>
              </a:xfrm>
              <a:custGeom>
                <a:avLst/>
                <a:gdLst>
                  <a:gd name="T0" fmla="*/ 35 w 35"/>
                  <a:gd name="T1" fmla="*/ 37 h 45"/>
                  <a:gd name="T2" fmla="*/ 12 w 35"/>
                  <a:gd name="T3" fmla="*/ 0 h 45"/>
                  <a:gd name="T4" fmla="*/ 0 w 35"/>
                  <a:gd name="T5" fmla="*/ 7 h 45"/>
                  <a:gd name="T6" fmla="*/ 22 w 35"/>
                  <a:gd name="T7" fmla="*/ 45 h 45"/>
                  <a:gd name="T8" fmla="*/ 35 w 35"/>
                  <a:gd name="T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5">
                    <a:moveTo>
                      <a:pt x="35" y="37"/>
                    </a:moveTo>
                    <a:lnTo>
                      <a:pt x="12" y="0"/>
                    </a:lnTo>
                    <a:lnTo>
                      <a:pt x="0" y="7"/>
                    </a:lnTo>
                    <a:lnTo>
                      <a:pt x="22" y="45"/>
                    </a:lnTo>
                    <a:lnTo>
                      <a:pt x="35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91F52377-B6CF-411A-B3BB-D9EC018C27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7650" y="1976438"/>
                <a:ext cx="69850" cy="53975"/>
              </a:xfrm>
              <a:custGeom>
                <a:avLst/>
                <a:gdLst>
                  <a:gd name="T0" fmla="*/ 44 w 44"/>
                  <a:gd name="T1" fmla="*/ 22 h 34"/>
                  <a:gd name="T2" fmla="*/ 7 w 44"/>
                  <a:gd name="T3" fmla="*/ 0 h 34"/>
                  <a:gd name="T4" fmla="*/ 0 w 44"/>
                  <a:gd name="T5" fmla="*/ 12 h 34"/>
                  <a:gd name="T6" fmla="*/ 38 w 44"/>
                  <a:gd name="T7" fmla="*/ 34 h 34"/>
                  <a:gd name="T8" fmla="*/ 44 w 44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22"/>
                    </a:moveTo>
                    <a:lnTo>
                      <a:pt x="7" y="0"/>
                    </a:lnTo>
                    <a:lnTo>
                      <a:pt x="0" y="12"/>
                    </a:lnTo>
                    <a:lnTo>
                      <a:pt x="38" y="34"/>
                    </a:lnTo>
                    <a:lnTo>
                      <a:pt x="4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10">
                <a:extLst>
                  <a:ext uri="{FF2B5EF4-FFF2-40B4-BE49-F238E27FC236}">
                    <a16:creationId xmlns:a16="http://schemas.microsoft.com/office/drawing/2014/main" id="{921F5762-476C-4D52-BD4E-86F18904E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1138" y="2143125"/>
                <a:ext cx="6826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11">
                <a:extLst>
                  <a:ext uri="{FF2B5EF4-FFF2-40B4-BE49-F238E27FC236}">
                    <a16:creationId xmlns:a16="http://schemas.microsoft.com/office/drawing/2014/main" id="{F1528FCA-4AB9-41E2-9E1F-C6DF78D12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213" y="2133600"/>
                <a:ext cx="69850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2">
                <a:extLst>
                  <a:ext uri="{FF2B5EF4-FFF2-40B4-BE49-F238E27FC236}">
                    <a16:creationId xmlns:a16="http://schemas.microsoft.com/office/drawing/2014/main" id="{73153D84-4722-4071-A062-448509DC5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8350" y="1966913"/>
                <a:ext cx="69850" cy="53975"/>
              </a:xfrm>
              <a:custGeom>
                <a:avLst/>
                <a:gdLst>
                  <a:gd name="T0" fmla="*/ 44 w 44"/>
                  <a:gd name="T1" fmla="*/ 13 h 34"/>
                  <a:gd name="T2" fmla="*/ 38 w 44"/>
                  <a:gd name="T3" fmla="*/ 0 h 34"/>
                  <a:gd name="T4" fmla="*/ 0 w 44"/>
                  <a:gd name="T5" fmla="*/ 22 h 34"/>
                  <a:gd name="T6" fmla="*/ 7 w 44"/>
                  <a:gd name="T7" fmla="*/ 34 h 34"/>
                  <a:gd name="T8" fmla="*/ 44 w 44"/>
                  <a:gd name="T9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13"/>
                    </a:moveTo>
                    <a:lnTo>
                      <a:pt x="38" y="0"/>
                    </a:lnTo>
                    <a:lnTo>
                      <a:pt x="0" y="22"/>
                    </a:lnTo>
                    <a:lnTo>
                      <a:pt x="7" y="34"/>
                    </a:lnTo>
                    <a:lnTo>
                      <a:pt x="4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3">
                <a:extLst>
                  <a:ext uri="{FF2B5EF4-FFF2-40B4-BE49-F238E27FC236}">
                    <a16:creationId xmlns:a16="http://schemas.microsoft.com/office/drawing/2014/main" id="{B8F98E11-212C-460E-AECD-34662438A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575" y="1849438"/>
                <a:ext cx="55563" cy="73025"/>
              </a:xfrm>
              <a:custGeom>
                <a:avLst/>
                <a:gdLst>
                  <a:gd name="T0" fmla="*/ 35 w 35"/>
                  <a:gd name="T1" fmla="*/ 8 h 46"/>
                  <a:gd name="T2" fmla="*/ 23 w 35"/>
                  <a:gd name="T3" fmla="*/ 0 h 46"/>
                  <a:gd name="T4" fmla="*/ 0 w 35"/>
                  <a:gd name="T5" fmla="*/ 38 h 46"/>
                  <a:gd name="T6" fmla="*/ 13 w 35"/>
                  <a:gd name="T7" fmla="*/ 46 h 46"/>
                  <a:gd name="T8" fmla="*/ 35 w 35"/>
                  <a:gd name="T9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6">
                    <a:moveTo>
                      <a:pt x="35" y="8"/>
                    </a:moveTo>
                    <a:lnTo>
                      <a:pt x="23" y="0"/>
                    </a:lnTo>
                    <a:lnTo>
                      <a:pt x="0" y="38"/>
                    </a:lnTo>
                    <a:lnTo>
                      <a:pt x="13" y="46"/>
                    </a:lnTo>
                    <a:lnTo>
                      <a:pt x="35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4">
                <a:extLst>
                  <a:ext uri="{FF2B5EF4-FFF2-40B4-BE49-F238E27FC236}">
                    <a16:creationId xmlns:a16="http://schemas.microsoft.com/office/drawing/2014/main" id="{C7AFB9F6-F358-4F0F-B388-9CB328988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9938" y="2271713"/>
                <a:ext cx="73025" cy="52388"/>
              </a:xfrm>
              <a:custGeom>
                <a:avLst/>
                <a:gdLst>
                  <a:gd name="T0" fmla="*/ 0 w 46"/>
                  <a:gd name="T1" fmla="*/ 12 h 33"/>
                  <a:gd name="T2" fmla="*/ 38 w 46"/>
                  <a:gd name="T3" fmla="*/ 33 h 33"/>
                  <a:gd name="T4" fmla="*/ 46 w 46"/>
                  <a:gd name="T5" fmla="*/ 22 h 33"/>
                  <a:gd name="T6" fmla="*/ 8 w 46"/>
                  <a:gd name="T7" fmla="*/ 0 h 33"/>
                  <a:gd name="T8" fmla="*/ 0 w 46"/>
                  <a:gd name="T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3">
                    <a:moveTo>
                      <a:pt x="0" y="12"/>
                    </a:moveTo>
                    <a:lnTo>
                      <a:pt x="38" y="33"/>
                    </a:lnTo>
                    <a:lnTo>
                      <a:pt x="46" y="22"/>
                    </a:lnTo>
                    <a:lnTo>
                      <a:pt x="8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5">
                <a:extLst>
                  <a:ext uri="{FF2B5EF4-FFF2-40B4-BE49-F238E27FC236}">
                    <a16:creationId xmlns:a16="http://schemas.microsoft.com/office/drawing/2014/main" id="{236AC0BA-B070-48E9-81E1-0621896F7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238" y="2279650"/>
                <a:ext cx="71438" cy="53975"/>
              </a:xfrm>
              <a:custGeom>
                <a:avLst/>
                <a:gdLst>
                  <a:gd name="T0" fmla="*/ 0 w 45"/>
                  <a:gd name="T1" fmla="*/ 22 h 34"/>
                  <a:gd name="T2" fmla="*/ 8 w 45"/>
                  <a:gd name="T3" fmla="*/ 34 h 34"/>
                  <a:gd name="T4" fmla="*/ 45 w 45"/>
                  <a:gd name="T5" fmla="*/ 12 h 34"/>
                  <a:gd name="T6" fmla="*/ 38 w 45"/>
                  <a:gd name="T7" fmla="*/ 0 h 34"/>
                  <a:gd name="T8" fmla="*/ 0 w 45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4">
                    <a:moveTo>
                      <a:pt x="0" y="22"/>
                    </a:moveTo>
                    <a:lnTo>
                      <a:pt x="8" y="34"/>
                    </a:lnTo>
                    <a:lnTo>
                      <a:pt x="45" y="12"/>
                    </a:lnTo>
                    <a:lnTo>
                      <a:pt x="38" y="0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ADDC04C-18FA-4402-875B-C73B5157D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87" y="1405795"/>
            <a:ext cx="1803811" cy="1352858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D1E54CE9-7E26-441A-82CA-3B005783DA2E}"/>
              </a:ext>
            </a:extLst>
          </p:cNvPr>
          <p:cNvGrpSpPr/>
          <p:nvPr/>
        </p:nvGrpSpPr>
        <p:grpSpPr>
          <a:xfrm>
            <a:off x="5115928" y="1460243"/>
            <a:ext cx="1226931" cy="1226931"/>
            <a:chOff x="938800" y="2303770"/>
            <a:chExt cx="1106899" cy="1106899"/>
          </a:xfrm>
          <a:solidFill>
            <a:srgbClr val="00D1C1"/>
          </a:solidFill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72004C7-5DAF-4531-BC92-C3E54560E393}"/>
                </a:ext>
              </a:extLst>
            </p:cNvPr>
            <p:cNvSpPr/>
            <p:nvPr/>
          </p:nvSpPr>
          <p:spPr>
            <a:xfrm>
              <a:off x="938800" y="2303770"/>
              <a:ext cx="1106899" cy="11068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E7A5302-6A4B-4B6C-A859-F3CB8F84AF79}"/>
                </a:ext>
              </a:extLst>
            </p:cNvPr>
            <p:cNvGrpSpPr/>
            <p:nvPr/>
          </p:nvGrpSpPr>
          <p:grpSpPr>
            <a:xfrm>
              <a:off x="1232554" y="2561215"/>
              <a:ext cx="519393" cy="592010"/>
              <a:chOff x="4021138" y="1814513"/>
              <a:chExt cx="669925" cy="763588"/>
            </a:xfrm>
            <a:grpFill/>
          </p:grpSpPr>
          <p:sp>
            <p:nvSpPr>
              <p:cNvPr id="72" name="Freeform 6">
                <a:extLst>
                  <a:ext uri="{FF2B5EF4-FFF2-40B4-BE49-F238E27FC236}">
                    <a16:creationId xmlns:a16="http://schemas.microsoft.com/office/drawing/2014/main" id="{8FA01AFC-B0A0-4F41-B7E6-B9E2ED94A4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40200" y="1938338"/>
                <a:ext cx="431800" cy="639763"/>
              </a:xfrm>
              <a:custGeom>
                <a:avLst/>
                <a:gdLst>
                  <a:gd name="T0" fmla="*/ 96 w 272"/>
                  <a:gd name="T1" fmla="*/ 7 h 403"/>
                  <a:gd name="T2" fmla="*/ 40 w 272"/>
                  <a:gd name="T3" fmla="*/ 40 h 403"/>
                  <a:gd name="T4" fmla="*/ 5 w 272"/>
                  <a:gd name="T5" fmla="*/ 97 h 403"/>
                  <a:gd name="T6" fmla="*/ 1 w 272"/>
                  <a:gd name="T7" fmla="*/ 148 h 403"/>
                  <a:gd name="T8" fmla="*/ 29 w 272"/>
                  <a:gd name="T9" fmla="*/ 232 h 403"/>
                  <a:gd name="T10" fmla="*/ 55 w 272"/>
                  <a:gd name="T11" fmla="*/ 273 h 403"/>
                  <a:gd name="T12" fmla="*/ 63 w 272"/>
                  <a:gd name="T13" fmla="*/ 314 h 403"/>
                  <a:gd name="T14" fmla="*/ 55 w 272"/>
                  <a:gd name="T15" fmla="*/ 329 h 403"/>
                  <a:gd name="T16" fmla="*/ 55 w 272"/>
                  <a:gd name="T17" fmla="*/ 349 h 403"/>
                  <a:gd name="T18" fmla="*/ 55 w 272"/>
                  <a:gd name="T19" fmla="*/ 364 h 403"/>
                  <a:gd name="T20" fmla="*/ 61 w 272"/>
                  <a:gd name="T21" fmla="*/ 384 h 403"/>
                  <a:gd name="T22" fmla="*/ 80 w 272"/>
                  <a:gd name="T23" fmla="*/ 402 h 403"/>
                  <a:gd name="T24" fmla="*/ 189 w 272"/>
                  <a:gd name="T25" fmla="*/ 403 h 403"/>
                  <a:gd name="T26" fmla="*/ 206 w 272"/>
                  <a:gd name="T27" fmla="*/ 387 h 403"/>
                  <a:gd name="T28" fmla="*/ 217 w 272"/>
                  <a:gd name="T29" fmla="*/ 370 h 403"/>
                  <a:gd name="T30" fmla="*/ 217 w 272"/>
                  <a:gd name="T31" fmla="*/ 349 h 403"/>
                  <a:gd name="T32" fmla="*/ 217 w 272"/>
                  <a:gd name="T33" fmla="*/ 334 h 403"/>
                  <a:gd name="T34" fmla="*/ 212 w 272"/>
                  <a:gd name="T35" fmla="*/ 316 h 403"/>
                  <a:gd name="T36" fmla="*/ 214 w 272"/>
                  <a:gd name="T37" fmla="*/ 278 h 403"/>
                  <a:gd name="T38" fmla="*/ 236 w 272"/>
                  <a:gd name="T39" fmla="*/ 243 h 403"/>
                  <a:gd name="T40" fmla="*/ 269 w 272"/>
                  <a:gd name="T41" fmla="*/ 161 h 403"/>
                  <a:gd name="T42" fmla="*/ 270 w 272"/>
                  <a:gd name="T43" fmla="*/ 110 h 403"/>
                  <a:gd name="T44" fmla="*/ 241 w 272"/>
                  <a:gd name="T45" fmla="*/ 50 h 403"/>
                  <a:gd name="T46" fmla="*/ 189 w 272"/>
                  <a:gd name="T47" fmla="*/ 11 h 403"/>
                  <a:gd name="T48" fmla="*/ 136 w 272"/>
                  <a:gd name="T49" fmla="*/ 0 h 403"/>
                  <a:gd name="T50" fmla="*/ 201 w 272"/>
                  <a:gd name="T51" fmla="*/ 367 h 403"/>
                  <a:gd name="T52" fmla="*/ 202 w 272"/>
                  <a:gd name="T53" fmla="*/ 373 h 403"/>
                  <a:gd name="T54" fmla="*/ 192 w 272"/>
                  <a:gd name="T55" fmla="*/ 385 h 403"/>
                  <a:gd name="T56" fmla="*/ 87 w 272"/>
                  <a:gd name="T57" fmla="*/ 389 h 403"/>
                  <a:gd name="T58" fmla="*/ 79 w 272"/>
                  <a:gd name="T59" fmla="*/ 381 h 403"/>
                  <a:gd name="T60" fmla="*/ 69 w 272"/>
                  <a:gd name="T61" fmla="*/ 370 h 403"/>
                  <a:gd name="T62" fmla="*/ 71 w 272"/>
                  <a:gd name="T63" fmla="*/ 353 h 403"/>
                  <a:gd name="T64" fmla="*/ 70 w 272"/>
                  <a:gd name="T65" fmla="*/ 347 h 403"/>
                  <a:gd name="T66" fmla="*/ 70 w 272"/>
                  <a:gd name="T67" fmla="*/ 332 h 403"/>
                  <a:gd name="T68" fmla="*/ 72 w 272"/>
                  <a:gd name="T69" fmla="*/ 324 h 403"/>
                  <a:gd name="T70" fmla="*/ 203 w 272"/>
                  <a:gd name="T71" fmla="*/ 329 h 403"/>
                  <a:gd name="T72" fmla="*/ 203 w 272"/>
                  <a:gd name="T73" fmla="*/ 347 h 403"/>
                  <a:gd name="T74" fmla="*/ 92 w 272"/>
                  <a:gd name="T75" fmla="*/ 196 h 403"/>
                  <a:gd name="T76" fmla="*/ 148 w 272"/>
                  <a:gd name="T77" fmla="*/ 186 h 403"/>
                  <a:gd name="T78" fmla="*/ 109 w 272"/>
                  <a:gd name="T79" fmla="*/ 310 h 403"/>
                  <a:gd name="T80" fmla="*/ 197 w 272"/>
                  <a:gd name="T81" fmla="*/ 285 h 403"/>
                  <a:gd name="T82" fmla="*/ 185 w 272"/>
                  <a:gd name="T83" fmla="*/ 170 h 403"/>
                  <a:gd name="T84" fmla="*/ 148 w 272"/>
                  <a:gd name="T85" fmla="*/ 168 h 403"/>
                  <a:gd name="T86" fmla="*/ 92 w 272"/>
                  <a:gd name="T87" fmla="*/ 178 h 403"/>
                  <a:gd name="T88" fmla="*/ 77 w 272"/>
                  <a:gd name="T89" fmla="*/ 310 h 403"/>
                  <a:gd name="T90" fmla="*/ 68 w 272"/>
                  <a:gd name="T91" fmla="*/ 265 h 403"/>
                  <a:gd name="T92" fmla="*/ 41 w 272"/>
                  <a:gd name="T93" fmla="*/ 225 h 403"/>
                  <a:gd name="T94" fmla="*/ 15 w 272"/>
                  <a:gd name="T95" fmla="*/ 147 h 403"/>
                  <a:gd name="T96" fmla="*/ 19 w 272"/>
                  <a:gd name="T97" fmla="*/ 101 h 403"/>
                  <a:gd name="T98" fmla="*/ 49 w 272"/>
                  <a:gd name="T99" fmla="*/ 51 h 403"/>
                  <a:gd name="T100" fmla="*/ 99 w 272"/>
                  <a:gd name="T101" fmla="*/ 21 h 403"/>
                  <a:gd name="T102" fmla="*/ 149 w 272"/>
                  <a:gd name="T103" fmla="*/ 16 h 403"/>
                  <a:gd name="T104" fmla="*/ 204 w 272"/>
                  <a:gd name="T105" fmla="*/ 36 h 403"/>
                  <a:gd name="T106" fmla="*/ 244 w 272"/>
                  <a:gd name="T107" fmla="*/ 79 h 403"/>
                  <a:gd name="T108" fmla="*/ 258 w 272"/>
                  <a:gd name="T109" fmla="*/ 138 h 403"/>
                  <a:gd name="T110" fmla="*/ 245 w 272"/>
                  <a:gd name="T111" fmla="*/ 194 h 403"/>
                  <a:gd name="T112" fmla="*/ 208 w 272"/>
                  <a:gd name="T113" fmla="*/ 26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72" h="403">
                    <a:moveTo>
                      <a:pt x="136" y="0"/>
                    </a:moveTo>
                    <a:lnTo>
                      <a:pt x="136" y="0"/>
                    </a:lnTo>
                    <a:lnTo>
                      <a:pt x="122" y="2"/>
                    </a:lnTo>
                    <a:lnTo>
                      <a:pt x="109" y="4"/>
                    </a:lnTo>
                    <a:lnTo>
                      <a:pt x="96" y="7"/>
                    </a:lnTo>
                    <a:lnTo>
                      <a:pt x="83" y="11"/>
                    </a:lnTo>
                    <a:lnTo>
                      <a:pt x="71" y="18"/>
                    </a:lnTo>
                    <a:lnTo>
                      <a:pt x="59" y="24"/>
                    </a:lnTo>
                    <a:lnTo>
                      <a:pt x="49" y="32"/>
                    </a:lnTo>
                    <a:lnTo>
                      <a:pt x="40" y="40"/>
                    </a:lnTo>
                    <a:lnTo>
                      <a:pt x="31" y="50"/>
                    </a:lnTo>
                    <a:lnTo>
                      <a:pt x="22" y="61"/>
                    </a:lnTo>
                    <a:lnTo>
                      <a:pt x="16" y="73"/>
                    </a:lnTo>
                    <a:lnTo>
                      <a:pt x="11" y="85"/>
                    </a:lnTo>
                    <a:lnTo>
                      <a:pt x="5" y="97"/>
                    </a:lnTo>
                    <a:lnTo>
                      <a:pt x="2" y="110"/>
                    </a:lnTo>
                    <a:lnTo>
                      <a:pt x="0" y="12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1" y="148"/>
                    </a:lnTo>
                    <a:lnTo>
                      <a:pt x="3" y="161"/>
                    </a:lnTo>
                    <a:lnTo>
                      <a:pt x="6" y="178"/>
                    </a:lnTo>
                    <a:lnTo>
                      <a:pt x="13" y="198"/>
                    </a:lnTo>
                    <a:lnTo>
                      <a:pt x="22" y="220"/>
                    </a:lnTo>
                    <a:lnTo>
                      <a:pt x="29" y="232"/>
                    </a:lnTo>
                    <a:lnTo>
                      <a:pt x="35" y="243"/>
                    </a:lnTo>
                    <a:lnTo>
                      <a:pt x="44" y="255"/>
                    </a:lnTo>
                    <a:lnTo>
                      <a:pt x="53" y="268"/>
                    </a:lnTo>
                    <a:lnTo>
                      <a:pt x="53" y="268"/>
                    </a:lnTo>
                    <a:lnTo>
                      <a:pt x="55" y="273"/>
                    </a:lnTo>
                    <a:lnTo>
                      <a:pt x="58" y="277"/>
                    </a:lnTo>
                    <a:lnTo>
                      <a:pt x="60" y="289"/>
                    </a:lnTo>
                    <a:lnTo>
                      <a:pt x="62" y="301"/>
                    </a:lnTo>
                    <a:lnTo>
                      <a:pt x="63" y="314"/>
                    </a:lnTo>
                    <a:lnTo>
                      <a:pt x="63" y="314"/>
                    </a:lnTo>
                    <a:lnTo>
                      <a:pt x="59" y="316"/>
                    </a:lnTo>
                    <a:lnTo>
                      <a:pt x="57" y="319"/>
                    </a:lnTo>
                    <a:lnTo>
                      <a:pt x="55" y="323"/>
                    </a:lnTo>
                    <a:lnTo>
                      <a:pt x="55" y="329"/>
                    </a:lnTo>
                    <a:lnTo>
                      <a:pt x="55" y="329"/>
                    </a:lnTo>
                    <a:lnTo>
                      <a:pt x="55" y="334"/>
                    </a:lnTo>
                    <a:lnTo>
                      <a:pt x="58" y="339"/>
                    </a:lnTo>
                    <a:lnTo>
                      <a:pt x="58" y="339"/>
                    </a:lnTo>
                    <a:lnTo>
                      <a:pt x="55" y="344"/>
                    </a:lnTo>
                    <a:lnTo>
                      <a:pt x="55" y="349"/>
                    </a:lnTo>
                    <a:lnTo>
                      <a:pt x="55" y="349"/>
                    </a:lnTo>
                    <a:lnTo>
                      <a:pt x="55" y="355"/>
                    </a:lnTo>
                    <a:lnTo>
                      <a:pt x="58" y="360"/>
                    </a:lnTo>
                    <a:lnTo>
                      <a:pt x="58" y="360"/>
                    </a:lnTo>
                    <a:lnTo>
                      <a:pt x="55" y="364"/>
                    </a:lnTo>
                    <a:lnTo>
                      <a:pt x="55" y="370"/>
                    </a:lnTo>
                    <a:lnTo>
                      <a:pt x="55" y="370"/>
                    </a:lnTo>
                    <a:lnTo>
                      <a:pt x="55" y="375"/>
                    </a:lnTo>
                    <a:lnTo>
                      <a:pt x="57" y="381"/>
                    </a:lnTo>
                    <a:lnTo>
                      <a:pt x="61" y="384"/>
                    </a:lnTo>
                    <a:lnTo>
                      <a:pt x="66" y="387"/>
                    </a:lnTo>
                    <a:lnTo>
                      <a:pt x="66" y="387"/>
                    </a:lnTo>
                    <a:lnTo>
                      <a:pt x="68" y="394"/>
                    </a:lnTo>
                    <a:lnTo>
                      <a:pt x="73" y="399"/>
                    </a:lnTo>
                    <a:lnTo>
                      <a:pt x="80" y="402"/>
                    </a:lnTo>
                    <a:lnTo>
                      <a:pt x="83" y="403"/>
                    </a:lnTo>
                    <a:lnTo>
                      <a:pt x="87" y="403"/>
                    </a:lnTo>
                    <a:lnTo>
                      <a:pt x="185" y="403"/>
                    </a:lnTo>
                    <a:lnTo>
                      <a:pt x="185" y="403"/>
                    </a:lnTo>
                    <a:lnTo>
                      <a:pt x="189" y="403"/>
                    </a:lnTo>
                    <a:lnTo>
                      <a:pt x="192" y="402"/>
                    </a:lnTo>
                    <a:lnTo>
                      <a:pt x="198" y="399"/>
                    </a:lnTo>
                    <a:lnTo>
                      <a:pt x="204" y="394"/>
                    </a:lnTo>
                    <a:lnTo>
                      <a:pt x="206" y="387"/>
                    </a:lnTo>
                    <a:lnTo>
                      <a:pt x="206" y="387"/>
                    </a:lnTo>
                    <a:lnTo>
                      <a:pt x="210" y="384"/>
                    </a:lnTo>
                    <a:lnTo>
                      <a:pt x="215" y="381"/>
                    </a:lnTo>
                    <a:lnTo>
                      <a:pt x="217" y="375"/>
                    </a:lnTo>
                    <a:lnTo>
                      <a:pt x="217" y="370"/>
                    </a:lnTo>
                    <a:lnTo>
                      <a:pt x="217" y="370"/>
                    </a:lnTo>
                    <a:lnTo>
                      <a:pt x="217" y="364"/>
                    </a:lnTo>
                    <a:lnTo>
                      <a:pt x="214" y="360"/>
                    </a:lnTo>
                    <a:lnTo>
                      <a:pt x="214" y="360"/>
                    </a:lnTo>
                    <a:lnTo>
                      <a:pt x="217" y="355"/>
                    </a:lnTo>
                    <a:lnTo>
                      <a:pt x="217" y="349"/>
                    </a:lnTo>
                    <a:lnTo>
                      <a:pt x="217" y="349"/>
                    </a:lnTo>
                    <a:lnTo>
                      <a:pt x="217" y="344"/>
                    </a:lnTo>
                    <a:lnTo>
                      <a:pt x="214" y="339"/>
                    </a:lnTo>
                    <a:lnTo>
                      <a:pt x="214" y="339"/>
                    </a:lnTo>
                    <a:lnTo>
                      <a:pt x="217" y="334"/>
                    </a:lnTo>
                    <a:lnTo>
                      <a:pt x="217" y="329"/>
                    </a:lnTo>
                    <a:lnTo>
                      <a:pt x="217" y="329"/>
                    </a:lnTo>
                    <a:lnTo>
                      <a:pt x="217" y="323"/>
                    </a:lnTo>
                    <a:lnTo>
                      <a:pt x="215" y="319"/>
                    </a:lnTo>
                    <a:lnTo>
                      <a:pt x="212" y="316"/>
                    </a:lnTo>
                    <a:lnTo>
                      <a:pt x="208" y="313"/>
                    </a:lnTo>
                    <a:lnTo>
                      <a:pt x="208" y="313"/>
                    </a:lnTo>
                    <a:lnTo>
                      <a:pt x="209" y="303"/>
                    </a:lnTo>
                    <a:lnTo>
                      <a:pt x="210" y="290"/>
                    </a:lnTo>
                    <a:lnTo>
                      <a:pt x="214" y="278"/>
                    </a:lnTo>
                    <a:lnTo>
                      <a:pt x="216" y="273"/>
                    </a:lnTo>
                    <a:lnTo>
                      <a:pt x="219" y="268"/>
                    </a:lnTo>
                    <a:lnTo>
                      <a:pt x="219" y="268"/>
                    </a:lnTo>
                    <a:lnTo>
                      <a:pt x="228" y="255"/>
                    </a:lnTo>
                    <a:lnTo>
                      <a:pt x="236" y="243"/>
                    </a:lnTo>
                    <a:lnTo>
                      <a:pt x="243" y="232"/>
                    </a:lnTo>
                    <a:lnTo>
                      <a:pt x="249" y="220"/>
                    </a:lnTo>
                    <a:lnTo>
                      <a:pt x="259" y="198"/>
                    </a:lnTo>
                    <a:lnTo>
                      <a:pt x="265" y="178"/>
                    </a:lnTo>
                    <a:lnTo>
                      <a:pt x="269" y="161"/>
                    </a:lnTo>
                    <a:lnTo>
                      <a:pt x="271" y="148"/>
                    </a:lnTo>
                    <a:lnTo>
                      <a:pt x="272" y="138"/>
                    </a:lnTo>
                    <a:lnTo>
                      <a:pt x="272" y="138"/>
                    </a:lnTo>
                    <a:lnTo>
                      <a:pt x="272" y="124"/>
                    </a:lnTo>
                    <a:lnTo>
                      <a:pt x="270" y="110"/>
                    </a:lnTo>
                    <a:lnTo>
                      <a:pt x="266" y="97"/>
                    </a:lnTo>
                    <a:lnTo>
                      <a:pt x="261" y="85"/>
                    </a:lnTo>
                    <a:lnTo>
                      <a:pt x="256" y="73"/>
                    </a:lnTo>
                    <a:lnTo>
                      <a:pt x="249" y="61"/>
                    </a:lnTo>
                    <a:lnTo>
                      <a:pt x="241" y="50"/>
                    </a:lnTo>
                    <a:lnTo>
                      <a:pt x="232" y="40"/>
                    </a:lnTo>
                    <a:lnTo>
                      <a:pt x="222" y="32"/>
                    </a:lnTo>
                    <a:lnTo>
                      <a:pt x="212" y="24"/>
                    </a:lnTo>
                    <a:lnTo>
                      <a:pt x="201" y="18"/>
                    </a:lnTo>
                    <a:lnTo>
                      <a:pt x="189" y="11"/>
                    </a:lnTo>
                    <a:lnTo>
                      <a:pt x="177" y="7"/>
                    </a:lnTo>
                    <a:lnTo>
                      <a:pt x="163" y="4"/>
                    </a:lnTo>
                    <a:lnTo>
                      <a:pt x="150" y="2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  <a:moveTo>
                      <a:pt x="203" y="349"/>
                    </a:moveTo>
                    <a:lnTo>
                      <a:pt x="203" y="349"/>
                    </a:lnTo>
                    <a:lnTo>
                      <a:pt x="203" y="351"/>
                    </a:lnTo>
                    <a:lnTo>
                      <a:pt x="201" y="353"/>
                    </a:lnTo>
                    <a:lnTo>
                      <a:pt x="201" y="367"/>
                    </a:lnTo>
                    <a:lnTo>
                      <a:pt x="201" y="367"/>
                    </a:lnTo>
                    <a:lnTo>
                      <a:pt x="203" y="368"/>
                    </a:lnTo>
                    <a:lnTo>
                      <a:pt x="203" y="370"/>
                    </a:lnTo>
                    <a:lnTo>
                      <a:pt x="203" y="370"/>
                    </a:lnTo>
                    <a:lnTo>
                      <a:pt x="202" y="373"/>
                    </a:lnTo>
                    <a:lnTo>
                      <a:pt x="200" y="374"/>
                    </a:lnTo>
                    <a:lnTo>
                      <a:pt x="193" y="381"/>
                    </a:lnTo>
                    <a:lnTo>
                      <a:pt x="193" y="382"/>
                    </a:lnTo>
                    <a:lnTo>
                      <a:pt x="193" y="382"/>
                    </a:lnTo>
                    <a:lnTo>
                      <a:pt x="192" y="385"/>
                    </a:lnTo>
                    <a:lnTo>
                      <a:pt x="191" y="387"/>
                    </a:lnTo>
                    <a:lnTo>
                      <a:pt x="188" y="389"/>
                    </a:lnTo>
                    <a:lnTo>
                      <a:pt x="185" y="389"/>
                    </a:lnTo>
                    <a:lnTo>
                      <a:pt x="87" y="389"/>
                    </a:lnTo>
                    <a:lnTo>
                      <a:pt x="87" y="389"/>
                    </a:lnTo>
                    <a:lnTo>
                      <a:pt x="84" y="389"/>
                    </a:lnTo>
                    <a:lnTo>
                      <a:pt x="82" y="387"/>
                    </a:lnTo>
                    <a:lnTo>
                      <a:pt x="80" y="385"/>
                    </a:lnTo>
                    <a:lnTo>
                      <a:pt x="79" y="382"/>
                    </a:lnTo>
                    <a:lnTo>
                      <a:pt x="79" y="381"/>
                    </a:lnTo>
                    <a:lnTo>
                      <a:pt x="72" y="374"/>
                    </a:lnTo>
                    <a:lnTo>
                      <a:pt x="72" y="374"/>
                    </a:lnTo>
                    <a:lnTo>
                      <a:pt x="70" y="373"/>
                    </a:lnTo>
                    <a:lnTo>
                      <a:pt x="69" y="370"/>
                    </a:lnTo>
                    <a:lnTo>
                      <a:pt x="69" y="370"/>
                    </a:lnTo>
                    <a:lnTo>
                      <a:pt x="69" y="369"/>
                    </a:lnTo>
                    <a:lnTo>
                      <a:pt x="71" y="367"/>
                    </a:lnTo>
                    <a:lnTo>
                      <a:pt x="176" y="367"/>
                    </a:lnTo>
                    <a:lnTo>
                      <a:pt x="176" y="353"/>
                    </a:lnTo>
                    <a:lnTo>
                      <a:pt x="71" y="353"/>
                    </a:lnTo>
                    <a:lnTo>
                      <a:pt x="71" y="353"/>
                    </a:lnTo>
                    <a:lnTo>
                      <a:pt x="69" y="351"/>
                    </a:lnTo>
                    <a:lnTo>
                      <a:pt x="69" y="349"/>
                    </a:lnTo>
                    <a:lnTo>
                      <a:pt x="69" y="349"/>
                    </a:lnTo>
                    <a:lnTo>
                      <a:pt x="70" y="347"/>
                    </a:lnTo>
                    <a:lnTo>
                      <a:pt x="71" y="346"/>
                    </a:lnTo>
                    <a:lnTo>
                      <a:pt x="176" y="346"/>
                    </a:lnTo>
                    <a:lnTo>
                      <a:pt x="176" y="332"/>
                    </a:lnTo>
                    <a:lnTo>
                      <a:pt x="70" y="332"/>
                    </a:lnTo>
                    <a:lnTo>
                      <a:pt x="70" y="332"/>
                    </a:lnTo>
                    <a:lnTo>
                      <a:pt x="69" y="330"/>
                    </a:lnTo>
                    <a:lnTo>
                      <a:pt x="69" y="329"/>
                    </a:lnTo>
                    <a:lnTo>
                      <a:pt x="69" y="329"/>
                    </a:lnTo>
                    <a:lnTo>
                      <a:pt x="70" y="326"/>
                    </a:lnTo>
                    <a:lnTo>
                      <a:pt x="72" y="324"/>
                    </a:lnTo>
                    <a:lnTo>
                      <a:pt x="200" y="324"/>
                    </a:lnTo>
                    <a:lnTo>
                      <a:pt x="200" y="324"/>
                    </a:lnTo>
                    <a:lnTo>
                      <a:pt x="202" y="326"/>
                    </a:lnTo>
                    <a:lnTo>
                      <a:pt x="203" y="329"/>
                    </a:lnTo>
                    <a:lnTo>
                      <a:pt x="203" y="329"/>
                    </a:lnTo>
                    <a:lnTo>
                      <a:pt x="203" y="331"/>
                    </a:lnTo>
                    <a:lnTo>
                      <a:pt x="201" y="332"/>
                    </a:lnTo>
                    <a:lnTo>
                      <a:pt x="201" y="346"/>
                    </a:lnTo>
                    <a:lnTo>
                      <a:pt x="201" y="346"/>
                    </a:lnTo>
                    <a:lnTo>
                      <a:pt x="203" y="347"/>
                    </a:lnTo>
                    <a:lnTo>
                      <a:pt x="203" y="349"/>
                    </a:lnTo>
                    <a:lnTo>
                      <a:pt x="203" y="349"/>
                    </a:lnTo>
                    <a:close/>
                    <a:moveTo>
                      <a:pt x="109" y="310"/>
                    </a:moveTo>
                    <a:lnTo>
                      <a:pt x="90" y="195"/>
                    </a:lnTo>
                    <a:lnTo>
                      <a:pt x="92" y="196"/>
                    </a:lnTo>
                    <a:lnTo>
                      <a:pt x="103" y="186"/>
                    </a:lnTo>
                    <a:lnTo>
                      <a:pt x="114" y="196"/>
                    </a:lnTo>
                    <a:lnTo>
                      <a:pt x="125" y="186"/>
                    </a:lnTo>
                    <a:lnTo>
                      <a:pt x="137" y="196"/>
                    </a:lnTo>
                    <a:lnTo>
                      <a:pt x="148" y="186"/>
                    </a:lnTo>
                    <a:lnTo>
                      <a:pt x="158" y="196"/>
                    </a:lnTo>
                    <a:lnTo>
                      <a:pt x="170" y="186"/>
                    </a:lnTo>
                    <a:lnTo>
                      <a:pt x="181" y="196"/>
                    </a:lnTo>
                    <a:lnTo>
                      <a:pt x="163" y="310"/>
                    </a:lnTo>
                    <a:lnTo>
                      <a:pt x="109" y="310"/>
                    </a:lnTo>
                    <a:close/>
                    <a:moveTo>
                      <a:pt x="208" y="260"/>
                    </a:moveTo>
                    <a:lnTo>
                      <a:pt x="208" y="260"/>
                    </a:lnTo>
                    <a:lnTo>
                      <a:pt x="204" y="265"/>
                    </a:lnTo>
                    <a:lnTo>
                      <a:pt x="202" y="272"/>
                    </a:lnTo>
                    <a:lnTo>
                      <a:pt x="197" y="285"/>
                    </a:lnTo>
                    <a:lnTo>
                      <a:pt x="195" y="299"/>
                    </a:lnTo>
                    <a:lnTo>
                      <a:pt x="194" y="310"/>
                    </a:lnTo>
                    <a:lnTo>
                      <a:pt x="177" y="310"/>
                    </a:lnTo>
                    <a:lnTo>
                      <a:pt x="200" y="172"/>
                    </a:lnTo>
                    <a:lnTo>
                      <a:pt x="185" y="170"/>
                    </a:lnTo>
                    <a:lnTo>
                      <a:pt x="184" y="174"/>
                    </a:lnTo>
                    <a:lnTo>
                      <a:pt x="181" y="178"/>
                    </a:lnTo>
                    <a:lnTo>
                      <a:pt x="170" y="168"/>
                    </a:lnTo>
                    <a:lnTo>
                      <a:pt x="158" y="178"/>
                    </a:lnTo>
                    <a:lnTo>
                      <a:pt x="148" y="168"/>
                    </a:lnTo>
                    <a:lnTo>
                      <a:pt x="137" y="178"/>
                    </a:lnTo>
                    <a:lnTo>
                      <a:pt x="125" y="168"/>
                    </a:lnTo>
                    <a:lnTo>
                      <a:pt x="114" y="178"/>
                    </a:lnTo>
                    <a:lnTo>
                      <a:pt x="103" y="168"/>
                    </a:lnTo>
                    <a:lnTo>
                      <a:pt x="92" y="178"/>
                    </a:lnTo>
                    <a:lnTo>
                      <a:pt x="86" y="173"/>
                    </a:lnTo>
                    <a:lnTo>
                      <a:pt x="86" y="170"/>
                    </a:lnTo>
                    <a:lnTo>
                      <a:pt x="72" y="172"/>
                    </a:lnTo>
                    <a:lnTo>
                      <a:pt x="95" y="310"/>
                    </a:lnTo>
                    <a:lnTo>
                      <a:pt x="77" y="310"/>
                    </a:lnTo>
                    <a:lnTo>
                      <a:pt x="77" y="310"/>
                    </a:lnTo>
                    <a:lnTo>
                      <a:pt x="76" y="299"/>
                    </a:lnTo>
                    <a:lnTo>
                      <a:pt x="74" y="285"/>
                    </a:lnTo>
                    <a:lnTo>
                      <a:pt x="71" y="272"/>
                    </a:lnTo>
                    <a:lnTo>
                      <a:pt x="68" y="265"/>
                    </a:lnTo>
                    <a:lnTo>
                      <a:pt x="63" y="260"/>
                    </a:lnTo>
                    <a:lnTo>
                      <a:pt x="63" y="260"/>
                    </a:lnTo>
                    <a:lnTo>
                      <a:pt x="55" y="248"/>
                    </a:lnTo>
                    <a:lnTo>
                      <a:pt x="47" y="236"/>
                    </a:lnTo>
                    <a:lnTo>
                      <a:pt x="41" y="225"/>
                    </a:lnTo>
                    <a:lnTo>
                      <a:pt x="35" y="214"/>
                    </a:lnTo>
                    <a:lnTo>
                      <a:pt x="27" y="194"/>
                    </a:lnTo>
                    <a:lnTo>
                      <a:pt x="20" y="175"/>
                    </a:lnTo>
                    <a:lnTo>
                      <a:pt x="17" y="159"/>
                    </a:lnTo>
                    <a:lnTo>
                      <a:pt x="15" y="147"/>
                    </a:lnTo>
                    <a:lnTo>
                      <a:pt x="14" y="138"/>
                    </a:lnTo>
                    <a:lnTo>
                      <a:pt x="14" y="138"/>
                    </a:lnTo>
                    <a:lnTo>
                      <a:pt x="14" y="125"/>
                    </a:lnTo>
                    <a:lnTo>
                      <a:pt x="16" y="113"/>
                    </a:lnTo>
                    <a:lnTo>
                      <a:pt x="19" y="101"/>
                    </a:lnTo>
                    <a:lnTo>
                      <a:pt x="23" y="90"/>
                    </a:lnTo>
                    <a:lnTo>
                      <a:pt x="29" y="79"/>
                    </a:lnTo>
                    <a:lnTo>
                      <a:pt x="34" y="69"/>
                    </a:lnTo>
                    <a:lnTo>
                      <a:pt x="42" y="60"/>
                    </a:lnTo>
                    <a:lnTo>
                      <a:pt x="49" y="51"/>
                    </a:lnTo>
                    <a:lnTo>
                      <a:pt x="58" y="43"/>
                    </a:lnTo>
                    <a:lnTo>
                      <a:pt x="68" y="36"/>
                    </a:lnTo>
                    <a:lnTo>
                      <a:pt x="77" y="30"/>
                    </a:lnTo>
                    <a:lnTo>
                      <a:pt x="88" y="24"/>
                    </a:lnTo>
                    <a:lnTo>
                      <a:pt x="99" y="21"/>
                    </a:lnTo>
                    <a:lnTo>
                      <a:pt x="111" y="18"/>
                    </a:lnTo>
                    <a:lnTo>
                      <a:pt x="123" y="16"/>
                    </a:lnTo>
                    <a:lnTo>
                      <a:pt x="136" y="16"/>
                    </a:lnTo>
                    <a:lnTo>
                      <a:pt x="136" y="16"/>
                    </a:lnTo>
                    <a:lnTo>
                      <a:pt x="149" y="16"/>
                    </a:lnTo>
                    <a:lnTo>
                      <a:pt x="161" y="18"/>
                    </a:lnTo>
                    <a:lnTo>
                      <a:pt x="173" y="21"/>
                    </a:lnTo>
                    <a:lnTo>
                      <a:pt x="183" y="24"/>
                    </a:lnTo>
                    <a:lnTo>
                      <a:pt x="194" y="30"/>
                    </a:lnTo>
                    <a:lnTo>
                      <a:pt x="204" y="36"/>
                    </a:lnTo>
                    <a:lnTo>
                      <a:pt x="214" y="43"/>
                    </a:lnTo>
                    <a:lnTo>
                      <a:pt x="222" y="51"/>
                    </a:lnTo>
                    <a:lnTo>
                      <a:pt x="230" y="60"/>
                    </a:lnTo>
                    <a:lnTo>
                      <a:pt x="237" y="69"/>
                    </a:lnTo>
                    <a:lnTo>
                      <a:pt x="244" y="79"/>
                    </a:lnTo>
                    <a:lnTo>
                      <a:pt x="248" y="90"/>
                    </a:lnTo>
                    <a:lnTo>
                      <a:pt x="252" y="101"/>
                    </a:lnTo>
                    <a:lnTo>
                      <a:pt x="256" y="113"/>
                    </a:lnTo>
                    <a:lnTo>
                      <a:pt x="258" y="125"/>
                    </a:lnTo>
                    <a:lnTo>
                      <a:pt x="258" y="138"/>
                    </a:lnTo>
                    <a:lnTo>
                      <a:pt x="258" y="138"/>
                    </a:lnTo>
                    <a:lnTo>
                      <a:pt x="257" y="147"/>
                    </a:lnTo>
                    <a:lnTo>
                      <a:pt x="255" y="159"/>
                    </a:lnTo>
                    <a:lnTo>
                      <a:pt x="251" y="175"/>
                    </a:lnTo>
                    <a:lnTo>
                      <a:pt x="245" y="194"/>
                    </a:lnTo>
                    <a:lnTo>
                      <a:pt x="236" y="214"/>
                    </a:lnTo>
                    <a:lnTo>
                      <a:pt x="231" y="225"/>
                    </a:lnTo>
                    <a:lnTo>
                      <a:pt x="224" y="236"/>
                    </a:lnTo>
                    <a:lnTo>
                      <a:pt x="217" y="248"/>
                    </a:lnTo>
                    <a:lnTo>
                      <a:pt x="208" y="260"/>
                    </a:lnTo>
                    <a:lnTo>
                      <a:pt x="208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Rectangle 7">
                <a:extLst>
                  <a:ext uri="{FF2B5EF4-FFF2-40B4-BE49-F238E27FC236}">
                    <a16:creationId xmlns:a16="http://schemas.microsoft.com/office/drawing/2014/main" id="{465A7264-3EFD-413C-BB62-C74B5EE1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8638" y="1814513"/>
                <a:ext cx="2381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8">
                <a:extLst>
                  <a:ext uri="{FF2B5EF4-FFF2-40B4-BE49-F238E27FC236}">
                    <a16:creationId xmlns:a16="http://schemas.microsoft.com/office/drawing/2014/main" id="{61DA5B93-E57A-4643-9A6A-F7285BA81F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538" y="1855788"/>
                <a:ext cx="55563" cy="71438"/>
              </a:xfrm>
              <a:custGeom>
                <a:avLst/>
                <a:gdLst>
                  <a:gd name="T0" fmla="*/ 35 w 35"/>
                  <a:gd name="T1" fmla="*/ 37 h 45"/>
                  <a:gd name="T2" fmla="*/ 12 w 35"/>
                  <a:gd name="T3" fmla="*/ 0 h 45"/>
                  <a:gd name="T4" fmla="*/ 0 w 35"/>
                  <a:gd name="T5" fmla="*/ 7 h 45"/>
                  <a:gd name="T6" fmla="*/ 22 w 35"/>
                  <a:gd name="T7" fmla="*/ 45 h 45"/>
                  <a:gd name="T8" fmla="*/ 35 w 35"/>
                  <a:gd name="T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5">
                    <a:moveTo>
                      <a:pt x="35" y="37"/>
                    </a:moveTo>
                    <a:lnTo>
                      <a:pt x="12" y="0"/>
                    </a:lnTo>
                    <a:lnTo>
                      <a:pt x="0" y="7"/>
                    </a:lnTo>
                    <a:lnTo>
                      <a:pt x="22" y="45"/>
                    </a:lnTo>
                    <a:lnTo>
                      <a:pt x="35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9">
                <a:extLst>
                  <a:ext uri="{FF2B5EF4-FFF2-40B4-BE49-F238E27FC236}">
                    <a16:creationId xmlns:a16="http://schemas.microsoft.com/office/drawing/2014/main" id="{EA180762-9E38-4509-B141-E12DA85B5B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7650" y="1976438"/>
                <a:ext cx="69850" cy="53975"/>
              </a:xfrm>
              <a:custGeom>
                <a:avLst/>
                <a:gdLst>
                  <a:gd name="T0" fmla="*/ 44 w 44"/>
                  <a:gd name="T1" fmla="*/ 22 h 34"/>
                  <a:gd name="T2" fmla="*/ 7 w 44"/>
                  <a:gd name="T3" fmla="*/ 0 h 34"/>
                  <a:gd name="T4" fmla="*/ 0 w 44"/>
                  <a:gd name="T5" fmla="*/ 12 h 34"/>
                  <a:gd name="T6" fmla="*/ 38 w 44"/>
                  <a:gd name="T7" fmla="*/ 34 h 34"/>
                  <a:gd name="T8" fmla="*/ 44 w 44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22"/>
                    </a:moveTo>
                    <a:lnTo>
                      <a:pt x="7" y="0"/>
                    </a:lnTo>
                    <a:lnTo>
                      <a:pt x="0" y="12"/>
                    </a:lnTo>
                    <a:lnTo>
                      <a:pt x="38" y="34"/>
                    </a:lnTo>
                    <a:lnTo>
                      <a:pt x="4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Rectangle 10">
                <a:extLst>
                  <a:ext uri="{FF2B5EF4-FFF2-40B4-BE49-F238E27FC236}">
                    <a16:creationId xmlns:a16="http://schemas.microsoft.com/office/drawing/2014/main" id="{71CCFA7A-ABC4-4BDE-A19E-00A6BE3FE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1138" y="2143125"/>
                <a:ext cx="6826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Rectangle 11">
                <a:extLst>
                  <a:ext uri="{FF2B5EF4-FFF2-40B4-BE49-F238E27FC236}">
                    <a16:creationId xmlns:a16="http://schemas.microsoft.com/office/drawing/2014/main" id="{F102E816-A558-48D4-9BD4-89D8987CA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213" y="2133600"/>
                <a:ext cx="69850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12">
                <a:extLst>
                  <a:ext uri="{FF2B5EF4-FFF2-40B4-BE49-F238E27FC236}">
                    <a16:creationId xmlns:a16="http://schemas.microsoft.com/office/drawing/2014/main" id="{A82FDDF2-FD32-4AE5-8D0B-2FAAFFB69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8350" y="1966913"/>
                <a:ext cx="69850" cy="53975"/>
              </a:xfrm>
              <a:custGeom>
                <a:avLst/>
                <a:gdLst>
                  <a:gd name="T0" fmla="*/ 44 w 44"/>
                  <a:gd name="T1" fmla="*/ 13 h 34"/>
                  <a:gd name="T2" fmla="*/ 38 w 44"/>
                  <a:gd name="T3" fmla="*/ 0 h 34"/>
                  <a:gd name="T4" fmla="*/ 0 w 44"/>
                  <a:gd name="T5" fmla="*/ 22 h 34"/>
                  <a:gd name="T6" fmla="*/ 7 w 44"/>
                  <a:gd name="T7" fmla="*/ 34 h 34"/>
                  <a:gd name="T8" fmla="*/ 44 w 44"/>
                  <a:gd name="T9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13"/>
                    </a:moveTo>
                    <a:lnTo>
                      <a:pt x="38" y="0"/>
                    </a:lnTo>
                    <a:lnTo>
                      <a:pt x="0" y="22"/>
                    </a:lnTo>
                    <a:lnTo>
                      <a:pt x="7" y="34"/>
                    </a:lnTo>
                    <a:lnTo>
                      <a:pt x="4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13">
                <a:extLst>
                  <a:ext uri="{FF2B5EF4-FFF2-40B4-BE49-F238E27FC236}">
                    <a16:creationId xmlns:a16="http://schemas.microsoft.com/office/drawing/2014/main" id="{D152DE79-10E4-4DA4-A145-1A235A1D8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575" y="1849438"/>
                <a:ext cx="55563" cy="73025"/>
              </a:xfrm>
              <a:custGeom>
                <a:avLst/>
                <a:gdLst>
                  <a:gd name="T0" fmla="*/ 35 w 35"/>
                  <a:gd name="T1" fmla="*/ 8 h 46"/>
                  <a:gd name="T2" fmla="*/ 23 w 35"/>
                  <a:gd name="T3" fmla="*/ 0 h 46"/>
                  <a:gd name="T4" fmla="*/ 0 w 35"/>
                  <a:gd name="T5" fmla="*/ 38 h 46"/>
                  <a:gd name="T6" fmla="*/ 13 w 35"/>
                  <a:gd name="T7" fmla="*/ 46 h 46"/>
                  <a:gd name="T8" fmla="*/ 35 w 35"/>
                  <a:gd name="T9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6">
                    <a:moveTo>
                      <a:pt x="35" y="8"/>
                    </a:moveTo>
                    <a:lnTo>
                      <a:pt x="23" y="0"/>
                    </a:lnTo>
                    <a:lnTo>
                      <a:pt x="0" y="38"/>
                    </a:lnTo>
                    <a:lnTo>
                      <a:pt x="13" y="46"/>
                    </a:lnTo>
                    <a:lnTo>
                      <a:pt x="35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14">
                <a:extLst>
                  <a:ext uri="{FF2B5EF4-FFF2-40B4-BE49-F238E27FC236}">
                    <a16:creationId xmlns:a16="http://schemas.microsoft.com/office/drawing/2014/main" id="{D452ACAB-2B0D-467B-9EA8-9F9175AB4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9938" y="2271713"/>
                <a:ext cx="73025" cy="52388"/>
              </a:xfrm>
              <a:custGeom>
                <a:avLst/>
                <a:gdLst>
                  <a:gd name="T0" fmla="*/ 0 w 46"/>
                  <a:gd name="T1" fmla="*/ 12 h 33"/>
                  <a:gd name="T2" fmla="*/ 38 w 46"/>
                  <a:gd name="T3" fmla="*/ 33 h 33"/>
                  <a:gd name="T4" fmla="*/ 46 w 46"/>
                  <a:gd name="T5" fmla="*/ 22 h 33"/>
                  <a:gd name="T6" fmla="*/ 8 w 46"/>
                  <a:gd name="T7" fmla="*/ 0 h 33"/>
                  <a:gd name="T8" fmla="*/ 0 w 46"/>
                  <a:gd name="T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3">
                    <a:moveTo>
                      <a:pt x="0" y="12"/>
                    </a:moveTo>
                    <a:lnTo>
                      <a:pt x="38" y="33"/>
                    </a:lnTo>
                    <a:lnTo>
                      <a:pt x="46" y="22"/>
                    </a:lnTo>
                    <a:lnTo>
                      <a:pt x="8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15">
                <a:extLst>
                  <a:ext uri="{FF2B5EF4-FFF2-40B4-BE49-F238E27FC236}">
                    <a16:creationId xmlns:a16="http://schemas.microsoft.com/office/drawing/2014/main" id="{38127615-2E5C-464E-80A5-D3147D0A5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238" y="2279650"/>
                <a:ext cx="71438" cy="53975"/>
              </a:xfrm>
              <a:custGeom>
                <a:avLst/>
                <a:gdLst>
                  <a:gd name="T0" fmla="*/ 0 w 45"/>
                  <a:gd name="T1" fmla="*/ 22 h 34"/>
                  <a:gd name="T2" fmla="*/ 8 w 45"/>
                  <a:gd name="T3" fmla="*/ 34 h 34"/>
                  <a:gd name="T4" fmla="*/ 45 w 45"/>
                  <a:gd name="T5" fmla="*/ 12 h 34"/>
                  <a:gd name="T6" fmla="*/ 38 w 45"/>
                  <a:gd name="T7" fmla="*/ 0 h 34"/>
                  <a:gd name="T8" fmla="*/ 0 w 45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4">
                    <a:moveTo>
                      <a:pt x="0" y="22"/>
                    </a:moveTo>
                    <a:lnTo>
                      <a:pt x="8" y="34"/>
                    </a:lnTo>
                    <a:lnTo>
                      <a:pt x="45" y="12"/>
                    </a:lnTo>
                    <a:lnTo>
                      <a:pt x="38" y="0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4A861F9E-3FF6-4EAA-984F-4CB65647C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61" y="1557947"/>
            <a:ext cx="1200706" cy="1200706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EE15CCA-DEEC-4FE0-B75B-AD26FFF41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765" y="1440433"/>
            <a:ext cx="1266550" cy="126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8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914258A-558C-4784-B36A-F8CC7FF46F72}"/>
              </a:ext>
            </a:extLst>
          </p:cNvPr>
          <p:cNvSpPr txBox="1">
            <a:spLocks/>
          </p:cNvSpPr>
          <p:nvPr/>
        </p:nvSpPr>
        <p:spPr>
          <a:xfrm>
            <a:off x="1804568" y="488181"/>
            <a:ext cx="9529053" cy="83840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onstantia" panose="02030602050306030303" pitchFamily="18" charset="0"/>
              </a:rPr>
              <a:t>Deploying the model and planning for risks and</a:t>
            </a:r>
          </a:p>
          <a:p>
            <a:r>
              <a:rPr lang="en-US" sz="3200" dirty="0">
                <a:latin typeface="Constantia" panose="02030602050306030303" pitchFamily="18" charset="0"/>
              </a:rPr>
              <a:t>ethical considerations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1A6B8A47-D2F4-47CD-BE8E-08023F39472D}"/>
              </a:ext>
            </a:extLst>
          </p:cNvPr>
          <p:cNvSpPr/>
          <p:nvPr/>
        </p:nvSpPr>
        <p:spPr>
          <a:xfrm>
            <a:off x="-446930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E647410-2225-45E1-A3F5-55E9944A24AB}"/>
              </a:ext>
            </a:extLst>
          </p:cNvPr>
          <p:cNvSpPr/>
          <p:nvPr/>
        </p:nvSpPr>
        <p:spPr>
          <a:xfrm>
            <a:off x="205724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777777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FD1DCFC-EBBC-4528-BA00-4BC918DA9BD5}"/>
              </a:ext>
            </a:extLst>
          </p:cNvPr>
          <p:cNvSpPr/>
          <p:nvPr/>
        </p:nvSpPr>
        <p:spPr>
          <a:xfrm>
            <a:off x="858378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FF5A5F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C94A5-D2B6-4A1D-B9B6-945E102F30D5}"/>
              </a:ext>
            </a:extLst>
          </p:cNvPr>
          <p:cNvSpPr/>
          <p:nvPr/>
        </p:nvSpPr>
        <p:spPr>
          <a:xfrm>
            <a:off x="7739873" y="2358175"/>
            <a:ext cx="2582206" cy="40071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Arial" panose="020B0604020202020204" pitchFamily="34" charset="0"/>
              </a:rPr>
              <a:t>Price discrimination could happen based on data on the host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Arial" panose="020B0604020202020204" pitchFamily="34" charset="0"/>
              </a:rPr>
              <a:t>or guest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Arial" panose="020B0604020202020204" pitchFamily="34" charset="0"/>
              </a:rPr>
              <a:t>This price prediction could potentially ultimately drive up real estate prices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34A8A-C611-4623-8E4A-9A17F6CF510A}"/>
              </a:ext>
            </a:extLst>
          </p:cNvPr>
          <p:cNvSpPr/>
          <p:nvPr/>
        </p:nvSpPr>
        <p:spPr>
          <a:xfrm>
            <a:off x="4149792" y="2358175"/>
            <a:ext cx="3154314" cy="40071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Arial" panose="020B0604020202020204" pitchFamily="34" charset="0"/>
              </a:rPr>
              <a:t>Potential issues could be hosts not providing adequate features to accurately estimate the price, in turn affecting the chances of getting good rentals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Arial" panose="020B0604020202020204" pitchFamily="34" charset="0"/>
              </a:rPr>
              <a:t>Variations in price suggested by model could affect performance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Arial" panose="020B0604020202020204" pitchFamily="34" charset="0"/>
              </a:rPr>
              <a:t>These can be reduced by choosing top 5-6 high impact features and making them mandatory for hosts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838C15-0F51-47D7-AF14-55F588223267}"/>
              </a:ext>
            </a:extLst>
          </p:cNvPr>
          <p:cNvSpPr/>
          <p:nvPr/>
        </p:nvSpPr>
        <p:spPr>
          <a:xfrm>
            <a:off x="1125122" y="2360709"/>
            <a:ext cx="2596742" cy="4007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Arial" panose="020B0604020202020204" pitchFamily="34" charset="0"/>
              </a:rPr>
              <a:t>The model with best estimator deployed into the initial price predictor module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Arial" panose="020B0604020202020204" pitchFamily="34" charset="0"/>
              </a:rPr>
              <a:t>Whenever a host would provide data on a new listing, the predictor would compare the new features &amp; historical data to suggest a price for the listing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224F843-4FE4-483D-A01D-59914D62BB3C}"/>
              </a:ext>
            </a:extLst>
          </p:cNvPr>
          <p:cNvGrpSpPr/>
          <p:nvPr/>
        </p:nvGrpSpPr>
        <p:grpSpPr>
          <a:xfrm>
            <a:off x="8422395" y="1460244"/>
            <a:ext cx="1226931" cy="1226931"/>
            <a:chOff x="938800" y="2303770"/>
            <a:chExt cx="1106899" cy="1106899"/>
          </a:xfrm>
          <a:solidFill>
            <a:srgbClr val="FFB400"/>
          </a:solidFill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57EC66B-EFC3-4BE4-AA7F-F6B5D7150828}"/>
                </a:ext>
              </a:extLst>
            </p:cNvPr>
            <p:cNvSpPr/>
            <p:nvPr/>
          </p:nvSpPr>
          <p:spPr>
            <a:xfrm>
              <a:off x="938800" y="2303770"/>
              <a:ext cx="1106899" cy="11068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0E25E7B-BCC6-4393-B10F-455941A11250}"/>
                </a:ext>
              </a:extLst>
            </p:cNvPr>
            <p:cNvGrpSpPr/>
            <p:nvPr/>
          </p:nvGrpSpPr>
          <p:grpSpPr>
            <a:xfrm>
              <a:off x="1232554" y="2561215"/>
              <a:ext cx="519393" cy="592010"/>
              <a:chOff x="4021138" y="1814513"/>
              <a:chExt cx="669925" cy="763588"/>
            </a:xfrm>
            <a:grpFill/>
          </p:grpSpPr>
          <p:sp>
            <p:nvSpPr>
              <p:cNvPr id="77" name="Freeform 6">
                <a:extLst>
                  <a:ext uri="{FF2B5EF4-FFF2-40B4-BE49-F238E27FC236}">
                    <a16:creationId xmlns:a16="http://schemas.microsoft.com/office/drawing/2014/main" id="{806DAB1E-3B1C-4E7B-B85A-27FD35357C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40200" y="1938338"/>
                <a:ext cx="431800" cy="639763"/>
              </a:xfrm>
              <a:custGeom>
                <a:avLst/>
                <a:gdLst>
                  <a:gd name="T0" fmla="*/ 96 w 272"/>
                  <a:gd name="T1" fmla="*/ 7 h 403"/>
                  <a:gd name="T2" fmla="*/ 40 w 272"/>
                  <a:gd name="T3" fmla="*/ 40 h 403"/>
                  <a:gd name="T4" fmla="*/ 5 w 272"/>
                  <a:gd name="T5" fmla="*/ 97 h 403"/>
                  <a:gd name="T6" fmla="*/ 1 w 272"/>
                  <a:gd name="T7" fmla="*/ 148 h 403"/>
                  <a:gd name="T8" fmla="*/ 29 w 272"/>
                  <a:gd name="T9" fmla="*/ 232 h 403"/>
                  <a:gd name="T10" fmla="*/ 55 w 272"/>
                  <a:gd name="T11" fmla="*/ 273 h 403"/>
                  <a:gd name="T12" fmla="*/ 63 w 272"/>
                  <a:gd name="T13" fmla="*/ 314 h 403"/>
                  <a:gd name="T14" fmla="*/ 55 w 272"/>
                  <a:gd name="T15" fmla="*/ 329 h 403"/>
                  <a:gd name="T16" fmla="*/ 55 w 272"/>
                  <a:gd name="T17" fmla="*/ 349 h 403"/>
                  <a:gd name="T18" fmla="*/ 55 w 272"/>
                  <a:gd name="T19" fmla="*/ 364 h 403"/>
                  <a:gd name="T20" fmla="*/ 61 w 272"/>
                  <a:gd name="T21" fmla="*/ 384 h 403"/>
                  <a:gd name="T22" fmla="*/ 80 w 272"/>
                  <a:gd name="T23" fmla="*/ 402 h 403"/>
                  <a:gd name="T24" fmla="*/ 189 w 272"/>
                  <a:gd name="T25" fmla="*/ 403 h 403"/>
                  <a:gd name="T26" fmla="*/ 206 w 272"/>
                  <a:gd name="T27" fmla="*/ 387 h 403"/>
                  <a:gd name="T28" fmla="*/ 217 w 272"/>
                  <a:gd name="T29" fmla="*/ 370 h 403"/>
                  <a:gd name="T30" fmla="*/ 217 w 272"/>
                  <a:gd name="T31" fmla="*/ 349 h 403"/>
                  <a:gd name="T32" fmla="*/ 217 w 272"/>
                  <a:gd name="T33" fmla="*/ 334 h 403"/>
                  <a:gd name="T34" fmla="*/ 212 w 272"/>
                  <a:gd name="T35" fmla="*/ 316 h 403"/>
                  <a:gd name="T36" fmla="*/ 214 w 272"/>
                  <a:gd name="T37" fmla="*/ 278 h 403"/>
                  <a:gd name="T38" fmla="*/ 236 w 272"/>
                  <a:gd name="T39" fmla="*/ 243 h 403"/>
                  <a:gd name="T40" fmla="*/ 269 w 272"/>
                  <a:gd name="T41" fmla="*/ 161 h 403"/>
                  <a:gd name="T42" fmla="*/ 270 w 272"/>
                  <a:gd name="T43" fmla="*/ 110 h 403"/>
                  <a:gd name="T44" fmla="*/ 241 w 272"/>
                  <a:gd name="T45" fmla="*/ 50 h 403"/>
                  <a:gd name="T46" fmla="*/ 189 w 272"/>
                  <a:gd name="T47" fmla="*/ 11 h 403"/>
                  <a:gd name="T48" fmla="*/ 136 w 272"/>
                  <a:gd name="T49" fmla="*/ 0 h 403"/>
                  <a:gd name="T50" fmla="*/ 201 w 272"/>
                  <a:gd name="T51" fmla="*/ 367 h 403"/>
                  <a:gd name="T52" fmla="*/ 202 w 272"/>
                  <a:gd name="T53" fmla="*/ 373 h 403"/>
                  <a:gd name="T54" fmla="*/ 192 w 272"/>
                  <a:gd name="T55" fmla="*/ 385 h 403"/>
                  <a:gd name="T56" fmla="*/ 87 w 272"/>
                  <a:gd name="T57" fmla="*/ 389 h 403"/>
                  <a:gd name="T58" fmla="*/ 79 w 272"/>
                  <a:gd name="T59" fmla="*/ 381 h 403"/>
                  <a:gd name="T60" fmla="*/ 69 w 272"/>
                  <a:gd name="T61" fmla="*/ 370 h 403"/>
                  <a:gd name="T62" fmla="*/ 71 w 272"/>
                  <a:gd name="T63" fmla="*/ 353 h 403"/>
                  <a:gd name="T64" fmla="*/ 70 w 272"/>
                  <a:gd name="T65" fmla="*/ 347 h 403"/>
                  <a:gd name="T66" fmla="*/ 70 w 272"/>
                  <a:gd name="T67" fmla="*/ 332 h 403"/>
                  <a:gd name="T68" fmla="*/ 72 w 272"/>
                  <a:gd name="T69" fmla="*/ 324 h 403"/>
                  <a:gd name="T70" fmla="*/ 203 w 272"/>
                  <a:gd name="T71" fmla="*/ 329 h 403"/>
                  <a:gd name="T72" fmla="*/ 203 w 272"/>
                  <a:gd name="T73" fmla="*/ 347 h 403"/>
                  <a:gd name="T74" fmla="*/ 92 w 272"/>
                  <a:gd name="T75" fmla="*/ 196 h 403"/>
                  <a:gd name="T76" fmla="*/ 148 w 272"/>
                  <a:gd name="T77" fmla="*/ 186 h 403"/>
                  <a:gd name="T78" fmla="*/ 109 w 272"/>
                  <a:gd name="T79" fmla="*/ 310 h 403"/>
                  <a:gd name="T80" fmla="*/ 197 w 272"/>
                  <a:gd name="T81" fmla="*/ 285 h 403"/>
                  <a:gd name="T82" fmla="*/ 185 w 272"/>
                  <a:gd name="T83" fmla="*/ 170 h 403"/>
                  <a:gd name="T84" fmla="*/ 148 w 272"/>
                  <a:gd name="T85" fmla="*/ 168 h 403"/>
                  <a:gd name="T86" fmla="*/ 92 w 272"/>
                  <a:gd name="T87" fmla="*/ 178 h 403"/>
                  <a:gd name="T88" fmla="*/ 77 w 272"/>
                  <a:gd name="T89" fmla="*/ 310 h 403"/>
                  <a:gd name="T90" fmla="*/ 68 w 272"/>
                  <a:gd name="T91" fmla="*/ 265 h 403"/>
                  <a:gd name="T92" fmla="*/ 41 w 272"/>
                  <a:gd name="T93" fmla="*/ 225 h 403"/>
                  <a:gd name="T94" fmla="*/ 15 w 272"/>
                  <a:gd name="T95" fmla="*/ 147 h 403"/>
                  <a:gd name="T96" fmla="*/ 19 w 272"/>
                  <a:gd name="T97" fmla="*/ 101 h 403"/>
                  <a:gd name="T98" fmla="*/ 49 w 272"/>
                  <a:gd name="T99" fmla="*/ 51 h 403"/>
                  <a:gd name="T100" fmla="*/ 99 w 272"/>
                  <a:gd name="T101" fmla="*/ 21 h 403"/>
                  <a:gd name="T102" fmla="*/ 149 w 272"/>
                  <a:gd name="T103" fmla="*/ 16 h 403"/>
                  <a:gd name="T104" fmla="*/ 204 w 272"/>
                  <a:gd name="T105" fmla="*/ 36 h 403"/>
                  <a:gd name="T106" fmla="*/ 244 w 272"/>
                  <a:gd name="T107" fmla="*/ 79 h 403"/>
                  <a:gd name="T108" fmla="*/ 258 w 272"/>
                  <a:gd name="T109" fmla="*/ 138 h 403"/>
                  <a:gd name="T110" fmla="*/ 245 w 272"/>
                  <a:gd name="T111" fmla="*/ 194 h 403"/>
                  <a:gd name="T112" fmla="*/ 208 w 272"/>
                  <a:gd name="T113" fmla="*/ 26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72" h="403">
                    <a:moveTo>
                      <a:pt x="136" y="0"/>
                    </a:moveTo>
                    <a:lnTo>
                      <a:pt x="136" y="0"/>
                    </a:lnTo>
                    <a:lnTo>
                      <a:pt x="122" y="2"/>
                    </a:lnTo>
                    <a:lnTo>
                      <a:pt x="109" y="4"/>
                    </a:lnTo>
                    <a:lnTo>
                      <a:pt x="96" y="7"/>
                    </a:lnTo>
                    <a:lnTo>
                      <a:pt x="83" y="11"/>
                    </a:lnTo>
                    <a:lnTo>
                      <a:pt x="71" y="18"/>
                    </a:lnTo>
                    <a:lnTo>
                      <a:pt x="59" y="24"/>
                    </a:lnTo>
                    <a:lnTo>
                      <a:pt x="49" y="32"/>
                    </a:lnTo>
                    <a:lnTo>
                      <a:pt x="40" y="40"/>
                    </a:lnTo>
                    <a:lnTo>
                      <a:pt x="31" y="50"/>
                    </a:lnTo>
                    <a:lnTo>
                      <a:pt x="22" y="61"/>
                    </a:lnTo>
                    <a:lnTo>
                      <a:pt x="16" y="73"/>
                    </a:lnTo>
                    <a:lnTo>
                      <a:pt x="11" y="85"/>
                    </a:lnTo>
                    <a:lnTo>
                      <a:pt x="5" y="97"/>
                    </a:lnTo>
                    <a:lnTo>
                      <a:pt x="2" y="110"/>
                    </a:lnTo>
                    <a:lnTo>
                      <a:pt x="0" y="12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1" y="148"/>
                    </a:lnTo>
                    <a:lnTo>
                      <a:pt x="3" y="161"/>
                    </a:lnTo>
                    <a:lnTo>
                      <a:pt x="6" y="178"/>
                    </a:lnTo>
                    <a:lnTo>
                      <a:pt x="13" y="198"/>
                    </a:lnTo>
                    <a:lnTo>
                      <a:pt x="22" y="220"/>
                    </a:lnTo>
                    <a:lnTo>
                      <a:pt x="29" y="232"/>
                    </a:lnTo>
                    <a:lnTo>
                      <a:pt x="35" y="243"/>
                    </a:lnTo>
                    <a:lnTo>
                      <a:pt x="44" y="255"/>
                    </a:lnTo>
                    <a:lnTo>
                      <a:pt x="53" y="268"/>
                    </a:lnTo>
                    <a:lnTo>
                      <a:pt x="53" y="268"/>
                    </a:lnTo>
                    <a:lnTo>
                      <a:pt x="55" y="273"/>
                    </a:lnTo>
                    <a:lnTo>
                      <a:pt x="58" y="277"/>
                    </a:lnTo>
                    <a:lnTo>
                      <a:pt x="60" y="289"/>
                    </a:lnTo>
                    <a:lnTo>
                      <a:pt x="62" y="301"/>
                    </a:lnTo>
                    <a:lnTo>
                      <a:pt x="63" y="314"/>
                    </a:lnTo>
                    <a:lnTo>
                      <a:pt x="63" y="314"/>
                    </a:lnTo>
                    <a:lnTo>
                      <a:pt x="59" y="316"/>
                    </a:lnTo>
                    <a:lnTo>
                      <a:pt x="57" y="319"/>
                    </a:lnTo>
                    <a:lnTo>
                      <a:pt x="55" y="323"/>
                    </a:lnTo>
                    <a:lnTo>
                      <a:pt x="55" y="329"/>
                    </a:lnTo>
                    <a:lnTo>
                      <a:pt x="55" y="329"/>
                    </a:lnTo>
                    <a:lnTo>
                      <a:pt x="55" y="334"/>
                    </a:lnTo>
                    <a:lnTo>
                      <a:pt x="58" y="339"/>
                    </a:lnTo>
                    <a:lnTo>
                      <a:pt x="58" y="339"/>
                    </a:lnTo>
                    <a:lnTo>
                      <a:pt x="55" y="344"/>
                    </a:lnTo>
                    <a:lnTo>
                      <a:pt x="55" y="349"/>
                    </a:lnTo>
                    <a:lnTo>
                      <a:pt x="55" y="349"/>
                    </a:lnTo>
                    <a:lnTo>
                      <a:pt x="55" y="355"/>
                    </a:lnTo>
                    <a:lnTo>
                      <a:pt x="58" y="360"/>
                    </a:lnTo>
                    <a:lnTo>
                      <a:pt x="58" y="360"/>
                    </a:lnTo>
                    <a:lnTo>
                      <a:pt x="55" y="364"/>
                    </a:lnTo>
                    <a:lnTo>
                      <a:pt x="55" y="370"/>
                    </a:lnTo>
                    <a:lnTo>
                      <a:pt x="55" y="370"/>
                    </a:lnTo>
                    <a:lnTo>
                      <a:pt x="55" y="375"/>
                    </a:lnTo>
                    <a:lnTo>
                      <a:pt x="57" y="381"/>
                    </a:lnTo>
                    <a:lnTo>
                      <a:pt x="61" y="384"/>
                    </a:lnTo>
                    <a:lnTo>
                      <a:pt x="66" y="387"/>
                    </a:lnTo>
                    <a:lnTo>
                      <a:pt x="66" y="387"/>
                    </a:lnTo>
                    <a:lnTo>
                      <a:pt x="68" y="394"/>
                    </a:lnTo>
                    <a:lnTo>
                      <a:pt x="73" y="399"/>
                    </a:lnTo>
                    <a:lnTo>
                      <a:pt x="80" y="402"/>
                    </a:lnTo>
                    <a:lnTo>
                      <a:pt x="83" y="403"/>
                    </a:lnTo>
                    <a:lnTo>
                      <a:pt x="87" y="403"/>
                    </a:lnTo>
                    <a:lnTo>
                      <a:pt x="185" y="403"/>
                    </a:lnTo>
                    <a:lnTo>
                      <a:pt x="185" y="403"/>
                    </a:lnTo>
                    <a:lnTo>
                      <a:pt x="189" y="403"/>
                    </a:lnTo>
                    <a:lnTo>
                      <a:pt x="192" y="402"/>
                    </a:lnTo>
                    <a:lnTo>
                      <a:pt x="198" y="399"/>
                    </a:lnTo>
                    <a:lnTo>
                      <a:pt x="204" y="394"/>
                    </a:lnTo>
                    <a:lnTo>
                      <a:pt x="206" y="387"/>
                    </a:lnTo>
                    <a:lnTo>
                      <a:pt x="206" y="387"/>
                    </a:lnTo>
                    <a:lnTo>
                      <a:pt x="210" y="384"/>
                    </a:lnTo>
                    <a:lnTo>
                      <a:pt x="215" y="381"/>
                    </a:lnTo>
                    <a:lnTo>
                      <a:pt x="217" y="375"/>
                    </a:lnTo>
                    <a:lnTo>
                      <a:pt x="217" y="370"/>
                    </a:lnTo>
                    <a:lnTo>
                      <a:pt x="217" y="370"/>
                    </a:lnTo>
                    <a:lnTo>
                      <a:pt x="217" y="364"/>
                    </a:lnTo>
                    <a:lnTo>
                      <a:pt x="214" y="360"/>
                    </a:lnTo>
                    <a:lnTo>
                      <a:pt x="214" y="360"/>
                    </a:lnTo>
                    <a:lnTo>
                      <a:pt x="217" y="355"/>
                    </a:lnTo>
                    <a:lnTo>
                      <a:pt x="217" y="349"/>
                    </a:lnTo>
                    <a:lnTo>
                      <a:pt x="217" y="349"/>
                    </a:lnTo>
                    <a:lnTo>
                      <a:pt x="217" y="344"/>
                    </a:lnTo>
                    <a:lnTo>
                      <a:pt x="214" y="339"/>
                    </a:lnTo>
                    <a:lnTo>
                      <a:pt x="214" y="339"/>
                    </a:lnTo>
                    <a:lnTo>
                      <a:pt x="217" y="334"/>
                    </a:lnTo>
                    <a:lnTo>
                      <a:pt x="217" y="329"/>
                    </a:lnTo>
                    <a:lnTo>
                      <a:pt x="217" y="329"/>
                    </a:lnTo>
                    <a:lnTo>
                      <a:pt x="217" y="323"/>
                    </a:lnTo>
                    <a:lnTo>
                      <a:pt x="215" y="319"/>
                    </a:lnTo>
                    <a:lnTo>
                      <a:pt x="212" y="316"/>
                    </a:lnTo>
                    <a:lnTo>
                      <a:pt x="208" y="313"/>
                    </a:lnTo>
                    <a:lnTo>
                      <a:pt x="208" y="313"/>
                    </a:lnTo>
                    <a:lnTo>
                      <a:pt x="209" y="303"/>
                    </a:lnTo>
                    <a:lnTo>
                      <a:pt x="210" y="290"/>
                    </a:lnTo>
                    <a:lnTo>
                      <a:pt x="214" y="278"/>
                    </a:lnTo>
                    <a:lnTo>
                      <a:pt x="216" y="273"/>
                    </a:lnTo>
                    <a:lnTo>
                      <a:pt x="219" y="268"/>
                    </a:lnTo>
                    <a:lnTo>
                      <a:pt x="219" y="268"/>
                    </a:lnTo>
                    <a:lnTo>
                      <a:pt x="228" y="255"/>
                    </a:lnTo>
                    <a:lnTo>
                      <a:pt x="236" y="243"/>
                    </a:lnTo>
                    <a:lnTo>
                      <a:pt x="243" y="232"/>
                    </a:lnTo>
                    <a:lnTo>
                      <a:pt x="249" y="220"/>
                    </a:lnTo>
                    <a:lnTo>
                      <a:pt x="259" y="198"/>
                    </a:lnTo>
                    <a:lnTo>
                      <a:pt x="265" y="178"/>
                    </a:lnTo>
                    <a:lnTo>
                      <a:pt x="269" y="161"/>
                    </a:lnTo>
                    <a:lnTo>
                      <a:pt x="271" y="148"/>
                    </a:lnTo>
                    <a:lnTo>
                      <a:pt x="272" y="138"/>
                    </a:lnTo>
                    <a:lnTo>
                      <a:pt x="272" y="138"/>
                    </a:lnTo>
                    <a:lnTo>
                      <a:pt x="272" y="124"/>
                    </a:lnTo>
                    <a:lnTo>
                      <a:pt x="270" y="110"/>
                    </a:lnTo>
                    <a:lnTo>
                      <a:pt x="266" y="97"/>
                    </a:lnTo>
                    <a:lnTo>
                      <a:pt x="261" y="85"/>
                    </a:lnTo>
                    <a:lnTo>
                      <a:pt x="256" y="73"/>
                    </a:lnTo>
                    <a:lnTo>
                      <a:pt x="249" y="61"/>
                    </a:lnTo>
                    <a:lnTo>
                      <a:pt x="241" y="50"/>
                    </a:lnTo>
                    <a:lnTo>
                      <a:pt x="232" y="40"/>
                    </a:lnTo>
                    <a:lnTo>
                      <a:pt x="222" y="32"/>
                    </a:lnTo>
                    <a:lnTo>
                      <a:pt x="212" y="24"/>
                    </a:lnTo>
                    <a:lnTo>
                      <a:pt x="201" y="18"/>
                    </a:lnTo>
                    <a:lnTo>
                      <a:pt x="189" y="11"/>
                    </a:lnTo>
                    <a:lnTo>
                      <a:pt x="177" y="7"/>
                    </a:lnTo>
                    <a:lnTo>
                      <a:pt x="163" y="4"/>
                    </a:lnTo>
                    <a:lnTo>
                      <a:pt x="150" y="2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  <a:moveTo>
                      <a:pt x="203" y="349"/>
                    </a:moveTo>
                    <a:lnTo>
                      <a:pt x="203" y="349"/>
                    </a:lnTo>
                    <a:lnTo>
                      <a:pt x="203" y="351"/>
                    </a:lnTo>
                    <a:lnTo>
                      <a:pt x="201" y="353"/>
                    </a:lnTo>
                    <a:lnTo>
                      <a:pt x="201" y="367"/>
                    </a:lnTo>
                    <a:lnTo>
                      <a:pt x="201" y="367"/>
                    </a:lnTo>
                    <a:lnTo>
                      <a:pt x="203" y="368"/>
                    </a:lnTo>
                    <a:lnTo>
                      <a:pt x="203" y="370"/>
                    </a:lnTo>
                    <a:lnTo>
                      <a:pt x="203" y="370"/>
                    </a:lnTo>
                    <a:lnTo>
                      <a:pt x="202" y="373"/>
                    </a:lnTo>
                    <a:lnTo>
                      <a:pt x="200" y="374"/>
                    </a:lnTo>
                    <a:lnTo>
                      <a:pt x="193" y="381"/>
                    </a:lnTo>
                    <a:lnTo>
                      <a:pt x="193" y="382"/>
                    </a:lnTo>
                    <a:lnTo>
                      <a:pt x="193" y="382"/>
                    </a:lnTo>
                    <a:lnTo>
                      <a:pt x="192" y="385"/>
                    </a:lnTo>
                    <a:lnTo>
                      <a:pt x="191" y="387"/>
                    </a:lnTo>
                    <a:lnTo>
                      <a:pt x="188" y="389"/>
                    </a:lnTo>
                    <a:lnTo>
                      <a:pt x="185" y="389"/>
                    </a:lnTo>
                    <a:lnTo>
                      <a:pt x="87" y="389"/>
                    </a:lnTo>
                    <a:lnTo>
                      <a:pt x="87" y="389"/>
                    </a:lnTo>
                    <a:lnTo>
                      <a:pt x="84" y="389"/>
                    </a:lnTo>
                    <a:lnTo>
                      <a:pt x="82" y="387"/>
                    </a:lnTo>
                    <a:lnTo>
                      <a:pt x="80" y="385"/>
                    </a:lnTo>
                    <a:lnTo>
                      <a:pt x="79" y="382"/>
                    </a:lnTo>
                    <a:lnTo>
                      <a:pt x="79" y="381"/>
                    </a:lnTo>
                    <a:lnTo>
                      <a:pt x="72" y="374"/>
                    </a:lnTo>
                    <a:lnTo>
                      <a:pt x="72" y="374"/>
                    </a:lnTo>
                    <a:lnTo>
                      <a:pt x="70" y="373"/>
                    </a:lnTo>
                    <a:lnTo>
                      <a:pt x="69" y="370"/>
                    </a:lnTo>
                    <a:lnTo>
                      <a:pt x="69" y="370"/>
                    </a:lnTo>
                    <a:lnTo>
                      <a:pt x="69" y="369"/>
                    </a:lnTo>
                    <a:lnTo>
                      <a:pt x="71" y="367"/>
                    </a:lnTo>
                    <a:lnTo>
                      <a:pt x="176" y="367"/>
                    </a:lnTo>
                    <a:lnTo>
                      <a:pt x="176" y="353"/>
                    </a:lnTo>
                    <a:lnTo>
                      <a:pt x="71" y="353"/>
                    </a:lnTo>
                    <a:lnTo>
                      <a:pt x="71" y="353"/>
                    </a:lnTo>
                    <a:lnTo>
                      <a:pt x="69" y="351"/>
                    </a:lnTo>
                    <a:lnTo>
                      <a:pt x="69" y="349"/>
                    </a:lnTo>
                    <a:lnTo>
                      <a:pt x="69" y="349"/>
                    </a:lnTo>
                    <a:lnTo>
                      <a:pt x="70" y="347"/>
                    </a:lnTo>
                    <a:lnTo>
                      <a:pt x="71" y="346"/>
                    </a:lnTo>
                    <a:lnTo>
                      <a:pt x="176" y="346"/>
                    </a:lnTo>
                    <a:lnTo>
                      <a:pt x="176" y="332"/>
                    </a:lnTo>
                    <a:lnTo>
                      <a:pt x="70" y="332"/>
                    </a:lnTo>
                    <a:lnTo>
                      <a:pt x="70" y="332"/>
                    </a:lnTo>
                    <a:lnTo>
                      <a:pt x="69" y="330"/>
                    </a:lnTo>
                    <a:lnTo>
                      <a:pt x="69" y="329"/>
                    </a:lnTo>
                    <a:lnTo>
                      <a:pt x="69" y="329"/>
                    </a:lnTo>
                    <a:lnTo>
                      <a:pt x="70" y="326"/>
                    </a:lnTo>
                    <a:lnTo>
                      <a:pt x="72" y="324"/>
                    </a:lnTo>
                    <a:lnTo>
                      <a:pt x="200" y="324"/>
                    </a:lnTo>
                    <a:lnTo>
                      <a:pt x="200" y="324"/>
                    </a:lnTo>
                    <a:lnTo>
                      <a:pt x="202" y="326"/>
                    </a:lnTo>
                    <a:lnTo>
                      <a:pt x="203" y="329"/>
                    </a:lnTo>
                    <a:lnTo>
                      <a:pt x="203" y="329"/>
                    </a:lnTo>
                    <a:lnTo>
                      <a:pt x="203" y="331"/>
                    </a:lnTo>
                    <a:lnTo>
                      <a:pt x="201" y="332"/>
                    </a:lnTo>
                    <a:lnTo>
                      <a:pt x="201" y="346"/>
                    </a:lnTo>
                    <a:lnTo>
                      <a:pt x="201" y="346"/>
                    </a:lnTo>
                    <a:lnTo>
                      <a:pt x="203" y="347"/>
                    </a:lnTo>
                    <a:lnTo>
                      <a:pt x="203" y="349"/>
                    </a:lnTo>
                    <a:lnTo>
                      <a:pt x="203" y="349"/>
                    </a:lnTo>
                    <a:close/>
                    <a:moveTo>
                      <a:pt x="109" y="310"/>
                    </a:moveTo>
                    <a:lnTo>
                      <a:pt x="90" y="195"/>
                    </a:lnTo>
                    <a:lnTo>
                      <a:pt x="92" y="196"/>
                    </a:lnTo>
                    <a:lnTo>
                      <a:pt x="103" y="186"/>
                    </a:lnTo>
                    <a:lnTo>
                      <a:pt x="114" y="196"/>
                    </a:lnTo>
                    <a:lnTo>
                      <a:pt x="125" y="186"/>
                    </a:lnTo>
                    <a:lnTo>
                      <a:pt x="137" y="196"/>
                    </a:lnTo>
                    <a:lnTo>
                      <a:pt x="148" y="186"/>
                    </a:lnTo>
                    <a:lnTo>
                      <a:pt x="158" y="196"/>
                    </a:lnTo>
                    <a:lnTo>
                      <a:pt x="170" y="186"/>
                    </a:lnTo>
                    <a:lnTo>
                      <a:pt x="181" y="196"/>
                    </a:lnTo>
                    <a:lnTo>
                      <a:pt x="163" y="310"/>
                    </a:lnTo>
                    <a:lnTo>
                      <a:pt x="109" y="310"/>
                    </a:lnTo>
                    <a:close/>
                    <a:moveTo>
                      <a:pt x="208" y="260"/>
                    </a:moveTo>
                    <a:lnTo>
                      <a:pt x="208" y="260"/>
                    </a:lnTo>
                    <a:lnTo>
                      <a:pt x="204" y="265"/>
                    </a:lnTo>
                    <a:lnTo>
                      <a:pt x="202" y="272"/>
                    </a:lnTo>
                    <a:lnTo>
                      <a:pt x="197" y="285"/>
                    </a:lnTo>
                    <a:lnTo>
                      <a:pt x="195" y="299"/>
                    </a:lnTo>
                    <a:lnTo>
                      <a:pt x="194" y="310"/>
                    </a:lnTo>
                    <a:lnTo>
                      <a:pt x="177" y="310"/>
                    </a:lnTo>
                    <a:lnTo>
                      <a:pt x="200" y="172"/>
                    </a:lnTo>
                    <a:lnTo>
                      <a:pt x="185" y="170"/>
                    </a:lnTo>
                    <a:lnTo>
                      <a:pt x="184" y="174"/>
                    </a:lnTo>
                    <a:lnTo>
                      <a:pt x="181" y="178"/>
                    </a:lnTo>
                    <a:lnTo>
                      <a:pt x="170" y="168"/>
                    </a:lnTo>
                    <a:lnTo>
                      <a:pt x="158" y="178"/>
                    </a:lnTo>
                    <a:lnTo>
                      <a:pt x="148" y="168"/>
                    </a:lnTo>
                    <a:lnTo>
                      <a:pt x="137" y="178"/>
                    </a:lnTo>
                    <a:lnTo>
                      <a:pt x="125" y="168"/>
                    </a:lnTo>
                    <a:lnTo>
                      <a:pt x="114" y="178"/>
                    </a:lnTo>
                    <a:lnTo>
                      <a:pt x="103" y="168"/>
                    </a:lnTo>
                    <a:lnTo>
                      <a:pt x="92" y="178"/>
                    </a:lnTo>
                    <a:lnTo>
                      <a:pt x="86" y="173"/>
                    </a:lnTo>
                    <a:lnTo>
                      <a:pt x="86" y="170"/>
                    </a:lnTo>
                    <a:lnTo>
                      <a:pt x="72" y="172"/>
                    </a:lnTo>
                    <a:lnTo>
                      <a:pt x="95" y="310"/>
                    </a:lnTo>
                    <a:lnTo>
                      <a:pt x="77" y="310"/>
                    </a:lnTo>
                    <a:lnTo>
                      <a:pt x="77" y="310"/>
                    </a:lnTo>
                    <a:lnTo>
                      <a:pt x="76" y="299"/>
                    </a:lnTo>
                    <a:lnTo>
                      <a:pt x="74" y="285"/>
                    </a:lnTo>
                    <a:lnTo>
                      <a:pt x="71" y="272"/>
                    </a:lnTo>
                    <a:lnTo>
                      <a:pt x="68" y="265"/>
                    </a:lnTo>
                    <a:lnTo>
                      <a:pt x="63" y="260"/>
                    </a:lnTo>
                    <a:lnTo>
                      <a:pt x="63" y="260"/>
                    </a:lnTo>
                    <a:lnTo>
                      <a:pt x="55" y="248"/>
                    </a:lnTo>
                    <a:lnTo>
                      <a:pt x="47" y="236"/>
                    </a:lnTo>
                    <a:lnTo>
                      <a:pt x="41" y="225"/>
                    </a:lnTo>
                    <a:lnTo>
                      <a:pt x="35" y="214"/>
                    </a:lnTo>
                    <a:lnTo>
                      <a:pt x="27" y="194"/>
                    </a:lnTo>
                    <a:lnTo>
                      <a:pt x="20" y="175"/>
                    </a:lnTo>
                    <a:lnTo>
                      <a:pt x="17" y="159"/>
                    </a:lnTo>
                    <a:lnTo>
                      <a:pt x="15" y="147"/>
                    </a:lnTo>
                    <a:lnTo>
                      <a:pt x="14" y="138"/>
                    </a:lnTo>
                    <a:lnTo>
                      <a:pt x="14" y="138"/>
                    </a:lnTo>
                    <a:lnTo>
                      <a:pt x="14" y="125"/>
                    </a:lnTo>
                    <a:lnTo>
                      <a:pt x="16" y="113"/>
                    </a:lnTo>
                    <a:lnTo>
                      <a:pt x="19" y="101"/>
                    </a:lnTo>
                    <a:lnTo>
                      <a:pt x="23" y="90"/>
                    </a:lnTo>
                    <a:lnTo>
                      <a:pt x="29" y="79"/>
                    </a:lnTo>
                    <a:lnTo>
                      <a:pt x="34" y="69"/>
                    </a:lnTo>
                    <a:lnTo>
                      <a:pt x="42" y="60"/>
                    </a:lnTo>
                    <a:lnTo>
                      <a:pt x="49" y="51"/>
                    </a:lnTo>
                    <a:lnTo>
                      <a:pt x="58" y="43"/>
                    </a:lnTo>
                    <a:lnTo>
                      <a:pt x="68" y="36"/>
                    </a:lnTo>
                    <a:lnTo>
                      <a:pt x="77" y="30"/>
                    </a:lnTo>
                    <a:lnTo>
                      <a:pt x="88" y="24"/>
                    </a:lnTo>
                    <a:lnTo>
                      <a:pt x="99" y="21"/>
                    </a:lnTo>
                    <a:lnTo>
                      <a:pt x="111" y="18"/>
                    </a:lnTo>
                    <a:lnTo>
                      <a:pt x="123" y="16"/>
                    </a:lnTo>
                    <a:lnTo>
                      <a:pt x="136" y="16"/>
                    </a:lnTo>
                    <a:lnTo>
                      <a:pt x="136" y="16"/>
                    </a:lnTo>
                    <a:lnTo>
                      <a:pt x="149" y="16"/>
                    </a:lnTo>
                    <a:lnTo>
                      <a:pt x="161" y="18"/>
                    </a:lnTo>
                    <a:lnTo>
                      <a:pt x="173" y="21"/>
                    </a:lnTo>
                    <a:lnTo>
                      <a:pt x="183" y="24"/>
                    </a:lnTo>
                    <a:lnTo>
                      <a:pt x="194" y="30"/>
                    </a:lnTo>
                    <a:lnTo>
                      <a:pt x="204" y="36"/>
                    </a:lnTo>
                    <a:lnTo>
                      <a:pt x="214" y="43"/>
                    </a:lnTo>
                    <a:lnTo>
                      <a:pt x="222" y="51"/>
                    </a:lnTo>
                    <a:lnTo>
                      <a:pt x="230" y="60"/>
                    </a:lnTo>
                    <a:lnTo>
                      <a:pt x="237" y="69"/>
                    </a:lnTo>
                    <a:lnTo>
                      <a:pt x="244" y="79"/>
                    </a:lnTo>
                    <a:lnTo>
                      <a:pt x="248" y="90"/>
                    </a:lnTo>
                    <a:lnTo>
                      <a:pt x="252" y="101"/>
                    </a:lnTo>
                    <a:lnTo>
                      <a:pt x="256" y="113"/>
                    </a:lnTo>
                    <a:lnTo>
                      <a:pt x="258" y="125"/>
                    </a:lnTo>
                    <a:lnTo>
                      <a:pt x="258" y="138"/>
                    </a:lnTo>
                    <a:lnTo>
                      <a:pt x="258" y="138"/>
                    </a:lnTo>
                    <a:lnTo>
                      <a:pt x="257" y="147"/>
                    </a:lnTo>
                    <a:lnTo>
                      <a:pt x="255" y="159"/>
                    </a:lnTo>
                    <a:lnTo>
                      <a:pt x="251" y="175"/>
                    </a:lnTo>
                    <a:lnTo>
                      <a:pt x="245" y="194"/>
                    </a:lnTo>
                    <a:lnTo>
                      <a:pt x="236" y="214"/>
                    </a:lnTo>
                    <a:lnTo>
                      <a:pt x="231" y="225"/>
                    </a:lnTo>
                    <a:lnTo>
                      <a:pt x="224" y="236"/>
                    </a:lnTo>
                    <a:lnTo>
                      <a:pt x="217" y="248"/>
                    </a:lnTo>
                    <a:lnTo>
                      <a:pt x="208" y="260"/>
                    </a:lnTo>
                    <a:lnTo>
                      <a:pt x="208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Rectangle 7">
                <a:extLst>
                  <a:ext uri="{FF2B5EF4-FFF2-40B4-BE49-F238E27FC236}">
                    <a16:creationId xmlns:a16="http://schemas.microsoft.com/office/drawing/2014/main" id="{E2A91743-BCC6-4212-94AA-8681304FA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8638" y="1814513"/>
                <a:ext cx="2381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8">
                <a:extLst>
                  <a:ext uri="{FF2B5EF4-FFF2-40B4-BE49-F238E27FC236}">
                    <a16:creationId xmlns:a16="http://schemas.microsoft.com/office/drawing/2014/main" id="{9F0762EB-DC29-428D-AC0A-F665C41DB7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538" y="1855788"/>
                <a:ext cx="55563" cy="71438"/>
              </a:xfrm>
              <a:custGeom>
                <a:avLst/>
                <a:gdLst>
                  <a:gd name="T0" fmla="*/ 35 w 35"/>
                  <a:gd name="T1" fmla="*/ 37 h 45"/>
                  <a:gd name="T2" fmla="*/ 12 w 35"/>
                  <a:gd name="T3" fmla="*/ 0 h 45"/>
                  <a:gd name="T4" fmla="*/ 0 w 35"/>
                  <a:gd name="T5" fmla="*/ 7 h 45"/>
                  <a:gd name="T6" fmla="*/ 22 w 35"/>
                  <a:gd name="T7" fmla="*/ 45 h 45"/>
                  <a:gd name="T8" fmla="*/ 35 w 35"/>
                  <a:gd name="T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5">
                    <a:moveTo>
                      <a:pt x="35" y="37"/>
                    </a:moveTo>
                    <a:lnTo>
                      <a:pt x="12" y="0"/>
                    </a:lnTo>
                    <a:lnTo>
                      <a:pt x="0" y="7"/>
                    </a:lnTo>
                    <a:lnTo>
                      <a:pt x="22" y="45"/>
                    </a:lnTo>
                    <a:lnTo>
                      <a:pt x="35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9">
                <a:extLst>
                  <a:ext uri="{FF2B5EF4-FFF2-40B4-BE49-F238E27FC236}">
                    <a16:creationId xmlns:a16="http://schemas.microsoft.com/office/drawing/2014/main" id="{BCB81C1A-BC4B-4803-A761-22E9F98D5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7650" y="1976438"/>
                <a:ext cx="69850" cy="53975"/>
              </a:xfrm>
              <a:custGeom>
                <a:avLst/>
                <a:gdLst>
                  <a:gd name="T0" fmla="*/ 44 w 44"/>
                  <a:gd name="T1" fmla="*/ 22 h 34"/>
                  <a:gd name="T2" fmla="*/ 7 w 44"/>
                  <a:gd name="T3" fmla="*/ 0 h 34"/>
                  <a:gd name="T4" fmla="*/ 0 w 44"/>
                  <a:gd name="T5" fmla="*/ 12 h 34"/>
                  <a:gd name="T6" fmla="*/ 38 w 44"/>
                  <a:gd name="T7" fmla="*/ 34 h 34"/>
                  <a:gd name="T8" fmla="*/ 44 w 44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22"/>
                    </a:moveTo>
                    <a:lnTo>
                      <a:pt x="7" y="0"/>
                    </a:lnTo>
                    <a:lnTo>
                      <a:pt x="0" y="12"/>
                    </a:lnTo>
                    <a:lnTo>
                      <a:pt x="38" y="34"/>
                    </a:lnTo>
                    <a:lnTo>
                      <a:pt x="4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Rectangle 10">
                <a:extLst>
                  <a:ext uri="{FF2B5EF4-FFF2-40B4-BE49-F238E27FC236}">
                    <a16:creationId xmlns:a16="http://schemas.microsoft.com/office/drawing/2014/main" id="{BD824CC3-152F-45EC-8815-07F4FBE7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1138" y="2143125"/>
                <a:ext cx="6826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Rectangle 11">
                <a:extLst>
                  <a:ext uri="{FF2B5EF4-FFF2-40B4-BE49-F238E27FC236}">
                    <a16:creationId xmlns:a16="http://schemas.microsoft.com/office/drawing/2014/main" id="{4F360EFD-FB09-4B66-ACF2-76F67878F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213" y="2133600"/>
                <a:ext cx="69850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12">
                <a:extLst>
                  <a:ext uri="{FF2B5EF4-FFF2-40B4-BE49-F238E27FC236}">
                    <a16:creationId xmlns:a16="http://schemas.microsoft.com/office/drawing/2014/main" id="{FA2D1AF6-735F-4054-BD9D-9C9102B34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8350" y="1966913"/>
                <a:ext cx="69850" cy="53975"/>
              </a:xfrm>
              <a:custGeom>
                <a:avLst/>
                <a:gdLst>
                  <a:gd name="T0" fmla="*/ 44 w 44"/>
                  <a:gd name="T1" fmla="*/ 13 h 34"/>
                  <a:gd name="T2" fmla="*/ 38 w 44"/>
                  <a:gd name="T3" fmla="*/ 0 h 34"/>
                  <a:gd name="T4" fmla="*/ 0 w 44"/>
                  <a:gd name="T5" fmla="*/ 22 h 34"/>
                  <a:gd name="T6" fmla="*/ 7 w 44"/>
                  <a:gd name="T7" fmla="*/ 34 h 34"/>
                  <a:gd name="T8" fmla="*/ 44 w 44"/>
                  <a:gd name="T9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13"/>
                    </a:moveTo>
                    <a:lnTo>
                      <a:pt x="38" y="0"/>
                    </a:lnTo>
                    <a:lnTo>
                      <a:pt x="0" y="22"/>
                    </a:lnTo>
                    <a:lnTo>
                      <a:pt x="7" y="34"/>
                    </a:lnTo>
                    <a:lnTo>
                      <a:pt x="4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13">
                <a:extLst>
                  <a:ext uri="{FF2B5EF4-FFF2-40B4-BE49-F238E27FC236}">
                    <a16:creationId xmlns:a16="http://schemas.microsoft.com/office/drawing/2014/main" id="{2D8C8F1E-B2AA-463F-A501-56760C202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575" y="1849438"/>
                <a:ext cx="55563" cy="73025"/>
              </a:xfrm>
              <a:custGeom>
                <a:avLst/>
                <a:gdLst>
                  <a:gd name="T0" fmla="*/ 35 w 35"/>
                  <a:gd name="T1" fmla="*/ 8 h 46"/>
                  <a:gd name="T2" fmla="*/ 23 w 35"/>
                  <a:gd name="T3" fmla="*/ 0 h 46"/>
                  <a:gd name="T4" fmla="*/ 0 w 35"/>
                  <a:gd name="T5" fmla="*/ 38 h 46"/>
                  <a:gd name="T6" fmla="*/ 13 w 35"/>
                  <a:gd name="T7" fmla="*/ 46 h 46"/>
                  <a:gd name="T8" fmla="*/ 35 w 35"/>
                  <a:gd name="T9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6">
                    <a:moveTo>
                      <a:pt x="35" y="8"/>
                    </a:moveTo>
                    <a:lnTo>
                      <a:pt x="23" y="0"/>
                    </a:lnTo>
                    <a:lnTo>
                      <a:pt x="0" y="38"/>
                    </a:lnTo>
                    <a:lnTo>
                      <a:pt x="13" y="46"/>
                    </a:lnTo>
                    <a:lnTo>
                      <a:pt x="35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14">
                <a:extLst>
                  <a:ext uri="{FF2B5EF4-FFF2-40B4-BE49-F238E27FC236}">
                    <a16:creationId xmlns:a16="http://schemas.microsoft.com/office/drawing/2014/main" id="{25FCAC71-2675-4B38-8C1A-B1C6E01EF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9938" y="2271713"/>
                <a:ext cx="73025" cy="52388"/>
              </a:xfrm>
              <a:custGeom>
                <a:avLst/>
                <a:gdLst>
                  <a:gd name="T0" fmla="*/ 0 w 46"/>
                  <a:gd name="T1" fmla="*/ 12 h 33"/>
                  <a:gd name="T2" fmla="*/ 38 w 46"/>
                  <a:gd name="T3" fmla="*/ 33 h 33"/>
                  <a:gd name="T4" fmla="*/ 46 w 46"/>
                  <a:gd name="T5" fmla="*/ 22 h 33"/>
                  <a:gd name="T6" fmla="*/ 8 w 46"/>
                  <a:gd name="T7" fmla="*/ 0 h 33"/>
                  <a:gd name="T8" fmla="*/ 0 w 46"/>
                  <a:gd name="T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3">
                    <a:moveTo>
                      <a:pt x="0" y="12"/>
                    </a:moveTo>
                    <a:lnTo>
                      <a:pt x="38" y="33"/>
                    </a:lnTo>
                    <a:lnTo>
                      <a:pt x="46" y="22"/>
                    </a:lnTo>
                    <a:lnTo>
                      <a:pt x="8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15">
                <a:extLst>
                  <a:ext uri="{FF2B5EF4-FFF2-40B4-BE49-F238E27FC236}">
                    <a16:creationId xmlns:a16="http://schemas.microsoft.com/office/drawing/2014/main" id="{A2267C66-BB80-4E80-B38B-595EA268D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238" y="2279650"/>
                <a:ext cx="71438" cy="53975"/>
              </a:xfrm>
              <a:custGeom>
                <a:avLst/>
                <a:gdLst>
                  <a:gd name="T0" fmla="*/ 0 w 45"/>
                  <a:gd name="T1" fmla="*/ 22 h 34"/>
                  <a:gd name="T2" fmla="*/ 8 w 45"/>
                  <a:gd name="T3" fmla="*/ 34 h 34"/>
                  <a:gd name="T4" fmla="*/ 45 w 45"/>
                  <a:gd name="T5" fmla="*/ 12 h 34"/>
                  <a:gd name="T6" fmla="*/ 38 w 45"/>
                  <a:gd name="T7" fmla="*/ 0 h 34"/>
                  <a:gd name="T8" fmla="*/ 0 w 45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4">
                    <a:moveTo>
                      <a:pt x="0" y="22"/>
                    </a:moveTo>
                    <a:lnTo>
                      <a:pt x="8" y="34"/>
                    </a:lnTo>
                    <a:lnTo>
                      <a:pt x="45" y="12"/>
                    </a:lnTo>
                    <a:lnTo>
                      <a:pt x="38" y="0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6C56FFD-0726-4825-8220-67C9E6D4CEE0}"/>
              </a:ext>
            </a:extLst>
          </p:cNvPr>
          <p:cNvGrpSpPr/>
          <p:nvPr/>
        </p:nvGrpSpPr>
        <p:grpSpPr>
          <a:xfrm>
            <a:off x="5113200" y="1460243"/>
            <a:ext cx="1226931" cy="1226931"/>
            <a:chOff x="938800" y="2303770"/>
            <a:chExt cx="1106899" cy="1106899"/>
          </a:xfrm>
          <a:solidFill>
            <a:srgbClr val="FF5A5F"/>
          </a:solidFill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122F502-F4D9-4A7C-A948-FD8163F5FE8F}"/>
                </a:ext>
              </a:extLst>
            </p:cNvPr>
            <p:cNvSpPr/>
            <p:nvPr/>
          </p:nvSpPr>
          <p:spPr>
            <a:xfrm>
              <a:off x="938800" y="2303770"/>
              <a:ext cx="1106899" cy="11068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43CAEDB-E907-478A-A875-4E32686A6434}"/>
                </a:ext>
              </a:extLst>
            </p:cNvPr>
            <p:cNvGrpSpPr/>
            <p:nvPr/>
          </p:nvGrpSpPr>
          <p:grpSpPr>
            <a:xfrm>
              <a:off x="1232554" y="2561215"/>
              <a:ext cx="519393" cy="592010"/>
              <a:chOff x="4021138" y="1814513"/>
              <a:chExt cx="669925" cy="763588"/>
            </a:xfrm>
            <a:grpFill/>
          </p:grpSpPr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E53B817F-7012-465A-A78D-8A08E2D595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40200" y="1938338"/>
                <a:ext cx="431800" cy="639763"/>
              </a:xfrm>
              <a:custGeom>
                <a:avLst/>
                <a:gdLst>
                  <a:gd name="T0" fmla="*/ 96 w 272"/>
                  <a:gd name="T1" fmla="*/ 7 h 403"/>
                  <a:gd name="T2" fmla="*/ 40 w 272"/>
                  <a:gd name="T3" fmla="*/ 40 h 403"/>
                  <a:gd name="T4" fmla="*/ 5 w 272"/>
                  <a:gd name="T5" fmla="*/ 97 h 403"/>
                  <a:gd name="T6" fmla="*/ 1 w 272"/>
                  <a:gd name="T7" fmla="*/ 148 h 403"/>
                  <a:gd name="T8" fmla="*/ 29 w 272"/>
                  <a:gd name="T9" fmla="*/ 232 h 403"/>
                  <a:gd name="T10" fmla="*/ 55 w 272"/>
                  <a:gd name="T11" fmla="*/ 273 h 403"/>
                  <a:gd name="T12" fmla="*/ 63 w 272"/>
                  <a:gd name="T13" fmla="*/ 314 h 403"/>
                  <a:gd name="T14" fmla="*/ 55 w 272"/>
                  <a:gd name="T15" fmla="*/ 329 h 403"/>
                  <a:gd name="T16" fmla="*/ 55 w 272"/>
                  <a:gd name="T17" fmla="*/ 349 h 403"/>
                  <a:gd name="T18" fmla="*/ 55 w 272"/>
                  <a:gd name="T19" fmla="*/ 364 h 403"/>
                  <a:gd name="T20" fmla="*/ 61 w 272"/>
                  <a:gd name="T21" fmla="*/ 384 h 403"/>
                  <a:gd name="T22" fmla="*/ 80 w 272"/>
                  <a:gd name="T23" fmla="*/ 402 h 403"/>
                  <a:gd name="T24" fmla="*/ 189 w 272"/>
                  <a:gd name="T25" fmla="*/ 403 h 403"/>
                  <a:gd name="T26" fmla="*/ 206 w 272"/>
                  <a:gd name="T27" fmla="*/ 387 h 403"/>
                  <a:gd name="T28" fmla="*/ 217 w 272"/>
                  <a:gd name="T29" fmla="*/ 370 h 403"/>
                  <a:gd name="T30" fmla="*/ 217 w 272"/>
                  <a:gd name="T31" fmla="*/ 349 h 403"/>
                  <a:gd name="T32" fmla="*/ 217 w 272"/>
                  <a:gd name="T33" fmla="*/ 334 h 403"/>
                  <a:gd name="T34" fmla="*/ 212 w 272"/>
                  <a:gd name="T35" fmla="*/ 316 h 403"/>
                  <a:gd name="T36" fmla="*/ 214 w 272"/>
                  <a:gd name="T37" fmla="*/ 278 h 403"/>
                  <a:gd name="T38" fmla="*/ 236 w 272"/>
                  <a:gd name="T39" fmla="*/ 243 h 403"/>
                  <a:gd name="T40" fmla="*/ 269 w 272"/>
                  <a:gd name="T41" fmla="*/ 161 h 403"/>
                  <a:gd name="T42" fmla="*/ 270 w 272"/>
                  <a:gd name="T43" fmla="*/ 110 h 403"/>
                  <a:gd name="T44" fmla="*/ 241 w 272"/>
                  <a:gd name="T45" fmla="*/ 50 h 403"/>
                  <a:gd name="T46" fmla="*/ 189 w 272"/>
                  <a:gd name="T47" fmla="*/ 11 h 403"/>
                  <a:gd name="T48" fmla="*/ 136 w 272"/>
                  <a:gd name="T49" fmla="*/ 0 h 403"/>
                  <a:gd name="T50" fmla="*/ 201 w 272"/>
                  <a:gd name="T51" fmla="*/ 367 h 403"/>
                  <a:gd name="T52" fmla="*/ 202 w 272"/>
                  <a:gd name="T53" fmla="*/ 373 h 403"/>
                  <a:gd name="T54" fmla="*/ 192 w 272"/>
                  <a:gd name="T55" fmla="*/ 385 h 403"/>
                  <a:gd name="T56" fmla="*/ 87 w 272"/>
                  <a:gd name="T57" fmla="*/ 389 h 403"/>
                  <a:gd name="T58" fmla="*/ 79 w 272"/>
                  <a:gd name="T59" fmla="*/ 381 h 403"/>
                  <a:gd name="T60" fmla="*/ 69 w 272"/>
                  <a:gd name="T61" fmla="*/ 370 h 403"/>
                  <a:gd name="T62" fmla="*/ 71 w 272"/>
                  <a:gd name="T63" fmla="*/ 353 h 403"/>
                  <a:gd name="T64" fmla="*/ 70 w 272"/>
                  <a:gd name="T65" fmla="*/ 347 h 403"/>
                  <a:gd name="T66" fmla="*/ 70 w 272"/>
                  <a:gd name="T67" fmla="*/ 332 h 403"/>
                  <a:gd name="T68" fmla="*/ 72 w 272"/>
                  <a:gd name="T69" fmla="*/ 324 h 403"/>
                  <a:gd name="T70" fmla="*/ 203 w 272"/>
                  <a:gd name="T71" fmla="*/ 329 h 403"/>
                  <a:gd name="T72" fmla="*/ 203 w 272"/>
                  <a:gd name="T73" fmla="*/ 347 h 403"/>
                  <a:gd name="T74" fmla="*/ 92 w 272"/>
                  <a:gd name="T75" fmla="*/ 196 h 403"/>
                  <a:gd name="T76" fmla="*/ 148 w 272"/>
                  <a:gd name="T77" fmla="*/ 186 h 403"/>
                  <a:gd name="T78" fmla="*/ 109 w 272"/>
                  <a:gd name="T79" fmla="*/ 310 h 403"/>
                  <a:gd name="T80" fmla="*/ 197 w 272"/>
                  <a:gd name="T81" fmla="*/ 285 h 403"/>
                  <a:gd name="T82" fmla="*/ 185 w 272"/>
                  <a:gd name="T83" fmla="*/ 170 h 403"/>
                  <a:gd name="T84" fmla="*/ 148 w 272"/>
                  <a:gd name="T85" fmla="*/ 168 h 403"/>
                  <a:gd name="T86" fmla="*/ 92 w 272"/>
                  <a:gd name="T87" fmla="*/ 178 h 403"/>
                  <a:gd name="T88" fmla="*/ 77 w 272"/>
                  <a:gd name="T89" fmla="*/ 310 h 403"/>
                  <a:gd name="T90" fmla="*/ 68 w 272"/>
                  <a:gd name="T91" fmla="*/ 265 h 403"/>
                  <a:gd name="T92" fmla="*/ 41 w 272"/>
                  <a:gd name="T93" fmla="*/ 225 h 403"/>
                  <a:gd name="T94" fmla="*/ 15 w 272"/>
                  <a:gd name="T95" fmla="*/ 147 h 403"/>
                  <a:gd name="T96" fmla="*/ 19 w 272"/>
                  <a:gd name="T97" fmla="*/ 101 h 403"/>
                  <a:gd name="T98" fmla="*/ 49 w 272"/>
                  <a:gd name="T99" fmla="*/ 51 h 403"/>
                  <a:gd name="T100" fmla="*/ 99 w 272"/>
                  <a:gd name="T101" fmla="*/ 21 h 403"/>
                  <a:gd name="T102" fmla="*/ 149 w 272"/>
                  <a:gd name="T103" fmla="*/ 16 h 403"/>
                  <a:gd name="T104" fmla="*/ 204 w 272"/>
                  <a:gd name="T105" fmla="*/ 36 h 403"/>
                  <a:gd name="T106" fmla="*/ 244 w 272"/>
                  <a:gd name="T107" fmla="*/ 79 h 403"/>
                  <a:gd name="T108" fmla="*/ 258 w 272"/>
                  <a:gd name="T109" fmla="*/ 138 h 403"/>
                  <a:gd name="T110" fmla="*/ 245 w 272"/>
                  <a:gd name="T111" fmla="*/ 194 h 403"/>
                  <a:gd name="T112" fmla="*/ 208 w 272"/>
                  <a:gd name="T113" fmla="*/ 26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72" h="403">
                    <a:moveTo>
                      <a:pt x="136" y="0"/>
                    </a:moveTo>
                    <a:lnTo>
                      <a:pt x="136" y="0"/>
                    </a:lnTo>
                    <a:lnTo>
                      <a:pt x="122" y="2"/>
                    </a:lnTo>
                    <a:lnTo>
                      <a:pt x="109" y="4"/>
                    </a:lnTo>
                    <a:lnTo>
                      <a:pt x="96" y="7"/>
                    </a:lnTo>
                    <a:lnTo>
                      <a:pt x="83" y="11"/>
                    </a:lnTo>
                    <a:lnTo>
                      <a:pt x="71" y="18"/>
                    </a:lnTo>
                    <a:lnTo>
                      <a:pt x="59" y="24"/>
                    </a:lnTo>
                    <a:lnTo>
                      <a:pt x="49" y="32"/>
                    </a:lnTo>
                    <a:lnTo>
                      <a:pt x="40" y="40"/>
                    </a:lnTo>
                    <a:lnTo>
                      <a:pt x="31" y="50"/>
                    </a:lnTo>
                    <a:lnTo>
                      <a:pt x="22" y="61"/>
                    </a:lnTo>
                    <a:lnTo>
                      <a:pt x="16" y="73"/>
                    </a:lnTo>
                    <a:lnTo>
                      <a:pt x="11" y="85"/>
                    </a:lnTo>
                    <a:lnTo>
                      <a:pt x="5" y="97"/>
                    </a:lnTo>
                    <a:lnTo>
                      <a:pt x="2" y="110"/>
                    </a:lnTo>
                    <a:lnTo>
                      <a:pt x="0" y="12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1" y="148"/>
                    </a:lnTo>
                    <a:lnTo>
                      <a:pt x="3" y="161"/>
                    </a:lnTo>
                    <a:lnTo>
                      <a:pt x="6" y="178"/>
                    </a:lnTo>
                    <a:lnTo>
                      <a:pt x="13" y="198"/>
                    </a:lnTo>
                    <a:lnTo>
                      <a:pt x="22" y="220"/>
                    </a:lnTo>
                    <a:lnTo>
                      <a:pt x="29" y="232"/>
                    </a:lnTo>
                    <a:lnTo>
                      <a:pt x="35" y="243"/>
                    </a:lnTo>
                    <a:lnTo>
                      <a:pt x="44" y="255"/>
                    </a:lnTo>
                    <a:lnTo>
                      <a:pt x="53" y="268"/>
                    </a:lnTo>
                    <a:lnTo>
                      <a:pt x="53" y="268"/>
                    </a:lnTo>
                    <a:lnTo>
                      <a:pt x="55" y="273"/>
                    </a:lnTo>
                    <a:lnTo>
                      <a:pt x="58" y="277"/>
                    </a:lnTo>
                    <a:lnTo>
                      <a:pt x="60" y="289"/>
                    </a:lnTo>
                    <a:lnTo>
                      <a:pt x="62" y="301"/>
                    </a:lnTo>
                    <a:lnTo>
                      <a:pt x="63" y="314"/>
                    </a:lnTo>
                    <a:lnTo>
                      <a:pt x="63" y="314"/>
                    </a:lnTo>
                    <a:lnTo>
                      <a:pt x="59" y="316"/>
                    </a:lnTo>
                    <a:lnTo>
                      <a:pt x="57" y="319"/>
                    </a:lnTo>
                    <a:lnTo>
                      <a:pt x="55" y="323"/>
                    </a:lnTo>
                    <a:lnTo>
                      <a:pt x="55" y="329"/>
                    </a:lnTo>
                    <a:lnTo>
                      <a:pt x="55" y="329"/>
                    </a:lnTo>
                    <a:lnTo>
                      <a:pt x="55" y="334"/>
                    </a:lnTo>
                    <a:lnTo>
                      <a:pt x="58" y="339"/>
                    </a:lnTo>
                    <a:lnTo>
                      <a:pt x="58" y="339"/>
                    </a:lnTo>
                    <a:lnTo>
                      <a:pt x="55" y="344"/>
                    </a:lnTo>
                    <a:lnTo>
                      <a:pt x="55" y="349"/>
                    </a:lnTo>
                    <a:lnTo>
                      <a:pt x="55" y="349"/>
                    </a:lnTo>
                    <a:lnTo>
                      <a:pt x="55" y="355"/>
                    </a:lnTo>
                    <a:lnTo>
                      <a:pt x="58" y="360"/>
                    </a:lnTo>
                    <a:lnTo>
                      <a:pt x="58" y="360"/>
                    </a:lnTo>
                    <a:lnTo>
                      <a:pt x="55" y="364"/>
                    </a:lnTo>
                    <a:lnTo>
                      <a:pt x="55" y="370"/>
                    </a:lnTo>
                    <a:lnTo>
                      <a:pt x="55" y="370"/>
                    </a:lnTo>
                    <a:lnTo>
                      <a:pt x="55" y="375"/>
                    </a:lnTo>
                    <a:lnTo>
                      <a:pt x="57" y="381"/>
                    </a:lnTo>
                    <a:lnTo>
                      <a:pt x="61" y="384"/>
                    </a:lnTo>
                    <a:lnTo>
                      <a:pt x="66" y="387"/>
                    </a:lnTo>
                    <a:lnTo>
                      <a:pt x="66" y="387"/>
                    </a:lnTo>
                    <a:lnTo>
                      <a:pt x="68" y="394"/>
                    </a:lnTo>
                    <a:lnTo>
                      <a:pt x="73" y="399"/>
                    </a:lnTo>
                    <a:lnTo>
                      <a:pt x="80" y="402"/>
                    </a:lnTo>
                    <a:lnTo>
                      <a:pt x="83" y="403"/>
                    </a:lnTo>
                    <a:lnTo>
                      <a:pt x="87" y="403"/>
                    </a:lnTo>
                    <a:lnTo>
                      <a:pt x="185" y="403"/>
                    </a:lnTo>
                    <a:lnTo>
                      <a:pt x="185" y="403"/>
                    </a:lnTo>
                    <a:lnTo>
                      <a:pt x="189" y="403"/>
                    </a:lnTo>
                    <a:lnTo>
                      <a:pt x="192" y="402"/>
                    </a:lnTo>
                    <a:lnTo>
                      <a:pt x="198" y="399"/>
                    </a:lnTo>
                    <a:lnTo>
                      <a:pt x="204" y="394"/>
                    </a:lnTo>
                    <a:lnTo>
                      <a:pt x="206" y="387"/>
                    </a:lnTo>
                    <a:lnTo>
                      <a:pt x="206" y="387"/>
                    </a:lnTo>
                    <a:lnTo>
                      <a:pt x="210" y="384"/>
                    </a:lnTo>
                    <a:lnTo>
                      <a:pt x="215" y="381"/>
                    </a:lnTo>
                    <a:lnTo>
                      <a:pt x="217" y="375"/>
                    </a:lnTo>
                    <a:lnTo>
                      <a:pt x="217" y="370"/>
                    </a:lnTo>
                    <a:lnTo>
                      <a:pt x="217" y="370"/>
                    </a:lnTo>
                    <a:lnTo>
                      <a:pt x="217" y="364"/>
                    </a:lnTo>
                    <a:lnTo>
                      <a:pt x="214" y="360"/>
                    </a:lnTo>
                    <a:lnTo>
                      <a:pt x="214" y="360"/>
                    </a:lnTo>
                    <a:lnTo>
                      <a:pt x="217" y="355"/>
                    </a:lnTo>
                    <a:lnTo>
                      <a:pt x="217" y="349"/>
                    </a:lnTo>
                    <a:lnTo>
                      <a:pt x="217" y="349"/>
                    </a:lnTo>
                    <a:lnTo>
                      <a:pt x="217" y="344"/>
                    </a:lnTo>
                    <a:lnTo>
                      <a:pt x="214" y="339"/>
                    </a:lnTo>
                    <a:lnTo>
                      <a:pt x="214" y="339"/>
                    </a:lnTo>
                    <a:lnTo>
                      <a:pt x="217" y="334"/>
                    </a:lnTo>
                    <a:lnTo>
                      <a:pt x="217" y="329"/>
                    </a:lnTo>
                    <a:lnTo>
                      <a:pt x="217" y="329"/>
                    </a:lnTo>
                    <a:lnTo>
                      <a:pt x="217" y="323"/>
                    </a:lnTo>
                    <a:lnTo>
                      <a:pt x="215" y="319"/>
                    </a:lnTo>
                    <a:lnTo>
                      <a:pt x="212" y="316"/>
                    </a:lnTo>
                    <a:lnTo>
                      <a:pt x="208" y="313"/>
                    </a:lnTo>
                    <a:lnTo>
                      <a:pt x="208" y="313"/>
                    </a:lnTo>
                    <a:lnTo>
                      <a:pt x="209" y="303"/>
                    </a:lnTo>
                    <a:lnTo>
                      <a:pt x="210" y="290"/>
                    </a:lnTo>
                    <a:lnTo>
                      <a:pt x="214" y="278"/>
                    </a:lnTo>
                    <a:lnTo>
                      <a:pt x="216" y="273"/>
                    </a:lnTo>
                    <a:lnTo>
                      <a:pt x="219" y="268"/>
                    </a:lnTo>
                    <a:lnTo>
                      <a:pt x="219" y="268"/>
                    </a:lnTo>
                    <a:lnTo>
                      <a:pt x="228" y="255"/>
                    </a:lnTo>
                    <a:lnTo>
                      <a:pt x="236" y="243"/>
                    </a:lnTo>
                    <a:lnTo>
                      <a:pt x="243" y="232"/>
                    </a:lnTo>
                    <a:lnTo>
                      <a:pt x="249" y="220"/>
                    </a:lnTo>
                    <a:lnTo>
                      <a:pt x="259" y="198"/>
                    </a:lnTo>
                    <a:lnTo>
                      <a:pt x="265" y="178"/>
                    </a:lnTo>
                    <a:lnTo>
                      <a:pt x="269" y="161"/>
                    </a:lnTo>
                    <a:lnTo>
                      <a:pt x="271" y="148"/>
                    </a:lnTo>
                    <a:lnTo>
                      <a:pt x="272" y="138"/>
                    </a:lnTo>
                    <a:lnTo>
                      <a:pt x="272" y="138"/>
                    </a:lnTo>
                    <a:lnTo>
                      <a:pt x="272" y="124"/>
                    </a:lnTo>
                    <a:lnTo>
                      <a:pt x="270" y="110"/>
                    </a:lnTo>
                    <a:lnTo>
                      <a:pt x="266" y="97"/>
                    </a:lnTo>
                    <a:lnTo>
                      <a:pt x="261" y="85"/>
                    </a:lnTo>
                    <a:lnTo>
                      <a:pt x="256" y="73"/>
                    </a:lnTo>
                    <a:lnTo>
                      <a:pt x="249" y="61"/>
                    </a:lnTo>
                    <a:lnTo>
                      <a:pt x="241" y="50"/>
                    </a:lnTo>
                    <a:lnTo>
                      <a:pt x="232" y="40"/>
                    </a:lnTo>
                    <a:lnTo>
                      <a:pt x="222" y="32"/>
                    </a:lnTo>
                    <a:lnTo>
                      <a:pt x="212" y="24"/>
                    </a:lnTo>
                    <a:lnTo>
                      <a:pt x="201" y="18"/>
                    </a:lnTo>
                    <a:lnTo>
                      <a:pt x="189" y="11"/>
                    </a:lnTo>
                    <a:lnTo>
                      <a:pt x="177" y="7"/>
                    </a:lnTo>
                    <a:lnTo>
                      <a:pt x="163" y="4"/>
                    </a:lnTo>
                    <a:lnTo>
                      <a:pt x="150" y="2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  <a:moveTo>
                      <a:pt x="203" y="349"/>
                    </a:moveTo>
                    <a:lnTo>
                      <a:pt x="203" y="349"/>
                    </a:lnTo>
                    <a:lnTo>
                      <a:pt x="203" y="351"/>
                    </a:lnTo>
                    <a:lnTo>
                      <a:pt x="201" y="353"/>
                    </a:lnTo>
                    <a:lnTo>
                      <a:pt x="201" y="367"/>
                    </a:lnTo>
                    <a:lnTo>
                      <a:pt x="201" y="367"/>
                    </a:lnTo>
                    <a:lnTo>
                      <a:pt x="203" y="368"/>
                    </a:lnTo>
                    <a:lnTo>
                      <a:pt x="203" y="370"/>
                    </a:lnTo>
                    <a:lnTo>
                      <a:pt x="203" y="370"/>
                    </a:lnTo>
                    <a:lnTo>
                      <a:pt x="202" y="373"/>
                    </a:lnTo>
                    <a:lnTo>
                      <a:pt x="200" y="374"/>
                    </a:lnTo>
                    <a:lnTo>
                      <a:pt x="193" y="381"/>
                    </a:lnTo>
                    <a:lnTo>
                      <a:pt x="193" y="382"/>
                    </a:lnTo>
                    <a:lnTo>
                      <a:pt x="193" y="382"/>
                    </a:lnTo>
                    <a:lnTo>
                      <a:pt x="192" y="385"/>
                    </a:lnTo>
                    <a:lnTo>
                      <a:pt x="191" y="387"/>
                    </a:lnTo>
                    <a:lnTo>
                      <a:pt x="188" y="389"/>
                    </a:lnTo>
                    <a:lnTo>
                      <a:pt x="185" y="389"/>
                    </a:lnTo>
                    <a:lnTo>
                      <a:pt x="87" y="389"/>
                    </a:lnTo>
                    <a:lnTo>
                      <a:pt x="87" y="389"/>
                    </a:lnTo>
                    <a:lnTo>
                      <a:pt x="84" y="389"/>
                    </a:lnTo>
                    <a:lnTo>
                      <a:pt x="82" y="387"/>
                    </a:lnTo>
                    <a:lnTo>
                      <a:pt x="80" y="385"/>
                    </a:lnTo>
                    <a:lnTo>
                      <a:pt x="79" y="382"/>
                    </a:lnTo>
                    <a:lnTo>
                      <a:pt x="79" y="381"/>
                    </a:lnTo>
                    <a:lnTo>
                      <a:pt x="72" y="374"/>
                    </a:lnTo>
                    <a:lnTo>
                      <a:pt x="72" y="374"/>
                    </a:lnTo>
                    <a:lnTo>
                      <a:pt x="70" y="373"/>
                    </a:lnTo>
                    <a:lnTo>
                      <a:pt x="69" y="370"/>
                    </a:lnTo>
                    <a:lnTo>
                      <a:pt x="69" y="370"/>
                    </a:lnTo>
                    <a:lnTo>
                      <a:pt x="69" y="369"/>
                    </a:lnTo>
                    <a:lnTo>
                      <a:pt x="71" y="367"/>
                    </a:lnTo>
                    <a:lnTo>
                      <a:pt x="176" y="367"/>
                    </a:lnTo>
                    <a:lnTo>
                      <a:pt x="176" y="353"/>
                    </a:lnTo>
                    <a:lnTo>
                      <a:pt x="71" y="353"/>
                    </a:lnTo>
                    <a:lnTo>
                      <a:pt x="71" y="353"/>
                    </a:lnTo>
                    <a:lnTo>
                      <a:pt x="69" y="351"/>
                    </a:lnTo>
                    <a:lnTo>
                      <a:pt x="69" y="349"/>
                    </a:lnTo>
                    <a:lnTo>
                      <a:pt x="69" y="349"/>
                    </a:lnTo>
                    <a:lnTo>
                      <a:pt x="70" y="347"/>
                    </a:lnTo>
                    <a:lnTo>
                      <a:pt x="71" y="346"/>
                    </a:lnTo>
                    <a:lnTo>
                      <a:pt x="176" y="346"/>
                    </a:lnTo>
                    <a:lnTo>
                      <a:pt x="176" y="332"/>
                    </a:lnTo>
                    <a:lnTo>
                      <a:pt x="70" y="332"/>
                    </a:lnTo>
                    <a:lnTo>
                      <a:pt x="70" y="332"/>
                    </a:lnTo>
                    <a:lnTo>
                      <a:pt x="69" y="330"/>
                    </a:lnTo>
                    <a:lnTo>
                      <a:pt x="69" y="329"/>
                    </a:lnTo>
                    <a:lnTo>
                      <a:pt x="69" y="329"/>
                    </a:lnTo>
                    <a:lnTo>
                      <a:pt x="70" y="326"/>
                    </a:lnTo>
                    <a:lnTo>
                      <a:pt x="72" y="324"/>
                    </a:lnTo>
                    <a:lnTo>
                      <a:pt x="200" y="324"/>
                    </a:lnTo>
                    <a:lnTo>
                      <a:pt x="200" y="324"/>
                    </a:lnTo>
                    <a:lnTo>
                      <a:pt x="202" y="326"/>
                    </a:lnTo>
                    <a:lnTo>
                      <a:pt x="203" y="329"/>
                    </a:lnTo>
                    <a:lnTo>
                      <a:pt x="203" y="329"/>
                    </a:lnTo>
                    <a:lnTo>
                      <a:pt x="203" y="331"/>
                    </a:lnTo>
                    <a:lnTo>
                      <a:pt x="201" y="332"/>
                    </a:lnTo>
                    <a:lnTo>
                      <a:pt x="201" y="346"/>
                    </a:lnTo>
                    <a:lnTo>
                      <a:pt x="201" y="346"/>
                    </a:lnTo>
                    <a:lnTo>
                      <a:pt x="203" y="347"/>
                    </a:lnTo>
                    <a:lnTo>
                      <a:pt x="203" y="349"/>
                    </a:lnTo>
                    <a:lnTo>
                      <a:pt x="203" y="349"/>
                    </a:lnTo>
                    <a:close/>
                    <a:moveTo>
                      <a:pt x="109" y="310"/>
                    </a:moveTo>
                    <a:lnTo>
                      <a:pt x="90" y="195"/>
                    </a:lnTo>
                    <a:lnTo>
                      <a:pt x="92" y="196"/>
                    </a:lnTo>
                    <a:lnTo>
                      <a:pt x="103" y="186"/>
                    </a:lnTo>
                    <a:lnTo>
                      <a:pt x="114" y="196"/>
                    </a:lnTo>
                    <a:lnTo>
                      <a:pt x="125" y="186"/>
                    </a:lnTo>
                    <a:lnTo>
                      <a:pt x="137" y="196"/>
                    </a:lnTo>
                    <a:lnTo>
                      <a:pt x="148" y="186"/>
                    </a:lnTo>
                    <a:lnTo>
                      <a:pt x="158" y="196"/>
                    </a:lnTo>
                    <a:lnTo>
                      <a:pt x="170" y="186"/>
                    </a:lnTo>
                    <a:lnTo>
                      <a:pt x="181" y="196"/>
                    </a:lnTo>
                    <a:lnTo>
                      <a:pt x="163" y="310"/>
                    </a:lnTo>
                    <a:lnTo>
                      <a:pt x="109" y="310"/>
                    </a:lnTo>
                    <a:close/>
                    <a:moveTo>
                      <a:pt x="208" y="260"/>
                    </a:moveTo>
                    <a:lnTo>
                      <a:pt x="208" y="260"/>
                    </a:lnTo>
                    <a:lnTo>
                      <a:pt x="204" y="265"/>
                    </a:lnTo>
                    <a:lnTo>
                      <a:pt x="202" y="272"/>
                    </a:lnTo>
                    <a:lnTo>
                      <a:pt x="197" y="285"/>
                    </a:lnTo>
                    <a:lnTo>
                      <a:pt x="195" y="299"/>
                    </a:lnTo>
                    <a:lnTo>
                      <a:pt x="194" y="310"/>
                    </a:lnTo>
                    <a:lnTo>
                      <a:pt x="177" y="310"/>
                    </a:lnTo>
                    <a:lnTo>
                      <a:pt x="200" y="172"/>
                    </a:lnTo>
                    <a:lnTo>
                      <a:pt x="185" y="170"/>
                    </a:lnTo>
                    <a:lnTo>
                      <a:pt x="184" y="174"/>
                    </a:lnTo>
                    <a:lnTo>
                      <a:pt x="181" y="178"/>
                    </a:lnTo>
                    <a:lnTo>
                      <a:pt x="170" y="168"/>
                    </a:lnTo>
                    <a:lnTo>
                      <a:pt x="158" y="178"/>
                    </a:lnTo>
                    <a:lnTo>
                      <a:pt x="148" y="168"/>
                    </a:lnTo>
                    <a:lnTo>
                      <a:pt x="137" y="178"/>
                    </a:lnTo>
                    <a:lnTo>
                      <a:pt x="125" y="168"/>
                    </a:lnTo>
                    <a:lnTo>
                      <a:pt x="114" y="178"/>
                    </a:lnTo>
                    <a:lnTo>
                      <a:pt x="103" y="168"/>
                    </a:lnTo>
                    <a:lnTo>
                      <a:pt x="92" y="178"/>
                    </a:lnTo>
                    <a:lnTo>
                      <a:pt x="86" y="173"/>
                    </a:lnTo>
                    <a:lnTo>
                      <a:pt x="86" y="170"/>
                    </a:lnTo>
                    <a:lnTo>
                      <a:pt x="72" y="172"/>
                    </a:lnTo>
                    <a:lnTo>
                      <a:pt x="95" y="310"/>
                    </a:lnTo>
                    <a:lnTo>
                      <a:pt x="77" y="310"/>
                    </a:lnTo>
                    <a:lnTo>
                      <a:pt x="77" y="310"/>
                    </a:lnTo>
                    <a:lnTo>
                      <a:pt x="76" y="299"/>
                    </a:lnTo>
                    <a:lnTo>
                      <a:pt x="74" y="285"/>
                    </a:lnTo>
                    <a:lnTo>
                      <a:pt x="71" y="272"/>
                    </a:lnTo>
                    <a:lnTo>
                      <a:pt x="68" y="265"/>
                    </a:lnTo>
                    <a:lnTo>
                      <a:pt x="63" y="260"/>
                    </a:lnTo>
                    <a:lnTo>
                      <a:pt x="63" y="260"/>
                    </a:lnTo>
                    <a:lnTo>
                      <a:pt x="55" y="248"/>
                    </a:lnTo>
                    <a:lnTo>
                      <a:pt x="47" y="236"/>
                    </a:lnTo>
                    <a:lnTo>
                      <a:pt x="41" y="225"/>
                    </a:lnTo>
                    <a:lnTo>
                      <a:pt x="35" y="214"/>
                    </a:lnTo>
                    <a:lnTo>
                      <a:pt x="27" y="194"/>
                    </a:lnTo>
                    <a:lnTo>
                      <a:pt x="20" y="175"/>
                    </a:lnTo>
                    <a:lnTo>
                      <a:pt x="17" y="159"/>
                    </a:lnTo>
                    <a:lnTo>
                      <a:pt x="15" y="147"/>
                    </a:lnTo>
                    <a:lnTo>
                      <a:pt x="14" y="138"/>
                    </a:lnTo>
                    <a:lnTo>
                      <a:pt x="14" y="138"/>
                    </a:lnTo>
                    <a:lnTo>
                      <a:pt x="14" y="125"/>
                    </a:lnTo>
                    <a:lnTo>
                      <a:pt x="16" y="113"/>
                    </a:lnTo>
                    <a:lnTo>
                      <a:pt x="19" y="101"/>
                    </a:lnTo>
                    <a:lnTo>
                      <a:pt x="23" y="90"/>
                    </a:lnTo>
                    <a:lnTo>
                      <a:pt x="29" y="79"/>
                    </a:lnTo>
                    <a:lnTo>
                      <a:pt x="34" y="69"/>
                    </a:lnTo>
                    <a:lnTo>
                      <a:pt x="42" y="60"/>
                    </a:lnTo>
                    <a:lnTo>
                      <a:pt x="49" y="51"/>
                    </a:lnTo>
                    <a:lnTo>
                      <a:pt x="58" y="43"/>
                    </a:lnTo>
                    <a:lnTo>
                      <a:pt x="68" y="36"/>
                    </a:lnTo>
                    <a:lnTo>
                      <a:pt x="77" y="30"/>
                    </a:lnTo>
                    <a:lnTo>
                      <a:pt x="88" y="24"/>
                    </a:lnTo>
                    <a:lnTo>
                      <a:pt x="99" y="21"/>
                    </a:lnTo>
                    <a:lnTo>
                      <a:pt x="111" y="18"/>
                    </a:lnTo>
                    <a:lnTo>
                      <a:pt x="123" y="16"/>
                    </a:lnTo>
                    <a:lnTo>
                      <a:pt x="136" y="16"/>
                    </a:lnTo>
                    <a:lnTo>
                      <a:pt x="136" y="16"/>
                    </a:lnTo>
                    <a:lnTo>
                      <a:pt x="149" y="16"/>
                    </a:lnTo>
                    <a:lnTo>
                      <a:pt x="161" y="18"/>
                    </a:lnTo>
                    <a:lnTo>
                      <a:pt x="173" y="21"/>
                    </a:lnTo>
                    <a:lnTo>
                      <a:pt x="183" y="24"/>
                    </a:lnTo>
                    <a:lnTo>
                      <a:pt x="194" y="30"/>
                    </a:lnTo>
                    <a:lnTo>
                      <a:pt x="204" y="36"/>
                    </a:lnTo>
                    <a:lnTo>
                      <a:pt x="214" y="43"/>
                    </a:lnTo>
                    <a:lnTo>
                      <a:pt x="222" y="51"/>
                    </a:lnTo>
                    <a:lnTo>
                      <a:pt x="230" y="60"/>
                    </a:lnTo>
                    <a:lnTo>
                      <a:pt x="237" y="69"/>
                    </a:lnTo>
                    <a:lnTo>
                      <a:pt x="244" y="79"/>
                    </a:lnTo>
                    <a:lnTo>
                      <a:pt x="248" y="90"/>
                    </a:lnTo>
                    <a:lnTo>
                      <a:pt x="252" y="101"/>
                    </a:lnTo>
                    <a:lnTo>
                      <a:pt x="256" y="113"/>
                    </a:lnTo>
                    <a:lnTo>
                      <a:pt x="258" y="125"/>
                    </a:lnTo>
                    <a:lnTo>
                      <a:pt x="258" y="138"/>
                    </a:lnTo>
                    <a:lnTo>
                      <a:pt x="258" y="138"/>
                    </a:lnTo>
                    <a:lnTo>
                      <a:pt x="257" y="147"/>
                    </a:lnTo>
                    <a:lnTo>
                      <a:pt x="255" y="159"/>
                    </a:lnTo>
                    <a:lnTo>
                      <a:pt x="251" y="175"/>
                    </a:lnTo>
                    <a:lnTo>
                      <a:pt x="245" y="194"/>
                    </a:lnTo>
                    <a:lnTo>
                      <a:pt x="236" y="214"/>
                    </a:lnTo>
                    <a:lnTo>
                      <a:pt x="231" y="225"/>
                    </a:lnTo>
                    <a:lnTo>
                      <a:pt x="224" y="236"/>
                    </a:lnTo>
                    <a:lnTo>
                      <a:pt x="217" y="248"/>
                    </a:lnTo>
                    <a:lnTo>
                      <a:pt x="208" y="260"/>
                    </a:lnTo>
                    <a:lnTo>
                      <a:pt x="208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Rectangle 7">
                <a:extLst>
                  <a:ext uri="{FF2B5EF4-FFF2-40B4-BE49-F238E27FC236}">
                    <a16:creationId xmlns:a16="http://schemas.microsoft.com/office/drawing/2014/main" id="{CA2E2A8B-C425-4DB9-9BBA-5ED628345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8638" y="1814513"/>
                <a:ext cx="2381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8">
                <a:extLst>
                  <a:ext uri="{FF2B5EF4-FFF2-40B4-BE49-F238E27FC236}">
                    <a16:creationId xmlns:a16="http://schemas.microsoft.com/office/drawing/2014/main" id="{E4319582-42F5-4971-8C51-1F360CA1F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538" y="1855788"/>
                <a:ext cx="55563" cy="71438"/>
              </a:xfrm>
              <a:custGeom>
                <a:avLst/>
                <a:gdLst>
                  <a:gd name="T0" fmla="*/ 35 w 35"/>
                  <a:gd name="T1" fmla="*/ 37 h 45"/>
                  <a:gd name="T2" fmla="*/ 12 w 35"/>
                  <a:gd name="T3" fmla="*/ 0 h 45"/>
                  <a:gd name="T4" fmla="*/ 0 w 35"/>
                  <a:gd name="T5" fmla="*/ 7 h 45"/>
                  <a:gd name="T6" fmla="*/ 22 w 35"/>
                  <a:gd name="T7" fmla="*/ 45 h 45"/>
                  <a:gd name="T8" fmla="*/ 35 w 35"/>
                  <a:gd name="T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5">
                    <a:moveTo>
                      <a:pt x="35" y="37"/>
                    </a:moveTo>
                    <a:lnTo>
                      <a:pt x="12" y="0"/>
                    </a:lnTo>
                    <a:lnTo>
                      <a:pt x="0" y="7"/>
                    </a:lnTo>
                    <a:lnTo>
                      <a:pt x="22" y="45"/>
                    </a:lnTo>
                    <a:lnTo>
                      <a:pt x="35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9">
                <a:extLst>
                  <a:ext uri="{FF2B5EF4-FFF2-40B4-BE49-F238E27FC236}">
                    <a16:creationId xmlns:a16="http://schemas.microsoft.com/office/drawing/2014/main" id="{1145A6BF-37AD-4974-8DC6-2F35D64B7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7650" y="1976438"/>
                <a:ext cx="69850" cy="53975"/>
              </a:xfrm>
              <a:custGeom>
                <a:avLst/>
                <a:gdLst>
                  <a:gd name="T0" fmla="*/ 44 w 44"/>
                  <a:gd name="T1" fmla="*/ 22 h 34"/>
                  <a:gd name="T2" fmla="*/ 7 w 44"/>
                  <a:gd name="T3" fmla="*/ 0 h 34"/>
                  <a:gd name="T4" fmla="*/ 0 w 44"/>
                  <a:gd name="T5" fmla="*/ 12 h 34"/>
                  <a:gd name="T6" fmla="*/ 38 w 44"/>
                  <a:gd name="T7" fmla="*/ 34 h 34"/>
                  <a:gd name="T8" fmla="*/ 44 w 44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22"/>
                    </a:moveTo>
                    <a:lnTo>
                      <a:pt x="7" y="0"/>
                    </a:lnTo>
                    <a:lnTo>
                      <a:pt x="0" y="12"/>
                    </a:lnTo>
                    <a:lnTo>
                      <a:pt x="38" y="34"/>
                    </a:lnTo>
                    <a:lnTo>
                      <a:pt x="4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Rectangle 10">
                <a:extLst>
                  <a:ext uri="{FF2B5EF4-FFF2-40B4-BE49-F238E27FC236}">
                    <a16:creationId xmlns:a16="http://schemas.microsoft.com/office/drawing/2014/main" id="{BD99A4EF-60C7-4D07-8323-2A4F647EF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1138" y="2143125"/>
                <a:ext cx="6826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Rectangle 11">
                <a:extLst>
                  <a:ext uri="{FF2B5EF4-FFF2-40B4-BE49-F238E27FC236}">
                    <a16:creationId xmlns:a16="http://schemas.microsoft.com/office/drawing/2014/main" id="{A33D711D-F90D-4B35-8E6F-2904D86BC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213" y="2133600"/>
                <a:ext cx="69850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12">
                <a:extLst>
                  <a:ext uri="{FF2B5EF4-FFF2-40B4-BE49-F238E27FC236}">
                    <a16:creationId xmlns:a16="http://schemas.microsoft.com/office/drawing/2014/main" id="{7A8BDE38-EF2C-4205-ABA0-987A9EF92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8350" y="1966913"/>
                <a:ext cx="69850" cy="53975"/>
              </a:xfrm>
              <a:custGeom>
                <a:avLst/>
                <a:gdLst>
                  <a:gd name="T0" fmla="*/ 44 w 44"/>
                  <a:gd name="T1" fmla="*/ 13 h 34"/>
                  <a:gd name="T2" fmla="*/ 38 w 44"/>
                  <a:gd name="T3" fmla="*/ 0 h 34"/>
                  <a:gd name="T4" fmla="*/ 0 w 44"/>
                  <a:gd name="T5" fmla="*/ 22 h 34"/>
                  <a:gd name="T6" fmla="*/ 7 w 44"/>
                  <a:gd name="T7" fmla="*/ 34 h 34"/>
                  <a:gd name="T8" fmla="*/ 44 w 44"/>
                  <a:gd name="T9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13"/>
                    </a:moveTo>
                    <a:lnTo>
                      <a:pt x="38" y="0"/>
                    </a:lnTo>
                    <a:lnTo>
                      <a:pt x="0" y="22"/>
                    </a:lnTo>
                    <a:lnTo>
                      <a:pt x="7" y="34"/>
                    </a:lnTo>
                    <a:lnTo>
                      <a:pt x="4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13">
                <a:extLst>
                  <a:ext uri="{FF2B5EF4-FFF2-40B4-BE49-F238E27FC236}">
                    <a16:creationId xmlns:a16="http://schemas.microsoft.com/office/drawing/2014/main" id="{69765C30-42BF-46D5-B79B-39E60C2EB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575" y="1849438"/>
                <a:ext cx="55563" cy="73025"/>
              </a:xfrm>
              <a:custGeom>
                <a:avLst/>
                <a:gdLst>
                  <a:gd name="T0" fmla="*/ 35 w 35"/>
                  <a:gd name="T1" fmla="*/ 8 h 46"/>
                  <a:gd name="T2" fmla="*/ 23 w 35"/>
                  <a:gd name="T3" fmla="*/ 0 h 46"/>
                  <a:gd name="T4" fmla="*/ 0 w 35"/>
                  <a:gd name="T5" fmla="*/ 38 h 46"/>
                  <a:gd name="T6" fmla="*/ 13 w 35"/>
                  <a:gd name="T7" fmla="*/ 46 h 46"/>
                  <a:gd name="T8" fmla="*/ 35 w 35"/>
                  <a:gd name="T9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6">
                    <a:moveTo>
                      <a:pt x="35" y="8"/>
                    </a:moveTo>
                    <a:lnTo>
                      <a:pt x="23" y="0"/>
                    </a:lnTo>
                    <a:lnTo>
                      <a:pt x="0" y="38"/>
                    </a:lnTo>
                    <a:lnTo>
                      <a:pt x="13" y="46"/>
                    </a:lnTo>
                    <a:lnTo>
                      <a:pt x="35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14">
                <a:extLst>
                  <a:ext uri="{FF2B5EF4-FFF2-40B4-BE49-F238E27FC236}">
                    <a16:creationId xmlns:a16="http://schemas.microsoft.com/office/drawing/2014/main" id="{8D903B50-FF6A-44A5-8C46-28C193382A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9938" y="2271713"/>
                <a:ext cx="73025" cy="52388"/>
              </a:xfrm>
              <a:custGeom>
                <a:avLst/>
                <a:gdLst>
                  <a:gd name="T0" fmla="*/ 0 w 46"/>
                  <a:gd name="T1" fmla="*/ 12 h 33"/>
                  <a:gd name="T2" fmla="*/ 38 w 46"/>
                  <a:gd name="T3" fmla="*/ 33 h 33"/>
                  <a:gd name="T4" fmla="*/ 46 w 46"/>
                  <a:gd name="T5" fmla="*/ 22 h 33"/>
                  <a:gd name="T6" fmla="*/ 8 w 46"/>
                  <a:gd name="T7" fmla="*/ 0 h 33"/>
                  <a:gd name="T8" fmla="*/ 0 w 46"/>
                  <a:gd name="T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3">
                    <a:moveTo>
                      <a:pt x="0" y="12"/>
                    </a:moveTo>
                    <a:lnTo>
                      <a:pt x="38" y="33"/>
                    </a:lnTo>
                    <a:lnTo>
                      <a:pt x="46" y="22"/>
                    </a:lnTo>
                    <a:lnTo>
                      <a:pt x="8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15">
                <a:extLst>
                  <a:ext uri="{FF2B5EF4-FFF2-40B4-BE49-F238E27FC236}">
                    <a16:creationId xmlns:a16="http://schemas.microsoft.com/office/drawing/2014/main" id="{826A3480-B52E-4BE9-96A3-86A230786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238" y="2279650"/>
                <a:ext cx="71438" cy="53975"/>
              </a:xfrm>
              <a:custGeom>
                <a:avLst/>
                <a:gdLst>
                  <a:gd name="T0" fmla="*/ 0 w 45"/>
                  <a:gd name="T1" fmla="*/ 22 h 34"/>
                  <a:gd name="T2" fmla="*/ 8 w 45"/>
                  <a:gd name="T3" fmla="*/ 34 h 34"/>
                  <a:gd name="T4" fmla="*/ 45 w 45"/>
                  <a:gd name="T5" fmla="*/ 12 h 34"/>
                  <a:gd name="T6" fmla="*/ 38 w 45"/>
                  <a:gd name="T7" fmla="*/ 0 h 34"/>
                  <a:gd name="T8" fmla="*/ 0 w 45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4">
                    <a:moveTo>
                      <a:pt x="0" y="22"/>
                    </a:moveTo>
                    <a:lnTo>
                      <a:pt x="8" y="34"/>
                    </a:lnTo>
                    <a:lnTo>
                      <a:pt x="45" y="12"/>
                    </a:lnTo>
                    <a:lnTo>
                      <a:pt x="38" y="0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16D8C69-33B4-4BAF-A21B-B89A942B328E}"/>
              </a:ext>
            </a:extLst>
          </p:cNvPr>
          <p:cNvGrpSpPr/>
          <p:nvPr/>
        </p:nvGrpSpPr>
        <p:grpSpPr>
          <a:xfrm>
            <a:off x="1804569" y="1460243"/>
            <a:ext cx="1226931" cy="1226931"/>
            <a:chOff x="938800" y="2303770"/>
            <a:chExt cx="1106899" cy="1106899"/>
          </a:xfrm>
          <a:solidFill>
            <a:srgbClr val="FF5A5F"/>
          </a:solidFill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C8A9D7E-AAB8-4153-8017-0A8E18EDF411}"/>
                </a:ext>
              </a:extLst>
            </p:cNvPr>
            <p:cNvSpPr/>
            <p:nvPr/>
          </p:nvSpPr>
          <p:spPr>
            <a:xfrm>
              <a:off x="938800" y="2303770"/>
              <a:ext cx="1106899" cy="11068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FFB400"/>
                </a:highlight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F417BA4-78AC-4EC4-93F8-011DE7BF1177}"/>
                </a:ext>
              </a:extLst>
            </p:cNvPr>
            <p:cNvGrpSpPr/>
            <p:nvPr/>
          </p:nvGrpSpPr>
          <p:grpSpPr>
            <a:xfrm>
              <a:off x="1232554" y="2561215"/>
              <a:ext cx="519393" cy="592010"/>
              <a:chOff x="4021138" y="1814513"/>
              <a:chExt cx="669925" cy="763588"/>
            </a:xfrm>
            <a:grpFill/>
          </p:grpSpPr>
          <p:sp>
            <p:nvSpPr>
              <p:cNvPr id="103" name="Freeform 6">
                <a:extLst>
                  <a:ext uri="{FF2B5EF4-FFF2-40B4-BE49-F238E27FC236}">
                    <a16:creationId xmlns:a16="http://schemas.microsoft.com/office/drawing/2014/main" id="{CE1BF8C9-EA53-4181-B91C-A9943B33E2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40200" y="1938338"/>
                <a:ext cx="431800" cy="639763"/>
              </a:xfrm>
              <a:custGeom>
                <a:avLst/>
                <a:gdLst>
                  <a:gd name="T0" fmla="*/ 96 w 272"/>
                  <a:gd name="T1" fmla="*/ 7 h 403"/>
                  <a:gd name="T2" fmla="*/ 40 w 272"/>
                  <a:gd name="T3" fmla="*/ 40 h 403"/>
                  <a:gd name="T4" fmla="*/ 5 w 272"/>
                  <a:gd name="T5" fmla="*/ 97 h 403"/>
                  <a:gd name="T6" fmla="*/ 1 w 272"/>
                  <a:gd name="T7" fmla="*/ 148 h 403"/>
                  <a:gd name="T8" fmla="*/ 29 w 272"/>
                  <a:gd name="T9" fmla="*/ 232 h 403"/>
                  <a:gd name="T10" fmla="*/ 55 w 272"/>
                  <a:gd name="T11" fmla="*/ 273 h 403"/>
                  <a:gd name="T12" fmla="*/ 63 w 272"/>
                  <a:gd name="T13" fmla="*/ 314 h 403"/>
                  <a:gd name="T14" fmla="*/ 55 w 272"/>
                  <a:gd name="T15" fmla="*/ 329 h 403"/>
                  <a:gd name="T16" fmla="*/ 55 w 272"/>
                  <a:gd name="T17" fmla="*/ 349 h 403"/>
                  <a:gd name="T18" fmla="*/ 55 w 272"/>
                  <a:gd name="T19" fmla="*/ 364 h 403"/>
                  <a:gd name="T20" fmla="*/ 61 w 272"/>
                  <a:gd name="T21" fmla="*/ 384 h 403"/>
                  <a:gd name="T22" fmla="*/ 80 w 272"/>
                  <a:gd name="T23" fmla="*/ 402 h 403"/>
                  <a:gd name="T24" fmla="*/ 189 w 272"/>
                  <a:gd name="T25" fmla="*/ 403 h 403"/>
                  <a:gd name="T26" fmla="*/ 206 w 272"/>
                  <a:gd name="T27" fmla="*/ 387 h 403"/>
                  <a:gd name="T28" fmla="*/ 217 w 272"/>
                  <a:gd name="T29" fmla="*/ 370 h 403"/>
                  <a:gd name="T30" fmla="*/ 217 w 272"/>
                  <a:gd name="T31" fmla="*/ 349 h 403"/>
                  <a:gd name="T32" fmla="*/ 217 w 272"/>
                  <a:gd name="T33" fmla="*/ 334 h 403"/>
                  <a:gd name="T34" fmla="*/ 212 w 272"/>
                  <a:gd name="T35" fmla="*/ 316 h 403"/>
                  <a:gd name="T36" fmla="*/ 214 w 272"/>
                  <a:gd name="T37" fmla="*/ 278 h 403"/>
                  <a:gd name="T38" fmla="*/ 236 w 272"/>
                  <a:gd name="T39" fmla="*/ 243 h 403"/>
                  <a:gd name="T40" fmla="*/ 269 w 272"/>
                  <a:gd name="T41" fmla="*/ 161 h 403"/>
                  <a:gd name="T42" fmla="*/ 270 w 272"/>
                  <a:gd name="T43" fmla="*/ 110 h 403"/>
                  <a:gd name="T44" fmla="*/ 241 w 272"/>
                  <a:gd name="T45" fmla="*/ 50 h 403"/>
                  <a:gd name="T46" fmla="*/ 189 w 272"/>
                  <a:gd name="T47" fmla="*/ 11 h 403"/>
                  <a:gd name="T48" fmla="*/ 136 w 272"/>
                  <a:gd name="T49" fmla="*/ 0 h 403"/>
                  <a:gd name="T50" fmla="*/ 201 w 272"/>
                  <a:gd name="T51" fmla="*/ 367 h 403"/>
                  <a:gd name="T52" fmla="*/ 202 w 272"/>
                  <a:gd name="T53" fmla="*/ 373 h 403"/>
                  <a:gd name="T54" fmla="*/ 192 w 272"/>
                  <a:gd name="T55" fmla="*/ 385 h 403"/>
                  <a:gd name="T56" fmla="*/ 87 w 272"/>
                  <a:gd name="T57" fmla="*/ 389 h 403"/>
                  <a:gd name="T58" fmla="*/ 79 w 272"/>
                  <a:gd name="T59" fmla="*/ 381 h 403"/>
                  <a:gd name="T60" fmla="*/ 69 w 272"/>
                  <a:gd name="T61" fmla="*/ 370 h 403"/>
                  <a:gd name="T62" fmla="*/ 71 w 272"/>
                  <a:gd name="T63" fmla="*/ 353 h 403"/>
                  <a:gd name="T64" fmla="*/ 70 w 272"/>
                  <a:gd name="T65" fmla="*/ 347 h 403"/>
                  <a:gd name="T66" fmla="*/ 70 w 272"/>
                  <a:gd name="T67" fmla="*/ 332 h 403"/>
                  <a:gd name="T68" fmla="*/ 72 w 272"/>
                  <a:gd name="T69" fmla="*/ 324 h 403"/>
                  <a:gd name="T70" fmla="*/ 203 w 272"/>
                  <a:gd name="T71" fmla="*/ 329 h 403"/>
                  <a:gd name="T72" fmla="*/ 203 w 272"/>
                  <a:gd name="T73" fmla="*/ 347 h 403"/>
                  <a:gd name="T74" fmla="*/ 92 w 272"/>
                  <a:gd name="T75" fmla="*/ 196 h 403"/>
                  <a:gd name="T76" fmla="*/ 148 w 272"/>
                  <a:gd name="T77" fmla="*/ 186 h 403"/>
                  <a:gd name="T78" fmla="*/ 109 w 272"/>
                  <a:gd name="T79" fmla="*/ 310 h 403"/>
                  <a:gd name="T80" fmla="*/ 197 w 272"/>
                  <a:gd name="T81" fmla="*/ 285 h 403"/>
                  <a:gd name="T82" fmla="*/ 185 w 272"/>
                  <a:gd name="T83" fmla="*/ 170 h 403"/>
                  <a:gd name="T84" fmla="*/ 148 w 272"/>
                  <a:gd name="T85" fmla="*/ 168 h 403"/>
                  <a:gd name="T86" fmla="*/ 92 w 272"/>
                  <a:gd name="T87" fmla="*/ 178 h 403"/>
                  <a:gd name="T88" fmla="*/ 77 w 272"/>
                  <a:gd name="T89" fmla="*/ 310 h 403"/>
                  <a:gd name="T90" fmla="*/ 68 w 272"/>
                  <a:gd name="T91" fmla="*/ 265 h 403"/>
                  <a:gd name="T92" fmla="*/ 41 w 272"/>
                  <a:gd name="T93" fmla="*/ 225 h 403"/>
                  <a:gd name="T94" fmla="*/ 15 w 272"/>
                  <a:gd name="T95" fmla="*/ 147 h 403"/>
                  <a:gd name="T96" fmla="*/ 19 w 272"/>
                  <a:gd name="T97" fmla="*/ 101 h 403"/>
                  <a:gd name="T98" fmla="*/ 49 w 272"/>
                  <a:gd name="T99" fmla="*/ 51 h 403"/>
                  <a:gd name="T100" fmla="*/ 99 w 272"/>
                  <a:gd name="T101" fmla="*/ 21 h 403"/>
                  <a:gd name="T102" fmla="*/ 149 w 272"/>
                  <a:gd name="T103" fmla="*/ 16 h 403"/>
                  <a:gd name="T104" fmla="*/ 204 w 272"/>
                  <a:gd name="T105" fmla="*/ 36 h 403"/>
                  <a:gd name="T106" fmla="*/ 244 w 272"/>
                  <a:gd name="T107" fmla="*/ 79 h 403"/>
                  <a:gd name="T108" fmla="*/ 258 w 272"/>
                  <a:gd name="T109" fmla="*/ 138 h 403"/>
                  <a:gd name="T110" fmla="*/ 245 w 272"/>
                  <a:gd name="T111" fmla="*/ 194 h 403"/>
                  <a:gd name="T112" fmla="*/ 208 w 272"/>
                  <a:gd name="T113" fmla="*/ 26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72" h="403">
                    <a:moveTo>
                      <a:pt x="136" y="0"/>
                    </a:moveTo>
                    <a:lnTo>
                      <a:pt x="136" y="0"/>
                    </a:lnTo>
                    <a:lnTo>
                      <a:pt x="122" y="2"/>
                    </a:lnTo>
                    <a:lnTo>
                      <a:pt x="109" y="4"/>
                    </a:lnTo>
                    <a:lnTo>
                      <a:pt x="96" y="7"/>
                    </a:lnTo>
                    <a:lnTo>
                      <a:pt x="83" y="11"/>
                    </a:lnTo>
                    <a:lnTo>
                      <a:pt x="71" y="18"/>
                    </a:lnTo>
                    <a:lnTo>
                      <a:pt x="59" y="24"/>
                    </a:lnTo>
                    <a:lnTo>
                      <a:pt x="49" y="32"/>
                    </a:lnTo>
                    <a:lnTo>
                      <a:pt x="40" y="40"/>
                    </a:lnTo>
                    <a:lnTo>
                      <a:pt x="31" y="50"/>
                    </a:lnTo>
                    <a:lnTo>
                      <a:pt x="22" y="61"/>
                    </a:lnTo>
                    <a:lnTo>
                      <a:pt x="16" y="73"/>
                    </a:lnTo>
                    <a:lnTo>
                      <a:pt x="11" y="85"/>
                    </a:lnTo>
                    <a:lnTo>
                      <a:pt x="5" y="97"/>
                    </a:lnTo>
                    <a:lnTo>
                      <a:pt x="2" y="110"/>
                    </a:lnTo>
                    <a:lnTo>
                      <a:pt x="0" y="12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1" y="148"/>
                    </a:lnTo>
                    <a:lnTo>
                      <a:pt x="3" y="161"/>
                    </a:lnTo>
                    <a:lnTo>
                      <a:pt x="6" y="178"/>
                    </a:lnTo>
                    <a:lnTo>
                      <a:pt x="13" y="198"/>
                    </a:lnTo>
                    <a:lnTo>
                      <a:pt x="22" y="220"/>
                    </a:lnTo>
                    <a:lnTo>
                      <a:pt x="29" y="232"/>
                    </a:lnTo>
                    <a:lnTo>
                      <a:pt x="35" y="243"/>
                    </a:lnTo>
                    <a:lnTo>
                      <a:pt x="44" y="255"/>
                    </a:lnTo>
                    <a:lnTo>
                      <a:pt x="53" y="268"/>
                    </a:lnTo>
                    <a:lnTo>
                      <a:pt x="53" y="268"/>
                    </a:lnTo>
                    <a:lnTo>
                      <a:pt x="55" y="273"/>
                    </a:lnTo>
                    <a:lnTo>
                      <a:pt x="58" y="277"/>
                    </a:lnTo>
                    <a:lnTo>
                      <a:pt x="60" y="289"/>
                    </a:lnTo>
                    <a:lnTo>
                      <a:pt x="62" y="301"/>
                    </a:lnTo>
                    <a:lnTo>
                      <a:pt x="63" y="314"/>
                    </a:lnTo>
                    <a:lnTo>
                      <a:pt x="63" y="314"/>
                    </a:lnTo>
                    <a:lnTo>
                      <a:pt x="59" y="316"/>
                    </a:lnTo>
                    <a:lnTo>
                      <a:pt x="57" y="319"/>
                    </a:lnTo>
                    <a:lnTo>
                      <a:pt x="55" y="323"/>
                    </a:lnTo>
                    <a:lnTo>
                      <a:pt x="55" y="329"/>
                    </a:lnTo>
                    <a:lnTo>
                      <a:pt x="55" y="329"/>
                    </a:lnTo>
                    <a:lnTo>
                      <a:pt x="55" y="334"/>
                    </a:lnTo>
                    <a:lnTo>
                      <a:pt x="58" y="339"/>
                    </a:lnTo>
                    <a:lnTo>
                      <a:pt x="58" y="339"/>
                    </a:lnTo>
                    <a:lnTo>
                      <a:pt x="55" y="344"/>
                    </a:lnTo>
                    <a:lnTo>
                      <a:pt x="55" y="349"/>
                    </a:lnTo>
                    <a:lnTo>
                      <a:pt x="55" y="349"/>
                    </a:lnTo>
                    <a:lnTo>
                      <a:pt x="55" y="355"/>
                    </a:lnTo>
                    <a:lnTo>
                      <a:pt x="58" y="360"/>
                    </a:lnTo>
                    <a:lnTo>
                      <a:pt x="58" y="360"/>
                    </a:lnTo>
                    <a:lnTo>
                      <a:pt x="55" y="364"/>
                    </a:lnTo>
                    <a:lnTo>
                      <a:pt x="55" y="370"/>
                    </a:lnTo>
                    <a:lnTo>
                      <a:pt x="55" y="370"/>
                    </a:lnTo>
                    <a:lnTo>
                      <a:pt x="55" y="375"/>
                    </a:lnTo>
                    <a:lnTo>
                      <a:pt x="57" y="381"/>
                    </a:lnTo>
                    <a:lnTo>
                      <a:pt x="61" y="384"/>
                    </a:lnTo>
                    <a:lnTo>
                      <a:pt x="66" y="387"/>
                    </a:lnTo>
                    <a:lnTo>
                      <a:pt x="66" y="387"/>
                    </a:lnTo>
                    <a:lnTo>
                      <a:pt x="68" y="394"/>
                    </a:lnTo>
                    <a:lnTo>
                      <a:pt x="73" y="399"/>
                    </a:lnTo>
                    <a:lnTo>
                      <a:pt x="80" y="402"/>
                    </a:lnTo>
                    <a:lnTo>
                      <a:pt x="83" y="403"/>
                    </a:lnTo>
                    <a:lnTo>
                      <a:pt x="87" y="403"/>
                    </a:lnTo>
                    <a:lnTo>
                      <a:pt x="185" y="403"/>
                    </a:lnTo>
                    <a:lnTo>
                      <a:pt x="185" y="403"/>
                    </a:lnTo>
                    <a:lnTo>
                      <a:pt x="189" y="403"/>
                    </a:lnTo>
                    <a:lnTo>
                      <a:pt x="192" y="402"/>
                    </a:lnTo>
                    <a:lnTo>
                      <a:pt x="198" y="399"/>
                    </a:lnTo>
                    <a:lnTo>
                      <a:pt x="204" y="394"/>
                    </a:lnTo>
                    <a:lnTo>
                      <a:pt x="206" y="387"/>
                    </a:lnTo>
                    <a:lnTo>
                      <a:pt x="206" y="387"/>
                    </a:lnTo>
                    <a:lnTo>
                      <a:pt x="210" y="384"/>
                    </a:lnTo>
                    <a:lnTo>
                      <a:pt x="215" y="381"/>
                    </a:lnTo>
                    <a:lnTo>
                      <a:pt x="217" y="375"/>
                    </a:lnTo>
                    <a:lnTo>
                      <a:pt x="217" y="370"/>
                    </a:lnTo>
                    <a:lnTo>
                      <a:pt x="217" y="370"/>
                    </a:lnTo>
                    <a:lnTo>
                      <a:pt x="217" y="364"/>
                    </a:lnTo>
                    <a:lnTo>
                      <a:pt x="214" y="360"/>
                    </a:lnTo>
                    <a:lnTo>
                      <a:pt x="214" y="360"/>
                    </a:lnTo>
                    <a:lnTo>
                      <a:pt x="217" y="355"/>
                    </a:lnTo>
                    <a:lnTo>
                      <a:pt x="217" y="349"/>
                    </a:lnTo>
                    <a:lnTo>
                      <a:pt x="217" y="349"/>
                    </a:lnTo>
                    <a:lnTo>
                      <a:pt x="217" y="344"/>
                    </a:lnTo>
                    <a:lnTo>
                      <a:pt x="214" y="339"/>
                    </a:lnTo>
                    <a:lnTo>
                      <a:pt x="214" y="339"/>
                    </a:lnTo>
                    <a:lnTo>
                      <a:pt x="217" y="334"/>
                    </a:lnTo>
                    <a:lnTo>
                      <a:pt x="217" y="329"/>
                    </a:lnTo>
                    <a:lnTo>
                      <a:pt x="217" y="329"/>
                    </a:lnTo>
                    <a:lnTo>
                      <a:pt x="217" y="323"/>
                    </a:lnTo>
                    <a:lnTo>
                      <a:pt x="215" y="319"/>
                    </a:lnTo>
                    <a:lnTo>
                      <a:pt x="212" y="316"/>
                    </a:lnTo>
                    <a:lnTo>
                      <a:pt x="208" y="313"/>
                    </a:lnTo>
                    <a:lnTo>
                      <a:pt x="208" y="313"/>
                    </a:lnTo>
                    <a:lnTo>
                      <a:pt x="209" y="303"/>
                    </a:lnTo>
                    <a:lnTo>
                      <a:pt x="210" y="290"/>
                    </a:lnTo>
                    <a:lnTo>
                      <a:pt x="214" y="278"/>
                    </a:lnTo>
                    <a:lnTo>
                      <a:pt x="216" y="273"/>
                    </a:lnTo>
                    <a:lnTo>
                      <a:pt x="219" y="268"/>
                    </a:lnTo>
                    <a:lnTo>
                      <a:pt x="219" y="268"/>
                    </a:lnTo>
                    <a:lnTo>
                      <a:pt x="228" y="255"/>
                    </a:lnTo>
                    <a:lnTo>
                      <a:pt x="236" y="243"/>
                    </a:lnTo>
                    <a:lnTo>
                      <a:pt x="243" y="232"/>
                    </a:lnTo>
                    <a:lnTo>
                      <a:pt x="249" y="220"/>
                    </a:lnTo>
                    <a:lnTo>
                      <a:pt x="259" y="198"/>
                    </a:lnTo>
                    <a:lnTo>
                      <a:pt x="265" y="178"/>
                    </a:lnTo>
                    <a:lnTo>
                      <a:pt x="269" y="161"/>
                    </a:lnTo>
                    <a:lnTo>
                      <a:pt x="271" y="148"/>
                    </a:lnTo>
                    <a:lnTo>
                      <a:pt x="272" y="138"/>
                    </a:lnTo>
                    <a:lnTo>
                      <a:pt x="272" y="138"/>
                    </a:lnTo>
                    <a:lnTo>
                      <a:pt x="272" y="124"/>
                    </a:lnTo>
                    <a:lnTo>
                      <a:pt x="270" y="110"/>
                    </a:lnTo>
                    <a:lnTo>
                      <a:pt x="266" y="97"/>
                    </a:lnTo>
                    <a:lnTo>
                      <a:pt x="261" y="85"/>
                    </a:lnTo>
                    <a:lnTo>
                      <a:pt x="256" y="73"/>
                    </a:lnTo>
                    <a:lnTo>
                      <a:pt x="249" y="61"/>
                    </a:lnTo>
                    <a:lnTo>
                      <a:pt x="241" y="50"/>
                    </a:lnTo>
                    <a:lnTo>
                      <a:pt x="232" y="40"/>
                    </a:lnTo>
                    <a:lnTo>
                      <a:pt x="222" y="32"/>
                    </a:lnTo>
                    <a:lnTo>
                      <a:pt x="212" y="24"/>
                    </a:lnTo>
                    <a:lnTo>
                      <a:pt x="201" y="18"/>
                    </a:lnTo>
                    <a:lnTo>
                      <a:pt x="189" y="11"/>
                    </a:lnTo>
                    <a:lnTo>
                      <a:pt x="177" y="7"/>
                    </a:lnTo>
                    <a:lnTo>
                      <a:pt x="163" y="4"/>
                    </a:lnTo>
                    <a:lnTo>
                      <a:pt x="150" y="2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  <a:moveTo>
                      <a:pt x="203" y="349"/>
                    </a:moveTo>
                    <a:lnTo>
                      <a:pt x="203" y="349"/>
                    </a:lnTo>
                    <a:lnTo>
                      <a:pt x="203" y="351"/>
                    </a:lnTo>
                    <a:lnTo>
                      <a:pt x="201" y="353"/>
                    </a:lnTo>
                    <a:lnTo>
                      <a:pt x="201" y="367"/>
                    </a:lnTo>
                    <a:lnTo>
                      <a:pt x="201" y="367"/>
                    </a:lnTo>
                    <a:lnTo>
                      <a:pt x="203" y="368"/>
                    </a:lnTo>
                    <a:lnTo>
                      <a:pt x="203" y="370"/>
                    </a:lnTo>
                    <a:lnTo>
                      <a:pt x="203" y="370"/>
                    </a:lnTo>
                    <a:lnTo>
                      <a:pt x="202" y="373"/>
                    </a:lnTo>
                    <a:lnTo>
                      <a:pt x="200" y="374"/>
                    </a:lnTo>
                    <a:lnTo>
                      <a:pt x="193" y="381"/>
                    </a:lnTo>
                    <a:lnTo>
                      <a:pt x="193" y="382"/>
                    </a:lnTo>
                    <a:lnTo>
                      <a:pt x="193" y="382"/>
                    </a:lnTo>
                    <a:lnTo>
                      <a:pt x="192" y="385"/>
                    </a:lnTo>
                    <a:lnTo>
                      <a:pt x="191" y="387"/>
                    </a:lnTo>
                    <a:lnTo>
                      <a:pt x="188" y="389"/>
                    </a:lnTo>
                    <a:lnTo>
                      <a:pt x="185" y="389"/>
                    </a:lnTo>
                    <a:lnTo>
                      <a:pt x="87" y="389"/>
                    </a:lnTo>
                    <a:lnTo>
                      <a:pt x="87" y="389"/>
                    </a:lnTo>
                    <a:lnTo>
                      <a:pt x="84" y="389"/>
                    </a:lnTo>
                    <a:lnTo>
                      <a:pt x="82" y="387"/>
                    </a:lnTo>
                    <a:lnTo>
                      <a:pt x="80" y="385"/>
                    </a:lnTo>
                    <a:lnTo>
                      <a:pt x="79" y="382"/>
                    </a:lnTo>
                    <a:lnTo>
                      <a:pt x="79" y="381"/>
                    </a:lnTo>
                    <a:lnTo>
                      <a:pt x="72" y="374"/>
                    </a:lnTo>
                    <a:lnTo>
                      <a:pt x="72" y="374"/>
                    </a:lnTo>
                    <a:lnTo>
                      <a:pt x="70" y="373"/>
                    </a:lnTo>
                    <a:lnTo>
                      <a:pt x="69" y="370"/>
                    </a:lnTo>
                    <a:lnTo>
                      <a:pt x="69" y="370"/>
                    </a:lnTo>
                    <a:lnTo>
                      <a:pt x="69" y="369"/>
                    </a:lnTo>
                    <a:lnTo>
                      <a:pt x="71" y="367"/>
                    </a:lnTo>
                    <a:lnTo>
                      <a:pt x="176" y="367"/>
                    </a:lnTo>
                    <a:lnTo>
                      <a:pt x="176" y="353"/>
                    </a:lnTo>
                    <a:lnTo>
                      <a:pt x="71" y="353"/>
                    </a:lnTo>
                    <a:lnTo>
                      <a:pt x="71" y="353"/>
                    </a:lnTo>
                    <a:lnTo>
                      <a:pt x="69" y="351"/>
                    </a:lnTo>
                    <a:lnTo>
                      <a:pt x="69" y="349"/>
                    </a:lnTo>
                    <a:lnTo>
                      <a:pt x="69" y="349"/>
                    </a:lnTo>
                    <a:lnTo>
                      <a:pt x="70" y="347"/>
                    </a:lnTo>
                    <a:lnTo>
                      <a:pt x="71" y="346"/>
                    </a:lnTo>
                    <a:lnTo>
                      <a:pt x="176" y="346"/>
                    </a:lnTo>
                    <a:lnTo>
                      <a:pt x="176" y="332"/>
                    </a:lnTo>
                    <a:lnTo>
                      <a:pt x="70" y="332"/>
                    </a:lnTo>
                    <a:lnTo>
                      <a:pt x="70" y="332"/>
                    </a:lnTo>
                    <a:lnTo>
                      <a:pt x="69" y="330"/>
                    </a:lnTo>
                    <a:lnTo>
                      <a:pt x="69" y="329"/>
                    </a:lnTo>
                    <a:lnTo>
                      <a:pt x="69" y="329"/>
                    </a:lnTo>
                    <a:lnTo>
                      <a:pt x="70" y="326"/>
                    </a:lnTo>
                    <a:lnTo>
                      <a:pt x="72" y="324"/>
                    </a:lnTo>
                    <a:lnTo>
                      <a:pt x="200" y="324"/>
                    </a:lnTo>
                    <a:lnTo>
                      <a:pt x="200" y="324"/>
                    </a:lnTo>
                    <a:lnTo>
                      <a:pt x="202" y="326"/>
                    </a:lnTo>
                    <a:lnTo>
                      <a:pt x="203" y="329"/>
                    </a:lnTo>
                    <a:lnTo>
                      <a:pt x="203" y="329"/>
                    </a:lnTo>
                    <a:lnTo>
                      <a:pt x="203" y="331"/>
                    </a:lnTo>
                    <a:lnTo>
                      <a:pt x="201" y="332"/>
                    </a:lnTo>
                    <a:lnTo>
                      <a:pt x="201" y="346"/>
                    </a:lnTo>
                    <a:lnTo>
                      <a:pt x="201" y="346"/>
                    </a:lnTo>
                    <a:lnTo>
                      <a:pt x="203" y="347"/>
                    </a:lnTo>
                    <a:lnTo>
                      <a:pt x="203" y="349"/>
                    </a:lnTo>
                    <a:lnTo>
                      <a:pt x="203" y="349"/>
                    </a:lnTo>
                    <a:close/>
                    <a:moveTo>
                      <a:pt x="109" y="310"/>
                    </a:moveTo>
                    <a:lnTo>
                      <a:pt x="90" y="195"/>
                    </a:lnTo>
                    <a:lnTo>
                      <a:pt x="92" y="196"/>
                    </a:lnTo>
                    <a:lnTo>
                      <a:pt x="103" y="186"/>
                    </a:lnTo>
                    <a:lnTo>
                      <a:pt x="114" y="196"/>
                    </a:lnTo>
                    <a:lnTo>
                      <a:pt x="125" y="186"/>
                    </a:lnTo>
                    <a:lnTo>
                      <a:pt x="137" y="196"/>
                    </a:lnTo>
                    <a:lnTo>
                      <a:pt x="148" y="186"/>
                    </a:lnTo>
                    <a:lnTo>
                      <a:pt x="158" y="196"/>
                    </a:lnTo>
                    <a:lnTo>
                      <a:pt x="170" y="186"/>
                    </a:lnTo>
                    <a:lnTo>
                      <a:pt x="181" y="196"/>
                    </a:lnTo>
                    <a:lnTo>
                      <a:pt x="163" y="310"/>
                    </a:lnTo>
                    <a:lnTo>
                      <a:pt x="109" y="310"/>
                    </a:lnTo>
                    <a:close/>
                    <a:moveTo>
                      <a:pt x="208" y="260"/>
                    </a:moveTo>
                    <a:lnTo>
                      <a:pt x="208" y="260"/>
                    </a:lnTo>
                    <a:lnTo>
                      <a:pt x="204" y="265"/>
                    </a:lnTo>
                    <a:lnTo>
                      <a:pt x="202" y="272"/>
                    </a:lnTo>
                    <a:lnTo>
                      <a:pt x="197" y="285"/>
                    </a:lnTo>
                    <a:lnTo>
                      <a:pt x="195" y="299"/>
                    </a:lnTo>
                    <a:lnTo>
                      <a:pt x="194" y="310"/>
                    </a:lnTo>
                    <a:lnTo>
                      <a:pt x="177" y="310"/>
                    </a:lnTo>
                    <a:lnTo>
                      <a:pt x="200" y="172"/>
                    </a:lnTo>
                    <a:lnTo>
                      <a:pt x="185" y="170"/>
                    </a:lnTo>
                    <a:lnTo>
                      <a:pt x="184" y="174"/>
                    </a:lnTo>
                    <a:lnTo>
                      <a:pt x="181" y="178"/>
                    </a:lnTo>
                    <a:lnTo>
                      <a:pt x="170" y="168"/>
                    </a:lnTo>
                    <a:lnTo>
                      <a:pt x="158" y="178"/>
                    </a:lnTo>
                    <a:lnTo>
                      <a:pt x="148" y="168"/>
                    </a:lnTo>
                    <a:lnTo>
                      <a:pt x="137" y="178"/>
                    </a:lnTo>
                    <a:lnTo>
                      <a:pt x="125" y="168"/>
                    </a:lnTo>
                    <a:lnTo>
                      <a:pt x="114" y="178"/>
                    </a:lnTo>
                    <a:lnTo>
                      <a:pt x="103" y="168"/>
                    </a:lnTo>
                    <a:lnTo>
                      <a:pt x="92" y="178"/>
                    </a:lnTo>
                    <a:lnTo>
                      <a:pt x="86" y="173"/>
                    </a:lnTo>
                    <a:lnTo>
                      <a:pt x="86" y="170"/>
                    </a:lnTo>
                    <a:lnTo>
                      <a:pt x="72" y="172"/>
                    </a:lnTo>
                    <a:lnTo>
                      <a:pt x="95" y="310"/>
                    </a:lnTo>
                    <a:lnTo>
                      <a:pt x="77" y="310"/>
                    </a:lnTo>
                    <a:lnTo>
                      <a:pt x="77" y="310"/>
                    </a:lnTo>
                    <a:lnTo>
                      <a:pt x="76" y="299"/>
                    </a:lnTo>
                    <a:lnTo>
                      <a:pt x="74" y="285"/>
                    </a:lnTo>
                    <a:lnTo>
                      <a:pt x="71" y="272"/>
                    </a:lnTo>
                    <a:lnTo>
                      <a:pt x="68" y="265"/>
                    </a:lnTo>
                    <a:lnTo>
                      <a:pt x="63" y="260"/>
                    </a:lnTo>
                    <a:lnTo>
                      <a:pt x="63" y="260"/>
                    </a:lnTo>
                    <a:lnTo>
                      <a:pt x="55" y="248"/>
                    </a:lnTo>
                    <a:lnTo>
                      <a:pt x="47" y="236"/>
                    </a:lnTo>
                    <a:lnTo>
                      <a:pt x="41" y="225"/>
                    </a:lnTo>
                    <a:lnTo>
                      <a:pt x="35" y="214"/>
                    </a:lnTo>
                    <a:lnTo>
                      <a:pt x="27" y="194"/>
                    </a:lnTo>
                    <a:lnTo>
                      <a:pt x="20" y="175"/>
                    </a:lnTo>
                    <a:lnTo>
                      <a:pt x="17" y="159"/>
                    </a:lnTo>
                    <a:lnTo>
                      <a:pt x="15" y="147"/>
                    </a:lnTo>
                    <a:lnTo>
                      <a:pt x="14" y="138"/>
                    </a:lnTo>
                    <a:lnTo>
                      <a:pt x="14" y="138"/>
                    </a:lnTo>
                    <a:lnTo>
                      <a:pt x="14" y="125"/>
                    </a:lnTo>
                    <a:lnTo>
                      <a:pt x="16" y="113"/>
                    </a:lnTo>
                    <a:lnTo>
                      <a:pt x="19" y="101"/>
                    </a:lnTo>
                    <a:lnTo>
                      <a:pt x="23" y="90"/>
                    </a:lnTo>
                    <a:lnTo>
                      <a:pt x="29" y="79"/>
                    </a:lnTo>
                    <a:lnTo>
                      <a:pt x="34" y="69"/>
                    </a:lnTo>
                    <a:lnTo>
                      <a:pt x="42" y="60"/>
                    </a:lnTo>
                    <a:lnTo>
                      <a:pt x="49" y="51"/>
                    </a:lnTo>
                    <a:lnTo>
                      <a:pt x="58" y="43"/>
                    </a:lnTo>
                    <a:lnTo>
                      <a:pt x="68" y="36"/>
                    </a:lnTo>
                    <a:lnTo>
                      <a:pt x="77" y="30"/>
                    </a:lnTo>
                    <a:lnTo>
                      <a:pt x="88" y="24"/>
                    </a:lnTo>
                    <a:lnTo>
                      <a:pt x="99" y="21"/>
                    </a:lnTo>
                    <a:lnTo>
                      <a:pt x="111" y="18"/>
                    </a:lnTo>
                    <a:lnTo>
                      <a:pt x="123" y="16"/>
                    </a:lnTo>
                    <a:lnTo>
                      <a:pt x="136" y="16"/>
                    </a:lnTo>
                    <a:lnTo>
                      <a:pt x="136" y="16"/>
                    </a:lnTo>
                    <a:lnTo>
                      <a:pt x="149" y="16"/>
                    </a:lnTo>
                    <a:lnTo>
                      <a:pt x="161" y="18"/>
                    </a:lnTo>
                    <a:lnTo>
                      <a:pt x="173" y="21"/>
                    </a:lnTo>
                    <a:lnTo>
                      <a:pt x="183" y="24"/>
                    </a:lnTo>
                    <a:lnTo>
                      <a:pt x="194" y="30"/>
                    </a:lnTo>
                    <a:lnTo>
                      <a:pt x="204" y="36"/>
                    </a:lnTo>
                    <a:lnTo>
                      <a:pt x="214" y="43"/>
                    </a:lnTo>
                    <a:lnTo>
                      <a:pt x="222" y="51"/>
                    </a:lnTo>
                    <a:lnTo>
                      <a:pt x="230" y="60"/>
                    </a:lnTo>
                    <a:lnTo>
                      <a:pt x="237" y="69"/>
                    </a:lnTo>
                    <a:lnTo>
                      <a:pt x="244" y="79"/>
                    </a:lnTo>
                    <a:lnTo>
                      <a:pt x="248" y="90"/>
                    </a:lnTo>
                    <a:lnTo>
                      <a:pt x="252" y="101"/>
                    </a:lnTo>
                    <a:lnTo>
                      <a:pt x="256" y="113"/>
                    </a:lnTo>
                    <a:lnTo>
                      <a:pt x="258" y="125"/>
                    </a:lnTo>
                    <a:lnTo>
                      <a:pt x="258" y="138"/>
                    </a:lnTo>
                    <a:lnTo>
                      <a:pt x="258" y="138"/>
                    </a:lnTo>
                    <a:lnTo>
                      <a:pt x="257" y="147"/>
                    </a:lnTo>
                    <a:lnTo>
                      <a:pt x="255" y="159"/>
                    </a:lnTo>
                    <a:lnTo>
                      <a:pt x="251" y="175"/>
                    </a:lnTo>
                    <a:lnTo>
                      <a:pt x="245" y="194"/>
                    </a:lnTo>
                    <a:lnTo>
                      <a:pt x="236" y="214"/>
                    </a:lnTo>
                    <a:lnTo>
                      <a:pt x="231" y="225"/>
                    </a:lnTo>
                    <a:lnTo>
                      <a:pt x="224" y="236"/>
                    </a:lnTo>
                    <a:lnTo>
                      <a:pt x="217" y="248"/>
                    </a:lnTo>
                    <a:lnTo>
                      <a:pt x="208" y="260"/>
                    </a:lnTo>
                    <a:lnTo>
                      <a:pt x="208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highlight>
                    <a:srgbClr val="FFB400"/>
                  </a:highlight>
                </a:endParaRPr>
              </a:p>
            </p:txBody>
          </p:sp>
          <p:sp>
            <p:nvSpPr>
              <p:cNvPr id="104" name="Rectangle 7">
                <a:extLst>
                  <a:ext uri="{FF2B5EF4-FFF2-40B4-BE49-F238E27FC236}">
                    <a16:creationId xmlns:a16="http://schemas.microsoft.com/office/drawing/2014/main" id="{62284CE9-196A-4A54-BA5F-39C793C07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8638" y="1814513"/>
                <a:ext cx="2381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highlight>
                    <a:srgbClr val="FFB400"/>
                  </a:highlight>
                </a:endParaRPr>
              </a:p>
            </p:txBody>
          </p:sp>
          <p:sp>
            <p:nvSpPr>
              <p:cNvPr id="105" name="Freeform 8">
                <a:extLst>
                  <a:ext uri="{FF2B5EF4-FFF2-40B4-BE49-F238E27FC236}">
                    <a16:creationId xmlns:a16="http://schemas.microsoft.com/office/drawing/2014/main" id="{F3B8D020-EFF4-405C-8569-99D1B4E8A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538" y="1855788"/>
                <a:ext cx="55563" cy="71438"/>
              </a:xfrm>
              <a:custGeom>
                <a:avLst/>
                <a:gdLst>
                  <a:gd name="T0" fmla="*/ 35 w 35"/>
                  <a:gd name="T1" fmla="*/ 37 h 45"/>
                  <a:gd name="T2" fmla="*/ 12 w 35"/>
                  <a:gd name="T3" fmla="*/ 0 h 45"/>
                  <a:gd name="T4" fmla="*/ 0 w 35"/>
                  <a:gd name="T5" fmla="*/ 7 h 45"/>
                  <a:gd name="T6" fmla="*/ 22 w 35"/>
                  <a:gd name="T7" fmla="*/ 45 h 45"/>
                  <a:gd name="T8" fmla="*/ 35 w 35"/>
                  <a:gd name="T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5">
                    <a:moveTo>
                      <a:pt x="35" y="37"/>
                    </a:moveTo>
                    <a:lnTo>
                      <a:pt x="12" y="0"/>
                    </a:lnTo>
                    <a:lnTo>
                      <a:pt x="0" y="7"/>
                    </a:lnTo>
                    <a:lnTo>
                      <a:pt x="22" y="45"/>
                    </a:lnTo>
                    <a:lnTo>
                      <a:pt x="35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highlight>
                    <a:srgbClr val="FFB400"/>
                  </a:highlight>
                </a:endParaRPr>
              </a:p>
            </p:txBody>
          </p:sp>
          <p:sp>
            <p:nvSpPr>
              <p:cNvPr id="106" name="Freeform 9">
                <a:extLst>
                  <a:ext uri="{FF2B5EF4-FFF2-40B4-BE49-F238E27FC236}">
                    <a16:creationId xmlns:a16="http://schemas.microsoft.com/office/drawing/2014/main" id="{C8E141B3-F72C-46ED-9B83-8CAFD4256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7650" y="1976438"/>
                <a:ext cx="69850" cy="53975"/>
              </a:xfrm>
              <a:custGeom>
                <a:avLst/>
                <a:gdLst>
                  <a:gd name="T0" fmla="*/ 44 w 44"/>
                  <a:gd name="T1" fmla="*/ 22 h 34"/>
                  <a:gd name="T2" fmla="*/ 7 w 44"/>
                  <a:gd name="T3" fmla="*/ 0 h 34"/>
                  <a:gd name="T4" fmla="*/ 0 w 44"/>
                  <a:gd name="T5" fmla="*/ 12 h 34"/>
                  <a:gd name="T6" fmla="*/ 38 w 44"/>
                  <a:gd name="T7" fmla="*/ 34 h 34"/>
                  <a:gd name="T8" fmla="*/ 44 w 44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22"/>
                    </a:moveTo>
                    <a:lnTo>
                      <a:pt x="7" y="0"/>
                    </a:lnTo>
                    <a:lnTo>
                      <a:pt x="0" y="12"/>
                    </a:lnTo>
                    <a:lnTo>
                      <a:pt x="38" y="34"/>
                    </a:lnTo>
                    <a:lnTo>
                      <a:pt x="4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highlight>
                    <a:srgbClr val="FFB400"/>
                  </a:highlight>
                </a:endParaRPr>
              </a:p>
            </p:txBody>
          </p:sp>
          <p:sp>
            <p:nvSpPr>
              <p:cNvPr id="107" name="Rectangle 10">
                <a:extLst>
                  <a:ext uri="{FF2B5EF4-FFF2-40B4-BE49-F238E27FC236}">
                    <a16:creationId xmlns:a16="http://schemas.microsoft.com/office/drawing/2014/main" id="{2BB18E59-9026-440A-8338-57A58C472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1138" y="2143125"/>
                <a:ext cx="6826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highlight>
                    <a:srgbClr val="FFB400"/>
                  </a:highlight>
                </a:endParaRPr>
              </a:p>
            </p:txBody>
          </p:sp>
          <p:sp>
            <p:nvSpPr>
              <p:cNvPr id="108" name="Rectangle 11">
                <a:extLst>
                  <a:ext uri="{FF2B5EF4-FFF2-40B4-BE49-F238E27FC236}">
                    <a16:creationId xmlns:a16="http://schemas.microsoft.com/office/drawing/2014/main" id="{C4439C32-D938-4582-838E-B7C519A1C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213" y="2133600"/>
                <a:ext cx="69850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highlight>
                    <a:srgbClr val="FFB400"/>
                  </a:highlight>
                </a:endParaRPr>
              </a:p>
            </p:txBody>
          </p:sp>
          <p:sp>
            <p:nvSpPr>
              <p:cNvPr id="109" name="Freeform 12">
                <a:extLst>
                  <a:ext uri="{FF2B5EF4-FFF2-40B4-BE49-F238E27FC236}">
                    <a16:creationId xmlns:a16="http://schemas.microsoft.com/office/drawing/2014/main" id="{1F2A2AA8-82E2-4E7A-BF75-DF4FB72C6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8350" y="1966913"/>
                <a:ext cx="69850" cy="53975"/>
              </a:xfrm>
              <a:custGeom>
                <a:avLst/>
                <a:gdLst>
                  <a:gd name="T0" fmla="*/ 44 w 44"/>
                  <a:gd name="T1" fmla="*/ 13 h 34"/>
                  <a:gd name="T2" fmla="*/ 38 w 44"/>
                  <a:gd name="T3" fmla="*/ 0 h 34"/>
                  <a:gd name="T4" fmla="*/ 0 w 44"/>
                  <a:gd name="T5" fmla="*/ 22 h 34"/>
                  <a:gd name="T6" fmla="*/ 7 w 44"/>
                  <a:gd name="T7" fmla="*/ 34 h 34"/>
                  <a:gd name="T8" fmla="*/ 44 w 44"/>
                  <a:gd name="T9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13"/>
                    </a:moveTo>
                    <a:lnTo>
                      <a:pt x="38" y="0"/>
                    </a:lnTo>
                    <a:lnTo>
                      <a:pt x="0" y="22"/>
                    </a:lnTo>
                    <a:lnTo>
                      <a:pt x="7" y="34"/>
                    </a:lnTo>
                    <a:lnTo>
                      <a:pt x="4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highlight>
                    <a:srgbClr val="FFB400"/>
                  </a:highlight>
                </a:endParaRPr>
              </a:p>
            </p:txBody>
          </p:sp>
          <p:sp>
            <p:nvSpPr>
              <p:cNvPr id="110" name="Freeform 13">
                <a:extLst>
                  <a:ext uri="{FF2B5EF4-FFF2-40B4-BE49-F238E27FC236}">
                    <a16:creationId xmlns:a16="http://schemas.microsoft.com/office/drawing/2014/main" id="{3D8D1134-46A0-4632-8610-E235E995C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575" y="1849438"/>
                <a:ext cx="55563" cy="73025"/>
              </a:xfrm>
              <a:custGeom>
                <a:avLst/>
                <a:gdLst>
                  <a:gd name="T0" fmla="*/ 35 w 35"/>
                  <a:gd name="T1" fmla="*/ 8 h 46"/>
                  <a:gd name="T2" fmla="*/ 23 w 35"/>
                  <a:gd name="T3" fmla="*/ 0 h 46"/>
                  <a:gd name="T4" fmla="*/ 0 w 35"/>
                  <a:gd name="T5" fmla="*/ 38 h 46"/>
                  <a:gd name="T6" fmla="*/ 13 w 35"/>
                  <a:gd name="T7" fmla="*/ 46 h 46"/>
                  <a:gd name="T8" fmla="*/ 35 w 35"/>
                  <a:gd name="T9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6">
                    <a:moveTo>
                      <a:pt x="35" y="8"/>
                    </a:moveTo>
                    <a:lnTo>
                      <a:pt x="23" y="0"/>
                    </a:lnTo>
                    <a:lnTo>
                      <a:pt x="0" y="38"/>
                    </a:lnTo>
                    <a:lnTo>
                      <a:pt x="13" y="46"/>
                    </a:lnTo>
                    <a:lnTo>
                      <a:pt x="35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highlight>
                    <a:srgbClr val="FFB400"/>
                  </a:highlight>
                </a:endParaRPr>
              </a:p>
            </p:txBody>
          </p:sp>
          <p:sp>
            <p:nvSpPr>
              <p:cNvPr id="111" name="Freeform 14">
                <a:extLst>
                  <a:ext uri="{FF2B5EF4-FFF2-40B4-BE49-F238E27FC236}">
                    <a16:creationId xmlns:a16="http://schemas.microsoft.com/office/drawing/2014/main" id="{D20F6D42-0EAE-44EA-B0C4-C32855A74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9938" y="2271713"/>
                <a:ext cx="73025" cy="52388"/>
              </a:xfrm>
              <a:custGeom>
                <a:avLst/>
                <a:gdLst>
                  <a:gd name="T0" fmla="*/ 0 w 46"/>
                  <a:gd name="T1" fmla="*/ 12 h 33"/>
                  <a:gd name="T2" fmla="*/ 38 w 46"/>
                  <a:gd name="T3" fmla="*/ 33 h 33"/>
                  <a:gd name="T4" fmla="*/ 46 w 46"/>
                  <a:gd name="T5" fmla="*/ 22 h 33"/>
                  <a:gd name="T6" fmla="*/ 8 w 46"/>
                  <a:gd name="T7" fmla="*/ 0 h 33"/>
                  <a:gd name="T8" fmla="*/ 0 w 46"/>
                  <a:gd name="T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3">
                    <a:moveTo>
                      <a:pt x="0" y="12"/>
                    </a:moveTo>
                    <a:lnTo>
                      <a:pt x="38" y="33"/>
                    </a:lnTo>
                    <a:lnTo>
                      <a:pt x="46" y="22"/>
                    </a:lnTo>
                    <a:lnTo>
                      <a:pt x="8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highlight>
                    <a:srgbClr val="FFB400"/>
                  </a:highlight>
                </a:endParaRPr>
              </a:p>
            </p:txBody>
          </p:sp>
          <p:sp>
            <p:nvSpPr>
              <p:cNvPr id="112" name="Freeform 15">
                <a:extLst>
                  <a:ext uri="{FF2B5EF4-FFF2-40B4-BE49-F238E27FC236}">
                    <a16:creationId xmlns:a16="http://schemas.microsoft.com/office/drawing/2014/main" id="{10BBFF97-09F5-49FE-90C3-478B14DD2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238" y="2279650"/>
                <a:ext cx="71438" cy="53975"/>
              </a:xfrm>
              <a:custGeom>
                <a:avLst/>
                <a:gdLst>
                  <a:gd name="T0" fmla="*/ 0 w 45"/>
                  <a:gd name="T1" fmla="*/ 22 h 34"/>
                  <a:gd name="T2" fmla="*/ 8 w 45"/>
                  <a:gd name="T3" fmla="*/ 34 h 34"/>
                  <a:gd name="T4" fmla="*/ 45 w 45"/>
                  <a:gd name="T5" fmla="*/ 12 h 34"/>
                  <a:gd name="T6" fmla="*/ 38 w 45"/>
                  <a:gd name="T7" fmla="*/ 0 h 34"/>
                  <a:gd name="T8" fmla="*/ 0 w 45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4">
                    <a:moveTo>
                      <a:pt x="0" y="22"/>
                    </a:moveTo>
                    <a:lnTo>
                      <a:pt x="8" y="34"/>
                    </a:lnTo>
                    <a:lnTo>
                      <a:pt x="45" y="12"/>
                    </a:lnTo>
                    <a:lnTo>
                      <a:pt x="38" y="0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highlight>
                    <a:srgbClr val="FFB400"/>
                  </a:highlight>
                </a:endParaRPr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D71B258-BCD8-4835-AC7B-3D57207351D6}"/>
              </a:ext>
            </a:extLst>
          </p:cNvPr>
          <p:cNvGrpSpPr/>
          <p:nvPr/>
        </p:nvGrpSpPr>
        <p:grpSpPr>
          <a:xfrm>
            <a:off x="5115928" y="1460243"/>
            <a:ext cx="1226931" cy="1226931"/>
            <a:chOff x="938800" y="2303770"/>
            <a:chExt cx="1106899" cy="1106899"/>
          </a:xfrm>
          <a:solidFill>
            <a:srgbClr val="00D1C1"/>
          </a:solidFill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65E59DD-8BCA-409A-BCD9-04021C2842ED}"/>
                </a:ext>
              </a:extLst>
            </p:cNvPr>
            <p:cNvSpPr/>
            <p:nvPr/>
          </p:nvSpPr>
          <p:spPr>
            <a:xfrm>
              <a:off x="938800" y="2303770"/>
              <a:ext cx="1106899" cy="11068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1DEC8E6-2C2B-4C66-A8DE-5734A6952BD8}"/>
                </a:ext>
              </a:extLst>
            </p:cNvPr>
            <p:cNvGrpSpPr/>
            <p:nvPr/>
          </p:nvGrpSpPr>
          <p:grpSpPr>
            <a:xfrm>
              <a:off x="1232554" y="2561215"/>
              <a:ext cx="519393" cy="592010"/>
              <a:chOff x="4021138" y="1814513"/>
              <a:chExt cx="669925" cy="763588"/>
            </a:xfrm>
            <a:grpFill/>
          </p:grpSpPr>
          <p:sp>
            <p:nvSpPr>
              <p:cNvPr id="117" name="Freeform 6">
                <a:extLst>
                  <a:ext uri="{FF2B5EF4-FFF2-40B4-BE49-F238E27FC236}">
                    <a16:creationId xmlns:a16="http://schemas.microsoft.com/office/drawing/2014/main" id="{E43F40DC-281F-4570-A11E-611AF749C5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40200" y="1938338"/>
                <a:ext cx="431800" cy="639763"/>
              </a:xfrm>
              <a:custGeom>
                <a:avLst/>
                <a:gdLst>
                  <a:gd name="T0" fmla="*/ 96 w 272"/>
                  <a:gd name="T1" fmla="*/ 7 h 403"/>
                  <a:gd name="T2" fmla="*/ 40 w 272"/>
                  <a:gd name="T3" fmla="*/ 40 h 403"/>
                  <a:gd name="T4" fmla="*/ 5 w 272"/>
                  <a:gd name="T5" fmla="*/ 97 h 403"/>
                  <a:gd name="T6" fmla="*/ 1 w 272"/>
                  <a:gd name="T7" fmla="*/ 148 h 403"/>
                  <a:gd name="T8" fmla="*/ 29 w 272"/>
                  <a:gd name="T9" fmla="*/ 232 h 403"/>
                  <a:gd name="T10" fmla="*/ 55 w 272"/>
                  <a:gd name="T11" fmla="*/ 273 h 403"/>
                  <a:gd name="T12" fmla="*/ 63 w 272"/>
                  <a:gd name="T13" fmla="*/ 314 h 403"/>
                  <a:gd name="T14" fmla="*/ 55 w 272"/>
                  <a:gd name="T15" fmla="*/ 329 h 403"/>
                  <a:gd name="T16" fmla="*/ 55 w 272"/>
                  <a:gd name="T17" fmla="*/ 349 h 403"/>
                  <a:gd name="T18" fmla="*/ 55 w 272"/>
                  <a:gd name="T19" fmla="*/ 364 h 403"/>
                  <a:gd name="T20" fmla="*/ 61 w 272"/>
                  <a:gd name="T21" fmla="*/ 384 h 403"/>
                  <a:gd name="T22" fmla="*/ 80 w 272"/>
                  <a:gd name="T23" fmla="*/ 402 h 403"/>
                  <a:gd name="T24" fmla="*/ 189 w 272"/>
                  <a:gd name="T25" fmla="*/ 403 h 403"/>
                  <a:gd name="T26" fmla="*/ 206 w 272"/>
                  <a:gd name="T27" fmla="*/ 387 h 403"/>
                  <a:gd name="T28" fmla="*/ 217 w 272"/>
                  <a:gd name="T29" fmla="*/ 370 h 403"/>
                  <a:gd name="T30" fmla="*/ 217 w 272"/>
                  <a:gd name="T31" fmla="*/ 349 h 403"/>
                  <a:gd name="T32" fmla="*/ 217 w 272"/>
                  <a:gd name="T33" fmla="*/ 334 h 403"/>
                  <a:gd name="T34" fmla="*/ 212 w 272"/>
                  <a:gd name="T35" fmla="*/ 316 h 403"/>
                  <a:gd name="T36" fmla="*/ 214 w 272"/>
                  <a:gd name="T37" fmla="*/ 278 h 403"/>
                  <a:gd name="T38" fmla="*/ 236 w 272"/>
                  <a:gd name="T39" fmla="*/ 243 h 403"/>
                  <a:gd name="T40" fmla="*/ 269 w 272"/>
                  <a:gd name="T41" fmla="*/ 161 h 403"/>
                  <a:gd name="T42" fmla="*/ 270 w 272"/>
                  <a:gd name="T43" fmla="*/ 110 h 403"/>
                  <a:gd name="T44" fmla="*/ 241 w 272"/>
                  <a:gd name="T45" fmla="*/ 50 h 403"/>
                  <a:gd name="T46" fmla="*/ 189 w 272"/>
                  <a:gd name="T47" fmla="*/ 11 h 403"/>
                  <a:gd name="T48" fmla="*/ 136 w 272"/>
                  <a:gd name="T49" fmla="*/ 0 h 403"/>
                  <a:gd name="T50" fmla="*/ 201 w 272"/>
                  <a:gd name="T51" fmla="*/ 367 h 403"/>
                  <a:gd name="T52" fmla="*/ 202 w 272"/>
                  <a:gd name="T53" fmla="*/ 373 h 403"/>
                  <a:gd name="T54" fmla="*/ 192 w 272"/>
                  <a:gd name="T55" fmla="*/ 385 h 403"/>
                  <a:gd name="T56" fmla="*/ 87 w 272"/>
                  <a:gd name="T57" fmla="*/ 389 h 403"/>
                  <a:gd name="T58" fmla="*/ 79 w 272"/>
                  <a:gd name="T59" fmla="*/ 381 h 403"/>
                  <a:gd name="T60" fmla="*/ 69 w 272"/>
                  <a:gd name="T61" fmla="*/ 370 h 403"/>
                  <a:gd name="T62" fmla="*/ 71 w 272"/>
                  <a:gd name="T63" fmla="*/ 353 h 403"/>
                  <a:gd name="T64" fmla="*/ 70 w 272"/>
                  <a:gd name="T65" fmla="*/ 347 h 403"/>
                  <a:gd name="T66" fmla="*/ 70 w 272"/>
                  <a:gd name="T67" fmla="*/ 332 h 403"/>
                  <a:gd name="T68" fmla="*/ 72 w 272"/>
                  <a:gd name="T69" fmla="*/ 324 h 403"/>
                  <a:gd name="T70" fmla="*/ 203 w 272"/>
                  <a:gd name="T71" fmla="*/ 329 h 403"/>
                  <a:gd name="T72" fmla="*/ 203 w 272"/>
                  <a:gd name="T73" fmla="*/ 347 h 403"/>
                  <a:gd name="T74" fmla="*/ 92 w 272"/>
                  <a:gd name="T75" fmla="*/ 196 h 403"/>
                  <a:gd name="T76" fmla="*/ 148 w 272"/>
                  <a:gd name="T77" fmla="*/ 186 h 403"/>
                  <a:gd name="T78" fmla="*/ 109 w 272"/>
                  <a:gd name="T79" fmla="*/ 310 h 403"/>
                  <a:gd name="T80" fmla="*/ 197 w 272"/>
                  <a:gd name="T81" fmla="*/ 285 h 403"/>
                  <a:gd name="T82" fmla="*/ 185 w 272"/>
                  <a:gd name="T83" fmla="*/ 170 h 403"/>
                  <a:gd name="T84" fmla="*/ 148 w 272"/>
                  <a:gd name="T85" fmla="*/ 168 h 403"/>
                  <a:gd name="T86" fmla="*/ 92 w 272"/>
                  <a:gd name="T87" fmla="*/ 178 h 403"/>
                  <a:gd name="T88" fmla="*/ 77 w 272"/>
                  <a:gd name="T89" fmla="*/ 310 h 403"/>
                  <a:gd name="T90" fmla="*/ 68 w 272"/>
                  <a:gd name="T91" fmla="*/ 265 h 403"/>
                  <a:gd name="T92" fmla="*/ 41 w 272"/>
                  <a:gd name="T93" fmla="*/ 225 h 403"/>
                  <a:gd name="T94" fmla="*/ 15 w 272"/>
                  <a:gd name="T95" fmla="*/ 147 h 403"/>
                  <a:gd name="T96" fmla="*/ 19 w 272"/>
                  <a:gd name="T97" fmla="*/ 101 h 403"/>
                  <a:gd name="T98" fmla="*/ 49 w 272"/>
                  <a:gd name="T99" fmla="*/ 51 h 403"/>
                  <a:gd name="T100" fmla="*/ 99 w 272"/>
                  <a:gd name="T101" fmla="*/ 21 h 403"/>
                  <a:gd name="T102" fmla="*/ 149 w 272"/>
                  <a:gd name="T103" fmla="*/ 16 h 403"/>
                  <a:gd name="T104" fmla="*/ 204 w 272"/>
                  <a:gd name="T105" fmla="*/ 36 h 403"/>
                  <a:gd name="T106" fmla="*/ 244 w 272"/>
                  <a:gd name="T107" fmla="*/ 79 h 403"/>
                  <a:gd name="T108" fmla="*/ 258 w 272"/>
                  <a:gd name="T109" fmla="*/ 138 h 403"/>
                  <a:gd name="T110" fmla="*/ 245 w 272"/>
                  <a:gd name="T111" fmla="*/ 194 h 403"/>
                  <a:gd name="T112" fmla="*/ 208 w 272"/>
                  <a:gd name="T113" fmla="*/ 26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72" h="403">
                    <a:moveTo>
                      <a:pt x="136" y="0"/>
                    </a:moveTo>
                    <a:lnTo>
                      <a:pt x="136" y="0"/>
                    </a:lnTo>
                    <a:lnTo>
                      <a:pt x="122" y="2"/>
                    </a:lnTo>
                    <a:lnTo>
                      <a:pt x="109" y="4"/>
                    </a:lnTo>
                    <a:lnTo>
                      <a:pt x="96" y="7"/>
                    </a:lnTo>
                    <a:lnTo>
                      <a:pt x="83" y="11"/>
                    </a:lnTo>
                    <a:lnTo>
                      <a:pt x="71" y="18"/>
                    </a:lnTo>
                    <a:lnTo>
                      <a:pt x="59" y="24"/>
                    </a:lnTo>
                    <a:lnTo>
                      <a:pt x="49" y="32"/>
                    </a:lnTo>
                    <a:lnTo>
                      <a:pt x="40" y="40"/>
                    </a:lnTo>
                    <a:lnTo>
                      <a:pt x="31" y="50"/>
                    </a:lnTo>
                    <a:lnTo>
                      <a:pt x="22" y="61"/>
                    </a:lnTo>
                    <a:lnTo>
                      <a:pt x="16" y="73"/>
                    </a:lnTo>
                    <a:lnTo>
                      <a:pt x="11" y="85"/>
                    </a:lnTo>
                    <a:lnTo>
                      <a:pt x="5" y="97"/>
                    </a:lnTo>
                    <a:lnTo>
                      <a:pt x="2" y="110"/>
                    </a:lnTo>
                    <a:lnTo>
                      <a:pt x="0" y="12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1" y="148"/>
                    </a:lnTo>
                    <a:lnTo>
                      <a:pt x="3" y="161"/>
                    </a:lnTo>
                    <a:lnTo>
                      <a:pt x="6" y="178"/>
                    </a:lnTo>
                    <a:lnTo>
                      <a:pt x="13" y="198"/>
                    </a:lnTo>
                    <a:lnTo>
                      <a:pt x="22" y="220"/>
                    </a:lnTo>
                    <a:lnTo>
                      <a:pt x="29" y="232"/>
                    </a:lnTo>
                    <a:lnTo>
                      <a:pt x="35" y="243"/>
                    </a:lnTo>
                    <a:lnTo>
                      <a:pt x="44" y="255"/>
                    </a:lnTo>
                    <a:lnTo>
                      <a:pt x="53" y="268"/>
                    </a:lnTo>
                    <a:lnTo>
                      <a:pt x="53" y="268"/>
                    </a:lnTo>
                    <a:lnTo>
                      <a:pt x="55" y="273"/>
                    </a:lnTo>
                    <a:lnTo>
                      <a:pt x="58" y="277"/>
                    </a:lnTo>
                    <a:lnTo>
                      <a:pt x="60" y="289"/>
                    </a:lnTo>
                    <a:lnTo>
                      <a:pt x="62" y="301"/>
                    </a:lnTo>
                    <a:lnTo>
                      <a:pt x="63" y="314"/>
                    </a:lnTo>
                    <a:lnTo>
                      <a:pt x="63" y="314"/>
                    </a:lnTo>
                    <a:lnTo>
                      <a:pt x="59" y="316"/>
                    </a:lnTo>
                    <a:lnTo>
                      <a:pt x="57" y="319"/>
                    </a:lnTo>
                    <a:lnTo>
                      <a:pt x="55" y="323"/>
                    </a:lnTo>
                    <a:lnTo>
                      <a:pt x="55" y="329"/>
                    </a:lnTo>
                    <a:lnTo>
                      <a:pt x="55" y="329"/>
                    </a:lnTo>
                    <a:lnTo>
                      <a:pt x="55" y="334"/>
                    </a:lnTo>
                    <a:lnTo>
                      <a:pt x="58" y="339"/>
                    </a:lnTo>
                    <a:lnTo>
                      <a:pt x="58" y="339"/>
                    </a:lnTo>
                    <a:lnTo>
                      <a:pt x="55" y="344"/>
                    </a:lnTo>
                    <a:lnTo>
                      <a:pt x="55" y="349"/>
                    </a:lnTo>
                    <a:lnTo>
                      <a:pt x="55" y="349"/>
                    </a:lnTo>
                    <a:lnTo>
                      <a:pt x="55" y="355"/>
                    </a:lnTo>
                    <a:lnTo>
                      <a:pt x="58" y="360"/>
                    </a:lnTo>
                    <a:lnTo>
                      <a:pt x="58" y="360"/>
                    </a:lnTo>
                    <a:lnTo>
                      <a:pt x="55" y="364"/>
                    </a:lnTo>
                    <a:lnTo>
                      <a:pt x="55" y="370"/>
                    </a:lnTo>
                    <a:lnTo>
                      <a:pt x="55" y="370"/>
                    </a:lnTo>
                    <a:lnTo>
                      <a:pt x="55" y="375"/>
                    </a:lnTo>
                    <a:lnTo>
                      <a:pt x="57" y="381"/>
                    </a:lnTo>
                    <a:lnTo>
                      <a:pt x="61" y="384"/>
                    </a:lnTo>
                    <a:lnTo>
                      <a:pt x="66" y="387"/>
                    </a:lnTo>
                    <a:lnTo>
                      <a:pt x="66" y="387"/>
                    </a:lnTo>
                    <a:lnTo>
                      <a:pt x="68" y="394"/>
                    </a:lnTo>
                    <a:lnTo>
                      <a:pt x="73" y="399"/>
                    </a:lnTo>
                    <a:lnTo>
                      <a:pt x="80" y="402"/>
                    </a:lnTo>
                    <a:lnTo>
                      <a:pt x="83" y="403"/>
                    </a:lnTo>
                    <a:lnTo>
                      <a:pt x="87" y="403"/>
                    </a:lnTo>
                    <a:lnTo>
                      <a:pt x="185" y="403"/>
                    </a:lnTo>
                    <a:lnTo>
                      <a:pt x="185" y="403"/>
                    </a:lnTo>
                    <a:lnTo>
                      <a:pt x="189" y="403"/>
                    </a:lnTo>
                    <a:lnTo>
                      <a:pt x="192" y="402"/>
                    </a:lnTo>
                    <a:lnTo>
                      <a:pt x="198" y="399"/>
                    </a:lnTo>
                    <a:lnTo>
                      <a:pt x="204" y="394"/>
                    </a:lnTo>
                    <a:lnTo>
                      <a:pt x="206" y="387"/>
                    </a:lnTo>
                    <a:lnTo>
                      <a:pt x="206" y="387"/>
                    </a:lnTo>
                    <a:lnTo>
                      <a:pt x="210" y="384"/>
                    </a:lnTo>
                    <a:lnTo>
                      <a:pt x="215" y="381"/>
                    </a:lnTo>
                    <a:lnTo>
                      <a:pt x="217" y="375"/>
                    </a:lnTo>
                    <a:lnTo>
                      <a:pt x="217" y="370"/>
                    </a:lnTo>
                    <a:lnTo>
                      <a:pt x="217" y="370"/>
                    </a:lnTo>
                    <a:lnTo>
                      <a:pt x="217" y="364"/>
                    </a:lnTo>
                    <a:lnTo>
                      <a:pt x="214" y="360"/>
                    </a:lnTo>
                    <a:lnTo>
                      <a:pt x="214" y="360"/>
                    </a:lnTo>
                    <a:lnTo>
                      <a:pt x="217" y="355"/>
                    </a:lnTo>
                    <a:lnTo>
                      <a:pt x="217" y="349"/>
                    </a:lnTo>
                    <a:lnTo>
                      <a:pt x="217" y="349"/>
                    </a:lnTo>
                    <a:lnTo>
                      <a:pt x="217" y="344"/>
                    </a:lnTo>
                    <a:lnTo>
                      <a:pt x="214" y="339"/>
                    </a:lnTo>
                    <a:lnTo>
                      <a:pt x="214" y="339"/>
                    </a:lnTo>
                    <a:lnTo>
                      <a:pt x="217" y="334"/>
                    </a:lnTo>
                    <a:lnTo>
                      <a:pt x="217" y="329"/>
                    </a:lnTo>
                    <a:lnTo>
                      <a:pt x="217" y="329"/>
                    </a:lnTo>
                    <a:lnTo>
                      <a:pt x="217" y="323"/>
                    </a:lnTo>
                    <a:lnTo>
                      <a:pt x="215" y="319"/>
                    </a:lnTo>
                    <a:lnTo>
                      <a:pt x="212" y="316"/>
                    </a:lnTo>
                    <a:lnTo>
                      <a:pt x="208" y="313"/>
                    </a:lnTo>
                    <a:lnTo>
                      <a:pt x="208" y="313"/>
                    </a:lnTo>
                    <a:lnTo>
                      <a:pt x="209" y="303"/>
                    </a:lnTo>
                    <a:lnTo>
                      <a:pt x="210" y="290"/>
                    </a:lnTo>
                    <a:lnTo>
                      <a:pt x="214" y="278"/>
                    </a:lnTo>
                    <a:lnTo>
                      <a:pt x="216" y="273"/>
                    </a:lnTo>
                    <a:lnTo>
                      <a:pt x="219" y="268"/>
                    </a:lnTo>
                    <a:lnTo>
                      <a:pt x="219" y="268"/>
                    </a:lnTo>
                    <a:lnTo>
                      <a:pt x="228" y="255"/>
                    </a:lnTo>
                    <a:lnTo>
                      <a:pt x="236" y="243"/>
                    </a:lnTo>
                    <a:lnTo>
                      <a:pt x="243" y="232"/>
                    </a:lnTo>
                    <a:lnTo>
                      <a:pt x="249" y="220"/>
                    </a:lnTo>
                    <a:lnTo>
                      <a:pt x="259" y="198"/>
                    </a:lnTo>
                    <a:lnTo>
                      <a:pt x="265" y="178"/>
                    </a:lnTo>
                    <a:lnTo>
                      <a:pt x="269" y="161"/>
                    </a:lnTo>
                    <a:lnTo>
                      <a:pt x="271" y="148"/>
                    </a:lnTo>
                    <a:lnTo>
                      <a:pt x="272" y="138"/>
                    </a:lnTo>
                    <a:lnTo>
                      <a:pt x="272" y="138"/>
                    </a:lnTo>
                    <a:lnTo>
                      <a:pt x="272" y="124"/>
                    </a:lnTo>
                    <a:lnTo>
                      <a:pt x="270" y="110"/>
                    </a:lnTo>
                    <a:lnTo>
                      <a:pt x="266" y="97"/>
                    </a:lnTo>
                    <a:lnTo>
                      <a:pt x="261" y="85"/>
                    </a:lnTo>
                    <a:lnTo>
                      <a:pt x="256" y="73"/>
                    </a:lnTo>
                    <a:lnTo>
                      <a:pt x="249" y="61"/>
                    </a:lnTo>
                    <a:lnTo>
                      <a:pt x="241" y="50"/>
                    </a:lnTo>
                    <a:lnTo>
                      <a:pt x="232" y="40"/>
                    </a:lnTo>
                    <a:lnTo>
                      <a:pt x="222" y="32"/>
                    </a:lnTo>
                    <a:lnTo>
                      <a:pt x="212" y="24"/>
                    </a:lnTo>
                    <a:lnTo>
                      <a:pt x="201" y="18"/>
                    </a:lnTo>
                    <a:lnTo>
                      <a:pt x="189" y="11"/>
                    </a:lnTo>
                    <a:lnTo>
                      <a:pt x="177" y="7"/>
                    </a:lnTo>
                    <a:lnTo>
                      <a:pt x="163" y="4"/>
                    </a:lnTo>
                    <a:lnTo>
                      <a:pt x="150" y="2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  <a:moveTo>
                      <a:pt x="203" y="349"/>
                    </a:moveTo>
                    <a:lnTo>
                      <a:pt x="203" y="349"/>
                    </a:lnTo>
                    <a:lnTo>
                      <a:pt x="203" y="351"/>
                    </a:lnTo>
                    <a:lnTo>
                      <a:pt x="201" y="353"/>
                    </a:lnTo>
                    <a:lnTo>
                      <a:pt x="201" y="367"/>
                    </a:lnTo>
                    <a:lnTo>
                      <a:pt x="201" y="367"/>
                    </a:lnTo>
                    <a:lnTo>
                      <a:pt x="203" y="368"/>
                    </a:lnTo>
                    <a:lnTo>
                      <a:pt x="203" y="370"/>
                    </a:lnTo>
                    <a:lnTo>
                      <a:pt x="203" y="370"/>
                    </a:lnTo>
                    <a:lnTo>
                      <a:pt x="202" y="373"/>
                    </a:lnTo>
                    <a:lnTo>
                      <a:pt x="200" y="374"/>
                    </a:lnTo>
                    <a:lnTo>
                      <a:pt x="193" y="381"/>
                    </a:lnTo>
                    <a:lnTo>
                      <a:pt x="193" y="382"/>
                    </a:lnTo>
                    <a:lnTo>
                      <a:pt x="193" y="382"/>
                    </a:lnTo>
                    <a:lnTo>
                      <a:pt x="192" y="385"/>
                    </a:lnTo>
                    <a:lnTo>
                      <a:pt x="191" y="387"/>
                    </a:lnTo>
                    <a:lnTo>
                      <a:pt x="188" y="389"/>
                    </a:lnTo>
                    <a:lnTo>
                      <a:pt x="185" y="389"/>
                    </a:lnTo>
                    <a:lnTo>
                      <a:pt x="87" y="389"/>
                    </a:lnTo>
                    <a:lnTo>
                      <a:pt x="87" y="389"/>
                    </a:lnTo>
                    <a:lnTo>
                      <a:pt x="84" y="389"/>
                    </a:lnTo>
                    <a:lnTo>
                      <a:pt x="82" y="387"/>
                    </a:lnTo>
                    <a:lnTo>
                      <a:pt x="80" y="385"/>
                    </a:lnTo>
                    <a:lnTo>
                      <a:pt x="79" y="382"/>
                    </a:lnTo>
                    <a:lnTo>
                      <a:pt x="79" y="381"/>
                    </a:lnTo>
                    <a:lnTo>
                      <a:pt x="72" y="374"/>
                    </a:lnTo>
                    <a:lnTo>
                      <a:pt x="72" y="374"/>
                    </a:lnTo>
                    <a:lnTo>
                      <a:pt x="70" y="373"/>
                    </a:lnTo>
                    <a:lnTo>
                      <a:pt x="69" y="370"/>
                    </a:lnTo>
                    <a:lnTo>
                      <a:pt x="69" y="370"/>
                    </a:lnTo>
                    <a:lnTo>
                      <a:pt x="69" y="369"/>
                    </a:lnTo>
                    <a:lnTo>
                      <a:pt x="71" y="367"/>
                    </a:lnTo>
                    <a:lnTo>
                      <a:pt x="176" y="367"/>
                    </a:lnTo>
                    <a:lnTo>
                      <a:pt x="176" y="353"/>
                    </a:lnTo>
                    <a:lnTo>
                      <a:pt x="71" y="353"/>
                    </a:lnTo>
                    <a:lnTo>
                      <a:pt x="71" y="353"/>
                    </a:lnTo>
                    <a:lnTo>
                      <a:pt x="69" y="351"/>
                    </a:lnTo>
                    <a:lnTo>
                      <a:pt x="69" y="349"/>
                    </a:lnTo>
                    <a:lnTo>
                      <a:pt x="69" y="349"/>
                    </a:lnTo>
                    <a:lnTo>
                      <a:pt x="70" y="347"/>
                    </a:lnTo>
                    <a:lnTo>
                      <a:pt x="71" y="346"/>
                    </a:lnTo>
                    <a:lnTo>
                      <a:pt x="176" y="346"/>
                    </a:lnTo>
                    <a:lnTo>
                      <a:pt x="176" y="332"/>
                    </a:lnTo>
                    <a:lnTo>
                      <a:pt x="70" y="332"/>
                    </a:lnTo>
                    <a:lnTo>
                      <a:pt x="70" y="332"/>
                    </a:lnTo>
                    <a:lnTo>
                      <a:pt x="69" y="330"/>
                    </a:lnTo>
                    <a:lnTo>
                      <a:pt x="69" y="329"/>
                    </a:lnTo>
                    <a:lnTo>
                      <a:pt x="69" y="329"/>
                    </a:lnTo>
                    <a:lnTo>
                      <a:pt x="70" y="326"/>
                    </a:lnTo>
                    <a:lnTo>
                      <a:pt x="72" y="324"/>
                    </a:lnTo>
                    <a:lnTo>
                      <a:pt x="200" y="324"/>
                    </a:lnTo>
                    <a:lnTo>
                      <a:pt x="200" y="324"/>
                    </a:lnTo>
                    <a:lnTo>
                      <a:pt x="202" y="326"/>
                    </a:lnTo>
                    <a:lnTo>
                      <a:pt x="203" y="329"/>
                    </a:lnTo>
                    <a:lnTo>
                      <a:pt x="203" y="329"/>
                    </a:lnTo>
                    <a:lnTo>
                      <a:pt x="203" y="331"/>
                    </a:lnTo>
                    <a:lnTo>
                      <a:pt x="201" y="332"/>
                    </a:lnTo>
                    <a:lnTo>
                      <a:pt x="201" y="346"/>
                    </a:lnTo>
                    <a:lnTo>
                      <a:pt x="201" y="346"/>
                    </a:lnTo>
                    <a:lnTo>
                      <a:pt x="203" y="347"/>
                    </a:lnTo>
                    <a:lnTo>
                      <a:pt x="203" y="349"/>
                    </a:lnTo>
                    <a:lnTo>
                      <a:pt x="203" y="349"/>
                    </a:lnTo>
                    <a:close/>
                    <a:moveTo>
                      <a:pt x="109" y="310"/>
                    </a:moveTo>
                    <a:lnTo>
                      <a:pt x="90" y="195"/>
                    </a:lnTo>
                    <a:lnTo>
                      <a:pt x="92" y="196"/>
                    </a:lnTo>
                    <a:lnTo>
                      <a:pt x="103" y="186"/>
                    </a:lnTo>
                    <a:lnTo>
                      <a:pt x="114" y="196"/>
                    </a:lnTo>
                    <a:lnTo>
                      <a:pt x="125" y="186"/>
                    </a:lnTo>
                    <a:lnTo>
                      <a:pt x="137" y="196"/>
                    </a:lnTo>
                    <a:lnTo>
                      <a:pt x="148" y="186"/>
                    </a:lnTo>
                    <a:lnTo>
                      <a:pt x="158" y="196"/>
                    </a:lnTo>
                    <a:lnTo>
                      <a:pt x="170" y="186"/>
                    </a:lnTo>
                    <a:lnTo>
                      <a:pt x="181" y="196"/>
                    </a:lnTo>
                    <a:lnTo>
                      <a:pt x="163" y="310"/>
                    </a:lnTo>
                    <a:lnTo>
                      <a:pt x="109" y="310"/>
                    </a:lnTo>
                    <a:close/>
                    <a:moveTo>
                      <a:pt x="208" y="260"/>
                    </a:moveTo>
                    <a:lnTo>
                      <a:pt x="208" y="260"/>
                    </a:lnTo>
                    <a:lnTo>
                      <a:pt x="204" y="265"/>
                    </a:lnTo>
                    <a:lnTo>
                      <a:pt x="202" y="272"/>
                    </a:lnTo>
                    <a:lnTo>
                      <a:pt x="197" y="285"/>
                    </a:lnTo>
                    <a:lnTo>
                      <a:pt x="195" y="299"/>
                    </a:lnTo>
                    <a:lnTo>
                      <a:pt x="194" y="310"/>
                    </a:lnTo>
                    <a:lnTo>
                      <a:pt x="177" y="310"/>
                    </a:lnTo>
                    <a:lnTo>
                      <a:pt x="200" y="172"/>
                    </a:lnTo>
                    <a:lnTo>
                      <a:pt x="185" y="170"/>
                    </a:lnTo>
                    <a:lnTo>
                      <a:pt x="184" y="174"/>
                    </a:lnTo>
                    <a:lnTo>
                      <a:pt x="181" y="178"/>
                    </a:lnTo>
                    <a:lnTo>
                      <a:pt x="170" y="168"/>
                    </a:lnTo>
                    <a:lnTo>
                      <a:pt x="158" y="178"/>
                    </a:lnTo>
                    <a:lnTo>
                      <a:pt x="148" y="168"/>
                    </a:lnTo>
                    <a:lnTo>
                      <a:pt x="137" y="178"/>
                    </a:lnTo>
                    <a:lnTo>
                      <a:pt x="125" y="168"/>
                    </a:lnTo>
                    <a:lnTo>
                      <a:pt x="114" y="178"/>
                    </a:lnTo>
                    <a:lnTo>
                      <a:pt x="103" y="168"/>
                    </a:lnTo>
                    <a:lnTo>
                      <a:pt x="92" y="178"/>
                    </a:lnTo>
                    <a:lnTo>
                      <a:pt x="86" y="173"/>
                    </a:lnTo>
                    <a:lnTo>
                      <a:pt x="86" y="170"/>
                    </a:lnTo>
                    <a:lnTo>
                      <a:pt x="72" y="172"/>
                    </a:lnTo>
                    <a:lnTo>
                      <a:pt x="95" y="310"/>
                    </a:lnTo>
                    <a:lnTo>
                      <a:pt x="77" y="310"/>
                    </a:lnTo>
                    <a:lnTo>
                      <a:pt x="77" y="310"/>
                    </a:lnTo>
                    <a:lnTo>
                      <a:pt x="76" y="299"/>
                    </a:lnTo>
                    <a:lnTo>
                      <a:pt x="74" y="285"/>
                    </a:lnTo>
                    <a:lnTo>
                      <a:pt x="71" y="272"/>
                    </a:lnTo>
                    <a:lnTo>
                      <a:pt x="68" y="265"/>
                    </a:lnTo>
                    <a:lnTo>
                      <a:pt x="63" y="260"/>
                    </a:lnTo>
                    <a:lnTo>
                      <a:pt x="63" y="260"/>
                    </a:lnTo>
                    <a:lnTo>
                      <a:pt x="55" y="248"/>
                    </a:lnTo>
                    <a:lnTo>
                      <a:pt x="47" y="236"/>
                    </a:lnTo>
                    <a:lnTo>
                      <a:pt x="41" y="225"/>
                    </a:lnTo>
                    <a:lnTo>
                      <a:pt x="35" y="214"/>
                    </a:lnTo>
                    <a:lnTo>
                      <a:pt x="27" y="194"/>
                    </a:lnTo>
                    <a:lnTo>
                      <a:pt x="20" y="175"/>
                    </a:lnTo>
                    <a:lnTo>
                      <a:pt x="17" y="159"/>
                    </a:lnTo>
                    <a:lnTo>
                      <a:pt x="15" y="147"/>
                    </a:lnTo>
                    <a:lnTo>
                      <a:pt x="14" y="138"/>
                    </a:lnTo>
                    <a:lnTo>
                      <a:pt x="14" y="138"/>
                    </a:lnTo>
                    <a:lnTo>
                      <a:pt x="14" y="125"/>
                    </a:lnTo>
                    <a:lnTo>
                      <a:pt x="16" y="113"/>
                    </a:lnTo>
                    <a:lnTo>
                      <a:pt x="19" y="101"/>
                    </a:lnTo>
                    <a:lnTo>
                      <a:pt x="23" y="90"/>
                    </a:lnTo>
                    <a:lnTo>
                      <a:pt x="29" y="79"/>
                    </a:lnTo>
                    <a:lnTo>
                      <a:pt x="34" y="69"/>
                    </a:lnTo>
                    <a:lnTo>
                      <a:pt x="42" y="60"/>
                    </a:lnTo>
                    <a:lnTo>
                      <a:pt x="49" y="51"/>
                    </a:lnTo>
                    <a:lnTo>
                      <a:pt x="58" y="43"/>
                    </a:lnTo>
                    <a:lnTo>
                      <a:pt x="68" y="36"/>
                    </a:lnTo>
                    <a:lnTo>
                      <a:pt x="77" y="30"/>
                    </a:lnTo>
                    <a:lnTo>
                      <a:pt x="88" y="24"/>
                    </a:lnTo>
                    <a:lnTo>
                      <a:pt x="99" y="21"/>
                    </a:lnTo>
                    <a:lnTo>
                      <a:pt x="111" y="18"/>
                    </a:lnTo>
                    <a:lnTo>
                      <a:pt x="123" y="16"/>
                    </a:lnTo>
                    <a:lnTo>
                      <a:pt x="136" y="16"/>
                    </a:lnTo>
                    <a:lnTo>
                      <a:pt x="136" y="16"/>
                    </a:lnTo>
                    <a:lnTo>
                      <a:pt x="149" y="16"/>
                    </a:lnTo>
                    <a:lnTo>
                      <a:pt x="161" y="18"/>
                    </a:lnTo>
                    <a:lnTo>
                      <a:pt x="173" y="21"/>
                    </a:lnTo>
                    <a:lnTo>
                      <a:pt x="183" y="24"/>
                    </a:lnTo>
                    <a:lnTo>
                      <a:pt x="194" y="30"/>
                    </a:lnTo>
                    <a:lnTo>
                      <a:pt x="204" y="36"/>
                    </a:lnTo>
                    <a:lnTo>
                      <a:pt x="214" y="43"/>
                    </a:lnTo>
                    <a:lnTo>
                      <a:pt x="222" y="51"/>
                    </a:lnTo>
                    <a:lnTo>
                      <a:pt x="230" y="60"/>
                    </a:lnTo>
                    <a:lnTo>
                      <a:pt x="237" y="69"/>
                    </a:lnTo>
                    <a:lnTo>
                      <a:pt x="244" y="79"/>
                    </a:lnTo>
                    <a:lnTo>
                      <a:pt x="248" y="90"/>
                    </a:lnTo>
                    <a:lnTo>
                      <a:pt x="252" y="101"/>
                    </a:lnTo>
                    <a:lnTo>
                      <a:pt x="256" y="113"/>
                    </a:lnTo>
                    <a:lnTo>
                      <a:pt x="258" y="125"/>
                    </a:lnTo>
                    <a:lnTo>
                      <a:pt x="258" y="138"/>
                    </a:lnTo>
                    <a:lnTo>
                      <a:pt x="258" y="138"/>
                    </a:lnTo>
                    <a:lnTo>
                      <a:pt x="257" y="147"/>
                    </a:lnTo>
                    <a:lnTo>
                      <a:pt x="255" y="159"/>
                    </a:lnTo>
                    <a:lnTo>
                      <a:pt x="251" y="175"/>
                    </a:lnTo>
                    <a:lnTo>
                      <a:pt x="245" y="194"/>
                    </a:lnTo>
                    <a:lnTo>
                      <a:pt x="236" y="214"/>
                    </a:lnTo>
                    <a:lnTo>
                      <a:pt x="231" y="225"/>
                    </a:lnTo>
                    <a:lnTo>
                      <a:pt x="224" y="236"/>
                    </a:lnTo>
                    <a:lnTo>
                      <a:pt x="217" y="248"/>
                    </a:lnTo>
                    <a:lnTo>
                      <a:pt x="208" y="260"/>
                    </a:lnTo>
                    <a:lnTo>
                      <a:pt x="208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Rectangle 7">
                <a:extLst>
                  <a:ext uri="{FF2B5EF4-FFF2-40B4-BE49-F238E27FC236}">
                    <a16:creationId xmlns:a16="http://schemas.microsoft.com/office/drawing/2014/main" id="{5103C3C8-D37C-4704-911C-71015C419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8638" y="1814513"/>
                <a:ext cx="2381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8">
                <a:extLst>
                  <a:ext uri="{FF2B5EF4-FFF2-40B4-BE49-F238E27FC236}">
                    <a16:creationId xmlns:a16="http://schemas.microsoft.com/office/drawing/2014/main" id="{577C52AD-F406-4B80-BB01-D03214E5D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538" y="1855788"/>
                <a:ext cx="55563" cy="71438"/>
              </a:xfrm>
              <a:custGeom>
                <a:avLst/>
                <a:gdLst>
                  <a:gd name="T0" fmla="*/ 35 w 35"/>
                  <a:gd name="T1" fmla="*/ 37 h 45"/>
                  <a:gd name="T2" fmla="*/ 12 w 35"/>
                  <a:gd name="T3" fmla="*/ 0 h 45"/>
                  <a:gd name="T4" fmla="*/ 0 w 35"/>
                  <a:gd name="T5" fmla="*/ 7 h 45"/>
                  <a:gd name="T6" fmla="*/ 22 w 35"/>
                  <a:gd name="T7" fmla="*/ 45 h 45"/>
                  <a:gd name="T8" fmla="*/ 35 w 35"/>
                  <a:gd name="T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5">
                    <a:moveTo>
                      <a:pt x="35" y="37"/>
                    </a:moveTo>
                    <a:lnTo>
                      <a:pt x="12" y="0"/>
                    </a:lnTo>
                    <a:lnTo>
                      <a:pt x="0" y="7"/>
                    </a:lnTo>
                    <a:lnTo>
                      <a:pt x="22" y="45"/>
                    </a:lnTo>
                    <a:lnTo>
                      <a:pt x="35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Freeform 9">
                <a:extLst>
                  <a:ext uri="{FF2B5EF4-FFF2-40B4-BE49-F238E27FC236}">
                    <a16:creationId xmlns:a16="http://schemas.microsoft.com/office/drawing/2014/main" id="{329F162A-05E2-4A12-9DB2-04AAB185BD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7650" y="1976438"/>
                <a:ext cx="69850" cy="53975"/>
              </a:xfrm>
              <a:custGeom>
                <a:avLst/>
                <a:gdLst>
                  <a:gd name="T0" fmla="*/ 44 w 44"/>
                  <a:gd name="T1" fmla="*/ 22 h 34"/>
                  <a:gd name="T2" fmla="*/ 7 w 44"/>
                  <a:gd name="T3" fmla="*/ 0 h 34"/>
                  <a:gd name="T4" fmla="*/ 0 w 44"/>
                  <a:gd name="T5" fmla="*/ 12 h 34"/>
                  <a:gd name="T6" fmla="*/ 38 w 44"/>
                  <a:gd name="T7" fmla="*/ 34 h 34"/>
                  <a:gd name="T8" fmla="*/ 44 w 44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22"/>
                    </a:moveTo>
                    <a:lnTo>
                      <a:pt x="7" y="0"/>
                    </a:lnTo>
                    <a:lnTo>
                      <a:pt x="0" y="12"/>
                    </a:lnTo>
                    <a:lnTo>
                      <a:pt x="38" y="34"/>
                    </a:lnTo>
                    <a:lnTo>
                      <a:pt x="4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Rectangle 10">
                <a:extLst>
                  <a:ext uri="{FF2B5EF4-FFF2-40B4-BE49-F238E27FC236}">
                    <a16:creationId xmlns:a16="http://schemas.microsoft.com/office/drawing/2014/main" id="{0324E3E3-2DC9-4963-9A0F-2FC3B9FBF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1138" y="2143125"/>
                <a:ext cx="6826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Rectangle 11">
                <a:extLst>
                  <a:ext uri="{FF2B5EF4-FFF2-40B4-BE49-F238E27FC236}">
                    <a16:creationId xmlns:a16="http://schemas.microsoft.com/office/drawing/2014/main" id="{6685E14E-7D37-448B-A302-74FCF2615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213" y="2133600"/>
                <a:ext cx="69850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Freeform 12">
                <a:extLst>
                  <a:ext uri="{FF2B5EF4-FFF2-40B4-BE49-F238E27FC236}">
                    <a16:creationId xmlns:a16="http://schemas.microsoft.com/office/drawing/2014/main" id="{5C2AFC03-9C9A-4E1B-B59E-E137C53F5A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8350" y="1966913"/>
                <a:ext cx="69850" cy="53975"/>
              </a:xfrm>
              <a:custGeom>
                <a:avLst/>
                <a:gdLst>
                  <a:gd name="T0" fmla="*/ 44 w 44"/>
                  <a:gd name="T1" fmla="*/ 13 h 34"/>
                  <a:gd name="T2" fmla="*/ 38 w 44"/>
                  <a:gd name="T3" fmla="*/ 0 h 34"/>
                  <a:gd name="T4" fmla="*/ 0 w 44"/>
                  <a:gd name="T5" fmla="*/ 22 h 34"/>
                  <a:gd name="T6" fmla="*/ 7 w 44"/>
                  <a:gd name="T7" fmla="*/ 34 h 34"/>
                  <a:gd name="T8" fmla="*/ 44 w 44"/>
                  <a:gd name="T9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13"/>
                    </a:moveTo>
                    <a:lnTo>
                      <a:pt x="38" y="0"/>
                    </a:lnTo>
                    <a:lnTo>
                      <a:pt x="0" y="22"/>
                    </a:lnTo>
                    <a:lnTo>
                      <a:pt x="7" y="34"/>
                    </a:lnTo>
                    <a:lnTo>
                      <a:pt x="4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Freeform 13">
                <a:extLst>
                  <a:ext uri="{FF2B5EF4-FFF2-40B4-BE49-F238E27FC236}">
                    <a16:creationId xmlns:a16="http://schemas.microsoft.com/office/drawing/2014/main" id="{BAA9E5BA-BA8A-4E79-A528-AF2609312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575" y="1849438"/>
                <a:ext cx="55563" cy="73025"/>
              </a:xfrm>
              <a:custGeom>
                <a:avLst/>
                <a:gdLst>
                  <a:gd name="T0" fmla="*/ 35 w 35"/>
                  <a:gd name="T1" fmla="*/ 8 h 46"/>
                  <a:gd name="T2" fmla="*/ 23 w 35"/>
                  <a:gd name="T3" fmla="*/ 0 h 46"/>
                  <a:gd name="T4" fmla="*/ 0 w 35"/>
                  <a:gd name="T5" fmla="*/ 38 h 46"/>
                  <a:gd name="T6" fmla="*/ 13 w 35"/>
                  <a:gd name="T7" fmla="*/ 46 h 46"/>
                  <a:gd name="T8" fmla="*/ 35 w 35"/>
                  <a:gd name="T9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6">
                    <a:moveTo>
                      <a:pt x="35" y="8"/>
                    </a:moveTo>
                    <a:lnTo>
                      <a:pt x="23" y="0"/>
                    </a:lnTo>
                    <a:lnTo>
                      <a:pt x="0" y="38"/>
                    </a:lnTo>
                    <a:lnTo>
                      <a:pt x="13" y="46"/>
                    </a:lnTo>
                    <a:lnTo>
                      <a:pt x="35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14">
                <a:extLst>
                  <a:ext uri="{FF2B5EF4-FFF2-40B4-BE49-F238E27FC236}">
                    <a16:creationId xmlns:a16="http://schemas.microsoft.com/office/drawing/2014/main" id="{BE0EB669-8FFB-449E-A37D-B535CE832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9938" y="2271713"/>
                <a:ext cx="73025" cy="52388"/>
              </a:xfrm>
              <a:custGeom>
                <a:avLst/>
                <a:gdLst>
                  <a:gd name="T0" fmla="*/ 0 w 46"/>
                  <a:gd name="T1" fmla="*/ 12 h 33"/>
                  <a:gd name="T2" fmla="*/ 38 w 46"/>
                  <a:gd name="T3" fmla="*/ 33 h 33"/>
                  <a:gd name="T4" fmla="*/ 46 w 46"/>
                  <a:gd name="T5" fmla="*/ 22 h 33"/>
                  <a:gd name="T6" fmla="*/ 8 w 46"/>
                  <a:gd name="T7" fmla="*/ 0 h 33"/>
                  <a:gd name="T8" fmla="*/ 0 w 46"/>
                  <a:gd name="T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3">
                    <a:moveTo>
                      <a:pt x="0" y="12"/>
                    </a:moveTo>
                    <a:lnTo>
                      <a:pt x="38" y="33"/>
                    </a:lnTo>
                    <a:lnTo>
                      <a:pt x="46" y="22"/>
                    </a:lnTo>
                    <a:lnTo>
                      <a:pt x="8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15">
                <a:extLst>
                  <a:ext uri="{FF2B5EF4-FFF2-40B4-BE49-F238E27FC236}">
                    <a16:creationId xmlns:a16="http://schemas.microsoft.com/office/drawing/2014/main" id="{A8511C80-29FB-40F7-A43B-29DA5443FE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238" y="2279650"/>
                <a:ext cx="71438" cy="53975"/>
              </a:xfrm>
              <a:custGeom>
                <a:avLst/>
                <a:gdLst>
                  <a:gd name="T0" fmla="*/ 0 w 45"/>
                  <a:gd name="T1" fmla="*/ 22 h 34"/>
                  <a:gd name="T2" fmla="*/ 8 w 45"/>
                  <a:gd name="T3" fmla="*/ 34 h 34"/>
                  <a:gd name="T4" fmla="*/ 45 w 45"/>
                  <a:gd name="T5" fmla="*/ 12 h 34"/>
                  <a:gd name="T6" fmla="*/ 38 w 45"/>
                  <a:gd name="T7" fmla="*/ 0 h 34"/>
                  <a:gd name="T8" fmla="*/ 0 w 45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4">
                    <a:moveTo>
                      <a:pt x="0" y="22"/>
                    </a:moveTo>
                    <a:lnTo>
                      <a:pt x="8" y="34"/>
                    </a:lnTo>
                    <a:lnTo>
                      <a:pt x="45" y="12"/>
                    </a:lnTo>
                    <a:lnTo>
                      <a:pt x="38" y="0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8CEAA8A-D107-4391-A278-8CFF3564C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856" y="1625971"/>
            <a:ext cx="1194864" cy="1194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7AE945-C2F0-46D2-ACB5-275C61222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603" y="1357584"/>
            <a:ext cx="1379042" cy="1379042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CF6BD36-AAA5-40B3-878E-775B9F8E9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95" y="1570065"/>
            <a:ext cx="1226931" cy="12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1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914258A-558C-4784-B36A-F8CC7FF46F72}"/>
              </a:ext>
            </a:extLst>
          </p:cNvPr>
          <p:cNvSpPr txBox="1">
            <a:spLocks/>
          </p:cNvSpPr>
          <p:nvPr/>
        </p:nvSpPr>
        <p:spPr>
          <a:xfrm>
            <a:off x="1804569" y="743668"/>
            <a:ext cx="4897014" cy="83840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onstantia" panose="02030602050306030303" pitchFamily="18" charset="0"/>
              </a:rPr>
              <a:t>B</a:t>
            </a:r>
            <a:r>
              <a:rPr lang="en-US" altLang="zh-CN" sz="3200" dirty="0">
                <a:latin typeface="Constantia" panose="02030602050306030303" pitchFamily="18" charset="0"/>
              </a:rPr>
              <a:t>usiness Understanding</a:t>
            </a:r>
            <a:endParaRPr lang="en-US" sz="3200" dirty="0">
              <a:latin typeface="Constantia" panose="02030602050306030303" pitchFamily="18" charset="0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1A6B8A47-D2F4-47CD-BE8E-08023F39472D}"/>
              </a:ext>
            </a:extLst>
          </p:cNvPr>
          <p:cNvSpPr/>
          <p:nvPr/>
        </p:nvSpPr>
        <p:spPr>
          <a:xfrm>
            <a:off x="-446930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E647410-2225-45E1-A3F5-55E9944A24AB}"/>
              </a:ext>
            </a:extLst>
          </p:cNvPr>
          <p:cNvSpPr/>
          <p:nvPr/>
        </p:nvSpPr>
        <p:spPr>
          <a:xfrm>
            <a:off x="205724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777777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FD1DCFC-EBBC-4528-BA00-4BC918DA9BD5}"/>
              </a:ext>
            </a:extLst>
          </p:cNvPr>
          <p:cNvSpPr/>
          <p:nvPr/>
        </p:nvSpPr>
        <p:spPr>
          <a:xfrm>
            <a:off x="858378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FF5A5F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차트 6">
            <a:extLst>
              <a:ext uri="{FF2B5EF4-FFF2-40B4-BE49-F238E27FC236}">
                <a16:creationId xmlns:a16="http://schemas.microsoft.com/office/drawing/2014/main" id="{126DBC2D-6F94-4F9F-A993-2328BE07FC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037195"/>
              </p:ext>
            </p:extLst>
          </p:nvPr>
        </p:nvGraphicFramePr>
        <p:xfrm>
          <a:off x="831367" y="2136430"/>
          <a:ext cx="9411551" cy="2914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518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D7732A0-302A-4793-8C63-B52967F82594}"/>
              </a:ext>
            </a:extLst>
          </p:cNvPr>
          <p:cNvGrpSpPr/>
          <p:nvPr/>
        </p:nvGrpSpPr>
        <p:grpSpPr>
          <a:xfrm>
            <a:off x="6701583" y="1666195"/>
            <a:ext cx="4574109" cy="4599859"/>
            <a:chOff x="1319660" y="2085975"/>
            <a:chExt cx="4574109" cy="409063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262BAB3-1923-45A5-9F03-09C89B0ADC7D}"/>
                </a:ext>
              </a:extLst>
            </p:cNvPr>
            <p:cNvGrpSpPr/>
            <p:nvPr/>
          </p:nvGrpSpPr>
          <p:grpSpPr>
            <a:xfrm>
              <a:off x="1319660" y="2295525"/>
              <a:ext cx="4574109" cy="3881088"/>
              <a:chOff x="1319660" y="2295525"/>
              <a:chExt cx="4574109" cy="388108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34A2917-5AF2-457A-8A5A-65CD4E2F705E}"/>
                  </a:ext>
                </a:extLst>
              </p:cNvPr>
              <p:cNvSpPr/>
              <p:nvPr/>
            </p:nvSpPr>
            <p:spPr>
              <a:xfrm>
                <a:off x="1319660" y="2295525"/>
                <a:ext cx="4574109" cy="38195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AEFAFF49-F24B-47CE-B28C-90B7ADCF8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41" y="3733744"/>
                <a:ext cx="4553027" cy="2442869"/>
              </a:xfrm>
              <a:prstGeom prst="rect">
                <a:avLst/>
              </a:prstGeom>
              <a:effectLst>
                <a:softEdge rad="25400"/>
              </a:effectLst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7A09F36-C7B7-425B-A39D-B51C9F81A3EC}"/>
                </a:ext>
              </a:extLst>
            </p:cNvPr>
            <p:cNvGrpSpPr/>
            <p:nvPr/>
          </p:nvGrpSpPr>
          <p:grpSpPr>
            <a:xfrm>
              <a:off x="1566862" y="2085975"/>
              <a:ext cx="4079704" cy="419100"/>
              <a:chOff x="1566862" y="2085975"/>
              <a:chExt cx="4079704" cy="4191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79EC6BF-FFF7-4D6B-8F5B-044644BB2162}"/>
                  </a:ext>
                </a:extLst>
              </p:cNvPr>
              <p:cNvSpPr/>
              <p:nvPr/>
            </p:nvSpPr>
            <p:spPr>
              <a:xfrm>
                <a:off x="1566862" y="2085975"/>
                <a:ext cx="4079704" cy="419100"/>
              </a:xfrm>
              <a:prstGeom prst="rect">
                <a:avLst/>
              </a:prstGeom>
              <a:solidFill>
                <a:srgbClr val="464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</a:t>
                </a:r>
                <a:r>
                  <a:rPr lang="en-US" altLang="zh-CN" dirty="0"/>
                  <a:t>ord</a:t>
                </a:r>
                <a:endParaRPr lang="ko-KR" altLang="en-US" dirty="0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6ABE714-CDDC-4BCF-939A-B16C9A0AC664}"/>
                  </a:ext>
                </a:extLst>
              </p:cNvPr>
              <p:cNvGrpSpPr/>
              <p:nvPr/>
            </p:nvGrpSpPr>
            <p:grpSpPr>
              <a:xfrm>
                <a:off x="1701714" y="2243138"/>
                <a:ext cx="3810000" cy="104775"/>
                <a:chOff x="1704975" y="2243138"/>
                <a:chExt cx="3810000" cy="104775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28BF98D-45AA-4528-94B5-9E8240408095}"/>
                    </a:ext>
                  </a:extLst>
                </p:cNvPr>
                <p:cNvSpPr/>
                <p:nvPr/>
              </p:nvSpPr>
              <p:spPr>
                <a:xfrm>
                  <a:off x="1704975" y="2243138"/>
                  <a:ext cx="104775" cy="10477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9FF97ADE-CB05-4D32-BFD0-853490C6FB61}"/>
                    </a:ext>
                  </a:extLst>
                </p:cNvPr>
                <p:cNvSpPr/>
                <p:nvPr/>
              </p:nvSpPr>
              <p:spPr>
                <a:xfrm>
                  <a:off x="5410200" y="2243138"/>
                  <a:ext cx="104775" cy="10477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8914258A-558C-4784-B36A-F8CC7FF46F72}"/>
              </a:ext>
            </a:extLst>
          </p:cNvPr>
          <p:cNvSpPr txBox="1">
            <a:spLocks/>
          </p:cNvSpPr>
          <p:nvPr/>
        </p:nvSpPr>
        <p:spPr>
          <a:xfrm>
            <a:off x="1804569" y="743668"/>
            <a:ext cx="4897014" cy="83840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onstantia" panose="02030602050306030303" pitchFamily="18" charset="0"/>
              </a:rPr>
              <a:t>B</a:t>
            </a:r>
            <a:r>
              <a:rPr lang="en-US" altLang="zh-CN" sz="3200" dirty="0">
                <a:latin typeface="Constantia" panose="02030602050306030303" pitchFamily="18" charset="0"/>
              </a:rPr>
              <a:t>usiness Understanding</a:t>
            </a:r>
            <a:endParaRPr lang="en-US" sz="3200" dirty="0">
              <a:latin typeface="Constantia" panose="02030602050306030303" pitchFamily="18" charset="0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1A6B8A47-D2F4-47CD-BE8E-08023F39472D}"/>
              </a:ext>
            </a:extLst>
          </p:cNvPr>
          <p:cNvSpPr/>
          <p:nvPr/>
        </p:nvSpPr>
        <p:spPr>
          <a:xfrm>
            <a:off x="-446930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E647410-2225-45E1-A3F5-55E9944A24AB}"/>
              </a:ext>
            </a:extLst>
          </p:cNvPr>
          <p:cNvSpPr/>
          <p:nvPr/>
        </p:nvSpPr>
        <p:spPr>
          <a:xfrm>
            <a:off x="205724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777777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FD1DCFC-EBBC-4528-BA00-4BC918DA9BD5}"/>
              </a:ext>
            </a:extLst>
          </p:cNvPr>
          <p:cNvSpPr/>
          <p:nvPr/>
        </p:nvSpPr>
        <p:spPr>
          <a:xfrm>
            <a:off x="858378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FF5A5F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659E5035-3D41-49C7-979C-DBD83AD8D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620189"/>
              </p:ext>
            </p:extLst>
          </p:nvPr>
        </p:nvGraphicFramePr>
        <p:xfrm>
          <a:off x="6990157" y="2544345"/>
          <a:ext cx="4018039" cy="1769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86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</a:rPr>
                        <a:t>Stylish design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</a:rPr>
                        <a:t>01</a:t>
                      </a:r>
                      <a:endParaRPr lang="en-US" altLang="ko-KR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</a:rPr>
                        <a:t>03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</a:rPr>
                        <a:t>04</a:t>
                      </a:r>
                      <a:endParaRPr lang="en-US" altLang="ko-KR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Stylish design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Text</a:t>
                      </a:r>
                      <a:r>
                        <a:rPr lang="en-US" altLang="ko-KR" sz="11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Text</a:t>
                      </a:r>
                      <a:r>
                        <a:rPr lang="en-US" altLang="ko-KR" sz="11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Text</a:t>
                      </a:r>
                      <a:r>
                        <a:rPr lang="en-US" altLang="ko-KR" sz="11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Text</a:t>
                      </a:r>
                      <a:r>
                        <a:rPr lang="en-US" altLang="ko-KR" sz="11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Stylish design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Text</a:t>
                      </a:r>
                      <a:r>
                        <a:rPr lang="en-US" altLang="ko-KR" sz="11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Text</a:t>
                      </a:r>
                      <a:r>
                        <a:rPr lang="en-US" altLang="ko-KR" sz="11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Text</a:t>
                      </a:r>
                      <a:r>
                        <a:rPr lang="en-US" altLang="ko-KR" sz="11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Text</a:t>
                      </a:r>
                      <a:r>
                        <a:rPr lang="en-US" altLang="ko-KR" sz="11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Stylish design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Text</a:t>
                      </a:r>
                      <a:r>
                        <a:rPr lang="en-US" altLang="ko-KR" sz="11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Text</a:t>
                      </a:r>
                      <a:r>
                        <a:rPr lang="en-US" altLang="ko-KR" sz="11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Text</a:t>
                      </a:r>
                      <a:r>
                        <a:rPr lang="en-US" altLang="ko-KR" sz="11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Text</a:t>
                      </a:r>
                      <a:r>
                        <a:rPr lang="en-US" altLang="ko-KR" sz="11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Stylish design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Text</a:t>
                      </a:r>
                      <a:r>
                        <a:rPr lang="en-US" altLang="ko-KR" sz="11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Text</a:t>
                      </a:r>
                      <a:r>
                        <a:rPr lang="en-US" altLang="ko-KR" sz="11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Text</a:t>
                      </a:r>
                      <a:r>
                        <a:rPr lang="en-US" altLang="ko-KR" sz="11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Text</a:t>
                      </a:r>
                      <a:r>
                        <a:rPr lang="en-US" altLang="ko-KR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E85467EA-4948-433D-87A0-03F79005A446}"/>
              </a:ext>
            </a:extLst>
          </p:cNvPr>
          <p:cNvGrpSpPr/>
          <p:nvPr/>
        </p:nvGrpSpPr>
        <p:grpSpPr>
          <a:xfrm>
            <a:off x="1374356" y="1672807"/>
            <a:ext cx="4574109" cy="4599859"/>
            <a:chOff x="1319660" y="2085975"/>
            <a:chExt cx="4574109" cy="409063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610EE00-28F1-474D-B000-A2F7D97D09C8}"/>
                </a:ext>
              </a:extLst>
            </p:cNvPr>
            <p:cNvGrpSpPr/>
            <p:nvPr/>
          </p:nvGrpSpPr>
          <p:grpSpPr>
            <a:xfrm>
              <a:off x="1319660" y="2295525"/>
              <a:ext cx="4574109" cy="3881088"/>
              <a:chOff x="1319660" y="2295525"/>
              <a:chExt cx="4574109" cy="388108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0AD0FF3-9D6D-4656-A141-DE0EFBE1D4FC}"/>
                  </a:ext>
                </a:extLst>
              </p:cNvPr>
              <p:cNvSpPr/>
              <p:nvPr/>
            </p:nvSpPr>
            <p:spPr>
              <a:xfrm>
                <a:off x="1319660" y="2295525"/>
                <a:ext cx="4574109" cy="38195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278B6F7-4E90-472D-8C37-DCAE96EE0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41" y="3733744"/>
                <a:ext cx="4553027" cy="2442869"/>
              </a:xfrm>
              <a:prstGeom prst="rect">
                <a:avLst/>
              </a:prstGeom>
              <a:effectLst>
                <a:softEdge rad="25400"/>
              </a:effectLst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2A4D226-87E2-4D6A-BC40-76F53CBA59A4}"/>
                </a:ext>
              </a:extLst>
            </p:cNvPr>
            <p:cNvGrpSpPr/>
            <p:nvPr/>
          </p:nvGrpSpPr>
          <p:grpSpPr>
            <a:xfrm>
              <a:off x="1566862" y="2085975"/>
              <a:ext cx="4079704" cy="419100"/>
              <a:chOff x="1566862" y="2085975"/>
              <a:chExt cx="4079704" cy="4191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F62D00C-C2A5-423C-9118-480AD090AFFB}"/>
                  </a:ext>
                </a:extLst>
              </p:cNvPr>
              <p:cNvSpPr/>
              <p:nvPr/>
            </p:nvSpPr>
            <p:spPr>
              <a:xfrm>
                <a:off x="1566862" y="2085975"/>
                <a:ext cx="4079704" cy="419100"/>
              </a:xfrm>
              <a:prstGeom prst="rect">
                <a:avLst/>
              </a:prstGeom>
              <a:solidFill>
                <a:srgbClr val="464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</a:t>
                </a:r>
                <a:r>
                  <a:rPr lang="en-US" altLang="zh-CN" dirty="0"/>
                  <a:t>ord</a:t>
                </a:r>
                <a:endParaRPr lang="ko-KR" altLang="en-US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0C83757-C862-481C-B7C6-EC194FCF2284}"/>
                  </a:ext>
                </a:extLst>
              </p:cNvPr>
              <p:cNvGrpSpPr/>
              <p:nvPr/>
            </p:nvGrpSpPr>
            <p:grpSpPr>
              <a:xfrm>
                <a:off x="1701714" y="2243138"/>
                <a:ext cx="3810000" cy="104775"/>
                <a:chOff x="1704975" y="2243138"/>
                <a:chExt cx="3810000" cy="104775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C394B77-BDF3-46AB-9CBA-184228CB2C88}"/>
                    </a:ext>
                  </a:extLst>
                </p:cNvPr>
                <p:cNvSpPr/>
                <p:nvPr/>
              </p:nvSpPr>
              <p:spPr>
                <a:xfrm>
                  <a:off x="1704975" y="2243138"/>
                  <a:ext cx="104775" cy="10477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30A8AB1-AFF8-4910-A0B4-A36D7DBA1C71}"/>
                    </a:ext>
                  </a:extLst>
                </p:cNvPr>
                <p:cNvSpPr/>
                <p:nvPr/>
              </p:nvSpPr>
              <p:spPr>
                <a:xfrm>
                  <a:off x="5410200" y="2243138"/>
                  <a:ext cx="104775" cy="10477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8116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914258A-558C-4784-B36A-F8CC7FF46F72}"/>
              </a:ext>
            </a:extLst>
          </p:cNvPr>
          <p:cNvSpPr txBox="1">
            <a:spLocks/>
          </p:cNvSpPr>
          <p:nvPr/>
        </p:nvSpPr>
        <p:spPr>
          <a:xfrm>
            <a:off x="1804569" y="743668"/>
            <a:ext cx="4897014" cy="83840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onstantia" panose="02030602050306030303" pitchFamily="18" charset="0"/>
              </a:rPr>
              <a:t>Color P</a:t>
            </a:r>
            <a:r>
              <a:rPr lang="en-US" altLang="zh-CN" sz="3200" dirty="0">
                <a:latin typeface="Constantia" panose="02030602050306030303" pitchFamily="18" charset="0"/>
              </a:rPr>
              <a:t>alette to Use </a:t>
            </a:r>
            <a:endParaRPr lang="en-US" sz="3200" dirty="0">
              <a:latin typeface="Constantia" panose="02030602050306030303" pitchFamily="18" charset="0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1A6B8A47-D2F4-47CD-BE8E-08023F39472D}"/>
              </a:ext>
            </a:extLst>
          </p:cNvPr>
          <p:cNvSpPr/>
          <p:nvPr/>
        </p:nvSpPr>
        <p:spPr>
          <a:xfrm>
            <a:off x="-446930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E647410-2225-45E1-A3F5-55E9944A24AB}"/>
              </a:ext>
            </a:extLst>
          </p:cNvPr>
          <p:cNvSpPr/>
          <p:nvPr/>
        </p:nvSpPr>
        <p:spPr>
          <a:xfrm>
            <a:off x="205724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777777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FD1DCFC-EBBC-4528-BA00-4BC918DA9BD5}"/>
              </a:ext>
            </a:extLst>
          </p:cNvPr>
          <p:cNvSpPr/>
          <p:nvPr/>
        </p:nvSpPr>
        <p:spPr>
          <a:xfrm>
            <a:off x="858378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FF5A5F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DB6CEE-D19F-49C6-8856-66AB1F8B5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6" y="1431852"/>
            <a:ext cx="7373120" cy="531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5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304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等线</vt:lpstr>
      <vt:lpstr>等线 Light</vt:lpstr>
      <vt:lpstr>맑은 고딕</vt:lpstr>
      <vt:lpstr>Arial</vt:lpstr>
      <vt:lpstr>Calibri</vt:lpstr>
      <vt:lpstr>Calibri Light</vt:lpstr>
      <vt:lpstr>Constantia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朱 泽宇</dc:creator>
  <cp:lastModifiedBy>Saha, Abhishek</cp:lastModifiedBy>
  <cp:revision>2</cp:revision>
  <dcterms:created xsi:type="dcterms:W3CDTF">2018-10-02T01:24:23Z</dcterms:created>
  <dcterms:modified xsi:type="dcterms:W3CDTF">2018-10-02T12:14:35Z</dcterms:modified>
</cp:coreProperties>
</file>