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0AAB4F-A1F7-9C46-CC1F-4481D1390C54}" v="425" dt="2025-06-17T13:43:28.814"/>
    <p1510:client id="{4E242351-6A3D-53A3-027F-CAAF70514DE5}" v="1328" dt="2025-06-17T13:45:56.726"/>
    <p1510:client id="{A233DA1D-E4C9-9D3B-70DB-28604EC4B699}" v="320" dt="2025-06-17T13:25:40.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8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4C2CD29-3A62-43BA-8F23-0BCC488FB4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6F26DEB-2AB0-43E7-A3D7-B864DF5043E2}">
      <dgm:prSet/>
      <dgm:spPr/>
      <dgm:t>
        <a:bodyPr/>
        <a:lstStyle/>
        <a:p>
          <a:r>
            <a:rPr lang="en-US"/>
            <a:t>The advantages that Netflix had using the Mean stack and particularly Node.js was that Node.js gave them Faster performance, it was Scalable, it Reduced developer complexity using JavaScript, and it had faster Deployment. </a:t>
          </a:r>
        </a:p>
      </dgm:t>
    </dgm:pt>
    <dgm:pt modelId="{7494EA21-8643-4C43-84B6-6CC9471E8FD6}" type="parTrans" cxnId="{9FB802D5-3041-4305-8883-8DB6AB103B9E}">
      <dgm:prSet/>
      <dgm:spPr/>
      <dgm:t>
        <a:bodyPr/>
        <a:lstStyle/>
        <a:p>
          <a:endParaRPr lang="en-US"/>
        </a:p>
      </dgm:t>
    </dgm:pt>
    <dgm:pt modelId="{3F5C68AA-2EEC-4130-9A8E-5343DFB3ACAD}" type="sibTrans" cxnId="{9FB802D5-3041-4305-8883-8DB6AB103B9E}">
      <dgm:prSet/>
      <dgm:spPr/>
      <dgm:t>
        <a:bodyPr/>
        <a:lstStyle/>
        <a:p>
          <a:endParaRPr lang="en-US"/>
        </a:p>
      </dgm:t>
    </dgm:pt>
    <dgm:pt modelId="{660E367E-FBAB-43AD-800C-81AAF674FD20}">
      <dgm:prSet/>
      <dgm:spPr/>
      <dgm:t>
        <a:bodyPr/>
        <a:lstStyle/>
        <a:p>
          <a:r>
            <a:rPr lang="en-US"/>
            <a:t>The disadvantages is that JavaScript was not made to build back-end servers.</a:t>
          </a:r>
        </a:p>
      </dgm:t>
    </dgm:pt>
    <dgm:pt modelId="{7C8263AD-7AFB-4AE9-9014-42158F31E567}" type="parTrans" cxnId="{70F97705-F956-45BD-9321-0558CF0DACFD}">
      <dgm:prSet/>
      <dgm:spPr/>
      <dgm:t>
        <a:bodyPr/>
        <a:lstStyle/>
        <a:p>
          <a:endParaRPr lang="en-US"/>
        </a:p>
      </dgm:t>
    </dgm:pt>
    <dgm:pt modelId="{D4B3AC2F-9591-4F1C-B143-2B2120F4EF22}" type="sibTrans" cxnId="{70F97705-F956-45BD-9321-0558CF0DACFD}">
      <dgm:prSet/>
      <dgm:spPr/>
      <dgm:t>
        <a:bodyPr/>
        <a:lstStyle/>
        <a:p>
          <a:endParaRPr lang="en-US"/>
        </a:p>
      </dgm:t>
    </dgm:pt>
    <dgm:pt modelId="{A46733A7-9268-4D4E-9E89-CF7D607B3A0B}">
      <dgm:prSet/>
      <dgm:spPr/>
      <dgm:t>
        <a:bodyPr/>
        <a:lstStyle/>
        <a:p>
          <a:r>
            <a:rPr lang="en-US"/>
            <a:t>Another disadvantage is that Netflix is now limited to using one programming language.</a:t>
          </a:r>
        </a:p>
      </dgm:t>
    </dgm:pt>
    <dgm:pt modelId="{AF9D3D02-76CB-4C61-A001-EE43A4F37028}" type="parTrans" cxnId="{8EAA132E-C474-4C84-AF09-D9521917411F}">
      <dgm:prSet/>
      <dgm:spPr/>
      <dgm:t>
        <a:bodyPr/>
        <a:lstStyle/>
        <a:p>
          <a:endParaRPr lang="en-US"/>
        </a:p>
      </dgm:t>
    </dgm:pt>
    <dgm:pt modelId="{758C78F4-8C84-4653-8417-347840634095}" type="sibTrans" cxnId="{8EAA132E-C474-4C84-AF09-D9521917411F}">
      <dgm:prSet/>
      <dgm:spPr/>
      <dgm:t>
        <a:bodyPr/>
        <a:lstStyle/>
        <a:p>
          <a:endParaRPr lang="en-US"/>
        </a:p>
      </dgm:t>
    </dgm:pt>
    <dgm:pt modelId="{16487384-C322-4C43-8006-80197ED35943}" type="pres">
      <dgm:prSet presAssocID="{94C2CD29-3A62-43BA-8F23-0BCC488FB4E9}" presName="linear" presStyleCnt="0">
        <dgm:presLayoutVars>
          <dgm:animLvl val="lvl"/>
          <dgm:resizeHandles val="exact"/>
        </dgm:presLayoutVars>
      </dgm:prSet>
      <dgm:spPr/>
    </dgm:pt>
    <dgm:pt modelId="{C7E4A772-7FAE-4421-A4CF-421448F7E563}" type="pres">
      <dgm:prSet presAssocID="{96F26DEB-2AB0-43E7-A3D7-B864DF5043E2}" presName="parentText" presStyleLbl="node1" presStyleIdx="0" presStyleCnt="3">
        <dgm:presLayoutVars>
          <dgm:chMax val="0"/>
          <dgm:bulletEnabled val="1"/>
        </dgm:presLayoutVars>
      </dgm:prSet>
      <dgm:spPr/>
    </dgm:pt>
    <dgm:pt modelId="{ACFF20AF-2B8C-46AA-A8AD-610D22D51940}" type="pres">
      <dgm:prSet presAssocID="{3F5C68AA-2EEC-4130-9A8E-5343DFB3ACAD}" presName="spacer" presStyleCnt="0"/>
      <dgm:spPr/>
    </dgm:pt>
    <dgm:pt modelId="{D5E2AA05-A1D0-487A-BE83-C621C47E33FA}" type="pres">
      <dgm:prSet presAssocID="{660E367E-FBAB-43AD-800C-81AAF674FD20}" presName="parentText" presStyleLbl="node1" presStyleIdx="1" presStyleCnt="3">
        <dgm:presLayoutVars>
          <dgm:chMax val="0"/>
          <dgm:bulletEnabled val="1"/>
        </dgm:presLayoutVars>
      </dgm:prSet>
      <dgm:spPr/>
    </dgm:pt>
    <dgm:pt modelId="{FBC468AA-4716-4C1A-BE21-DFFE18840483}" type="pres">
      <dgm:prSet presAssocID="{D4B3AC2F-9591-4F1C-B143-2B2120F4EF22}" presName="spacer" presStyleCnt="0"/>
      <dgm:spPr/>
    </dgm:pt>
    <dgm:pt modelId="{645F0E0E-8FCC-4415-B417-B137C82ED67F}" type="pres">
      <dgm:prSet presAssocID="{A46733A7-9268-4D4E-9E89-CF7D607B3A0B}" presName="parentText" presStyleLbl="node1" presStyleIdx="2" presStyleCnt="3">
        <dgm:presLayoutVars>
          <dgm:chMax val="0"/>
          <dgm:bulletEnabled val="1"/>
        </dgm:presLayoutVars>
      </dgm:prSet>
      <dgm:spPr/>
    </dgm:pt>
  </dgm:ptLst>
  <dgm:cxnLst>
    <dgm:cxn modelId="{70F97705-F956-45BD-9321-0558CF0DACFD}" srcId="{94C2CD29-3A62-43BA-8F23-0BCC488FB4E9}" destId="{660E367E-FBAB-43AD-800C-81AAF674FD20}" srcOrd="1" destOrd="0" parTransId="{7C8263AD-7AFB-4AE9-9014-42158F31E567}" sibTransId="{D4B3AC2F-9591-4F1C-B143-2B2120F4EF22}"/>
    <dgm:cxn modelId="{8EAA132E-C474-4C84-AF09-D9521917411F}" srcId="{94C2CD29-3A62-43BA-8F23-0BCC488FB4E9}" destId="{A46733A7-9268-4D4E-9E89-CF7D607B3A0B}" srcOrd="2" destOrd="0" parTransId="{AF9D3D02-76CB-4C61-A001-EE43A4F37028}" sibTransId="{758C78F4-8C84-4653-8417-347840634095}"/>
    <dgm:cxn modelId="{E4B98F85-9223-484E-BD8C-8B5EDAEFEBEC}" type="presOf" srcId="{94C2CD29-3A62-43BA-8F23-0BCC488FB4E9}" destId="{16487384-C322-4C43-8006-80197ED35943}" srcOrd="0" destOrd="0" presId="urn:microsoft.com/office/officeart/2005/8/layout/vList2"/>
    <dgm:cxn modelId="{8DC8F4C9-AE8A-4B82-AB1B-AC8F182CE952}" type="presOf" srcId="{96F26DEB-2AB0-43E7-A3D7-B864DF5043E2}" destId="{C7E4A772-7FAE-4421-A4CF-421448F7E563}" srcOrd="0" destOrd="0" presId="urn:microsoft.com/office/officeart/2005/8/layout/vList2"/>
    <dgm:cxn modelId="{1AA7EFCC-7A9A-4F27-9103-A4738D1A2B40}" type="presOf" srcId="{A46733A7-9268-4D4E-9E89-CF7D607B3A0B}" destId="{645F0E0E-8FCC-4415-B417-B137C82ED67F}" srcOrd="0" destOrd="0" presId="urn:microsoft.com/office/officeart/2005/8/layout/vList2"/>
    <dgm:cxn modelId="{9FB802D5-3041-4305-8883-8DB6AB103B9E}" srcId="{94C2CD29-3A62-43BA-8F23-0BCC488FB4E9}" destId="{96F26DEB-2AB0-43E7-A3D7-B864DF5043E2}" srcOrd="0" destOrd="0" parTransId="{7494EA21-8643-4C43-84B6-6CC9471E8FD6}" sibTransId="{3F5C68AA-2EEC-4130-9A8E-5343DFB3ACAD}"/>
    <dgm:cxn modelId="{A8DAE1F0-3CF4-408F-99C0-A85D91004EA2}" type="presOf" srcId="{660E367E-FBAB-43AD-800C-81AAF674FD20}" destId="{D5E2AA05-A1D0-487A-BE83-C621C47E33FA}" srcOrd="0" destOrd="0" presId="urn:microsoft.com/office/officeart/2005/8/layout/vList2"/>
    <dgm:cxn modelId="{7D0808AF-4ABC-44EA-B417-85E5209D280E}" type="presParOf" srcId="{16487384-C322-4C43-8006-80197ED35943}" destId="{C7E4A772-7FAE-4421-A4CF-421448F7E563}" srcOrd="0" destOrd="0" presId="urn:microsoft.com/office/officeart/2005/8/layout/vList2"/>
    <dgm:cxn modelId="{B94E17A0-1D9A-4FCC-B864-7B1A739FCF86}" type="presParOf" srcId="{16487384-C322-4C43-8006-80197ED35943}" destId="{ACFF20AF-2B8C-46AA-A8AD-610D22D51940}" srcOrd="1" destOrd="0" presId="urn:microsoft.com/office/officeart/2005/8/layout/vList2"/>
    <dgm:cxn modelId="{3D57AD63-67BA-415C-8B7C-6664E786C537}" type="presParOf" srcId="{16487384-C322-4C43-8006-80197ED35943}" destId="{D5E2AA05-A1D0-487A-BE83-C621C47E33FA}" srcOrd="2" destOrd="0" presId="urn:microsoft.com/office/officeart/2005/8/layout/vList2"/>
    <dgm:cxn modelId="{2CE8B8CC-53AA-4CF8-A02D-BCC5A659C69A}" type="presParOf" srcId="{16487384-C322-4C43-8006-80197ED35943}" destId="{FBC468AA-4716-4C1A-BE21-DFFE18840483}" srcOrd="3" destOrd="0" presId="urn:microsoft.com/office/officeart/2005/8/layout/vList2"/>
    <dgm:cxn modelId="{B104C40F-F758-4383-981A-7055A434DD5E}" type="presParOf" srcId="{16487384-C322-4C43-8006-80197ED35943}" destId="{645F0E0E-8FCC-4415-B417-B137C82ED67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05430B-5F4B-49DA-BBE6-F9146EEF24E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77C30D0-0F9E-42AF-8DE1-7488D9EC335F}">
      <dgm:prSet/>
      <dgm:spPr/>
      <dgm:t>
        <a:bodyPr/>
        <a:lstStyle/>
        <a:p>
          <a:r>
            <a:rPr lang="en-US"/>
            <a:t>Backend (Node.js + Express)</a:t>
          </a:r>
        </a:p>
      </dgm:t>
    </dgm:pt>
    <dgm:pt modelId="{DBD12166-19B9-4F9E-8375-02021D6FA492}" type="parTrans" cxnId="{AC83BEF7-B817-48F2-9B0B-D31EBA4DA6F5}">
      <dgm:prSet/>
      <dgm:spPr/>
      <dgm:t>
        <a:bodyPr/>
        <a:lstStyle/>
        <a:p>
          <a:endParaRPr lang="en-US"/>
        </a:p>
      </dgm:t>
    </dgm:pt>
    <dgm:pt modelId="{965D7767-A49A-4588-BCFB-1AE5B5C70BA3}" type="sibTrans" cxnId="{AC83BEF7-B817-48F2-9B0B-D31EBA4DA6F5}">
      <dgm:prSet/>
      <dgm:spPr/>
      <dgm:t>
        <a:bodyPr/>
        <a:lstStyle/>
        <a:p>
          <a:endParaRPr lang="en-US"/>
        </a:p>
      </dgm:t>
    </dgm:pt>
    <dgm:pt modelId="{1EE21682-51FE-4082-9433-83FEC3CB8170}">
      <dgm:prSet/>
      <dgm:spPr/>
      <dgm:t>
        <a:bodyPr/>
        <a:lstStyle/>
        <a:p>
          <a:r>
            <a:rPr lang="en-US"/>
            <a:t>Handles asynchronous requests for streaming, user data and recommendations.</a:t>
          </a:r>
        </a:p>
      </dgm:t>
    </dgm:pt>
    <dgm:pt modelId="{C82E2B71-AB7A-4D42-8BEF-4C70FAF51C4B}" type="parTrans" cxnId="{F73BCE7A-D102-422B-AAC4-181BF4F6800A}">
      <dgm:prSet/>
      <dgm:spPr/>
      <dgm:t>
        <a:bodyPr/>
        <a:lstStyle/>
        <a:p>
          <a:endParaRPr lang="en-US"/>
        </a:p>
      </dgm:t>
    </dgm:pt>
    <dgm:pt modelId="{2229959E-98AD-4335-8AB6-7F3699F30D09}" type="sibTrans" cxnId="{F73BCE7A-D102-422B-AAC4-181BF4F6800A}">
      <dgm:prSet/>
      <dgm:spPr/>
      <dgm:t>
        <a:bodyPr/>
        <a:lstStyle/>
        <a:p>
          <a:endParaRPr lang="en-US"/>
        </a:p>
      </dgm:t>
    </dgm:pt>
    <dgm:pt modelId="{E1B09137-4439-48FF-B543-B0DCEFDC88CE}">
      <dgm:prSet/>
      <dgm:spPr/>
      <dgm:t>
        <a:bodyPr/>
        <a:lstStyle/>
        <a:p>
          <a:r>
            <a:rPr lang="en-US"/>
            <a:t>Frontend (Angular)</a:t>
          </a:r>
        </a:p>
      </dgm:t>
    </dgm:pt>
    <dgm:pt modelId="{9CC20A4D-67F2-4D50-96D0-70143D590303}" type="parTrans" cxnId="{6821B83B-B300-4422-B7AC-BF729C457552}">
      <dgm:prSet/>
      <dgm:spPr/>
      <dgm:t>
        <a:bodyPr/>
        <a:lstStyle/>
        <a:p>
          <a:endParaRPr lang="en-US"/>
        </a:p>
      </dgm:t>
    </dgm:pt>
    <dgm:pt modelId="{5CDB0631-4FD9-4355-99A6-5EC0BDD21AEC}" type="sibTrans" cxnId="{6821B83B-B300-4422-B7AC-BF729C457552}">
      <dgm:prSet/>
      <dgm:spPr/>
      <dgm:t>
        <a:bodyPr/>
        <a:lstStyle/>
        <a:p>
          <a:endParaRPr lang="en-US"/>
        </a:p>
      </dgm:t>
    </dgm:pt>
    <dgm:pt modelId="{1D1B6C43-8A7D-4F80-BB54-DB6B6CB965E6}">
      <dgm:prSet/>
      <dgm:spPr/>
      <dgm:t>
        <a:bodyPr/>
        <a:lstStyle/>
        <a:p>
          <a:r>
            <a:rPr lang="en-US"/>
            <a:t>Enables fast, dynamic page updates (specifically useful for smart TVs and mobile devices.)</a:t>
          </a:r>
        </a:p>
      </dgm:t>
    </dgm:pt>
    <dgm:pt modelId="{BE89192B-2751-482B-BE25-06F77E502D6D}" type="parTrans" cxnId="{40430729-3925-4655-9163-3E49E4CA90CD}">
      <dgm:prSet/>
      <dgm:spPr/>
      <dgm:t>
        <a:bodyPr/>
        <a:lstStyle/>
        <a:p>
          <a:endParaRPr lang="en-US"/>
        </a:p>
      </dgm:t>
    </dgm:pt>
    <dgm:pt modelId="{21859117-E2C7-4357-B159-39DFBBEDE89A}" type="sibTrans" cxnId="{40430729-3925-4655-9163-3E49E4CA90CD}">
      <dgm:prSet/>
      <dgm:spPr/>
      <dgm:t>
        <a:bodyPr/>
        <a:lstStyle/>
        <a:p>
          <a:endParaRPr lang="en-US"/>
        </a:p>
      </dgm:t>
    </dgm:pt>
    <dgm:pt modelId="{9069F7A1-B2B8-4CA5-BB63-1955109A9380}">
      <dgm:prSet/>
      <dgm:spPr/>
      <dgm:t>
        <a:bodyPr/>
        <a:lstStyle/>
        <a:p>
          <a:r>
            <a:rPr lang="en-US"/>
            <a:t>Database (MongoDB)</a:t>
          </a:r>
        </a:p>
      </dgm:t>
    </dgm:pt>
    <dgm:pt modelId="{5514413D-0DEC-4EAE-A501-C862E3649CC0}" type="parTrans" cxnId="{1A9101C4-473E-4752-85B6-716B5B2D9FC4}">
      <dgm:prSet/>
      <dgm:spPr/>
      <dgm:t>
        <a:bodyPr/>
        <a:lstStyle/>
        <a:p>
          <a:endParaRPr lang="en-US"/>
        </a:p>
      </dgm:t>
    </dgm:pt>
    <dgm:pt modelId="{D79C57B2-CE5D-4E57-98DE-5F7671B19E79}" type="sibTrans" cxnId="{1A9101C4-473E-4752-85B6-716B5B2D9FC4}">
      <dgm:prSet/>
      <dgm:spPr/>
      <dgm:t>
        <a:bodyPr/>
        <a:lstStyle/>
        <a:p>
          <a:endParaRPr lang="en-US"/>
        </a:p>
      </dgm:t>
    </dgm:pt>
    <dgm:pt modelId="{C7244044-0AA3-467B-83FA-BDA582324B95}">
      <dgm:prSet/>
      <dgm:spPr/>
      <dgm:t>
        <a:bodyPr/>
        <a:lstStyle/>
        <a:p>
          <a:r>
            <a:rPr lang="en-US"/>
            <a:t>Stores content metadata, user preferences, and session data in flexible JSON format.</a:t>
          </a:r>
        </a:p>
      </dgm:t>
    </dgm:pt>
    <dgm:pt modelId="{ABFBAB4A-D782-4C3E-BCA3-126D9744EDF7}" type="parTrans" cxnId="{67F04F7B-59C7-4147-80BA-D816CD35A84F}">
      <dgm:prSet/>
      <dgm:spPr/>
      <dgm:t>
        <a:bodyPr/>
        <a:lstStyle/>
        <a:p>
          <a:endParaRPr lang="en-US"/>
        </a:p>
      </dgm:t>
    </dgm:pt>
    <dgm:pt modelId="{84D715EA-2A5E-426F-93C7-02095272B61C}" type="sibTrans" cxnId="{67F04F7B-59C7-4147-80BA-D816CD35A84F}">
      <dgm:prSet/>
      <dgm:spPr/>
      <dgm:t>
        <a:bodyPr/>
        <a:lstStyle/>
        <a:p>
          <a:endParaRPr lang="en-US"/>
        </a:p>
      </dgm:t>
    </dgm:pt>
    <dgm:pt modelId="{D9F04F68-8405-4FF6-B1B0-9AFE42180BDA}" type="pres">
      <dgm:prSet presAssocID="{9B05430B-5F4B-49DA-BBE6-F9146EEF24EB}" presName="root" presStyleCnt="0">
        <dgm:presLayoutVars>
          <dgm:dir/>
          <dgm:resizeHandles val="exact"/>
        </dgm:presLayoutVars>
      </dgm:prSet>
      <dgm:spPr/>
    </dgm:pt>
    <dgm:pt modelId="{F62675EB-3A1A-40DE-9DCD-C8BD84E3848D}" type="pres">
      <dgm:prSet presAssocID="{777C30D0-0F9E-42AF-8DE1-7488D9EC335F}" presName="compNode" presStyleCnt="0"/>
      <dgm:spPr/>
    </dgm:pt>
    <dgm:pt modelId="{E28E6534-9E8C-450D-AEB9-8020F4FC06FA}" type="pres">
      <dgm:prSet presAssocID="{777C30D0-0F9E-42AF-8DE1-7488D9EC335F}" presName="bgRect" presStyleLbl="bgShp" presStyleIdx="0" presStyleCnt="3"/>
      <dgm:spPr/>
    </dgm:pt>
    <dgm:pt modelId="{0CDA3742-BE2A-4230-A3B6-F9E8FD0ECBF2}" type="pres">
      <dgm:prSet presAssocID="{777C30D0-0F9E-42AF-8DE1-7488D9EC33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5EEDE58D-9B98-4208-93FC-DEE2B88066A7}" type="pres">
      <dgm:prSet presAssocID="{777C30D0-0F9E-42AF-8DE1-7488D9EC335F}" presName="spaceRect" presStyleCnt="0"/>
      <dgm:spPr/>
    </dgm:pt>
    <dgm:pt modelId="{87715579-7651-4BC2-B1D8-B0D402A71B49}" type="pres">
      <dgm:prSet presAssocID="{777C30D0-0F9E-42AF-8DE1-7488D9EC335F}" presName="parTx" presStyleLbl="revTx" presStyleIdx="0" presStyleCnt="6">
        <dgm:presLayoutVars>
          <dgm:chMax val="0"/>
          <dgm:chPref val="0"/>
        </dgm:presLayoutVars>
      </dgm:prSet>
      <dgm:spPr/>
    </dgm:pt>
    <dgm:pt modelId="{0FE9DBF3-946F-4504-877B-96CD9919AF35}" type="pres">
      <dgm:prSet presAssocID="{777C30D0-0F9E-42AF-8DE1-7488D9EC335F}" presName="desTx" presStyleLbl="revTx" presStyleIdx="1" presStyleCnt="6">
        <dgm:presLayoutVars/>
      </dgm:prSet>
      <dgm:spPr/>
    </dgm:pt>
    <dgm:pt modelId="{D6C049E1-81C4-429B-8843-92AF9CF9F796}" type="pres">
      <dgm:prSet presAssocID="{965D7767-A49A-4588-BCFB-1AE5B5C70BA3}" presName="sibTrans" presStyleCnt="0"/>
      <dgm:spPr/>
    </dgm:pt>
    <dgm:pt modelId="{FAA9D9F3-FA4C-4F9C-ABF9-E59AC3B3F6B1}" type="pres">
      <dgm:prSet presAssocID="{E1B09137-4439-48FF-B543-B0DCEFDC88CE}" presName="compNode" presStyleCnt="0"/>
      <dgm:spPr/>
    </dgm:pt>
    <dgm:pt modelId="{2AF04918-DFA5-4E1F-9CEE-21F25F41BD7F}" type="pres">
      <dgm:prSet presAssocID="{E1B09137-4439-48FF-B543-B0DCEFDC88CE}" presName="bgRect" presStyleLbl="bgShp" presStyleIdx="1" presStyleCnt="3"/>
      <dgm:spPr/>
    </dgm:pt>
    <dgm:pt modelId="{2FBF7863-7AAB-4963-8B07-7E1CCA238DC9}" type="pres">
      <dgm:prSet presAssocID="{E1B09137-4439-48FF-B543-B0DCEFDC88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jector screen"/>
        </a:ext>
      </dgm:extLst>
    </dgm:pt>
    <dgm:pt modelId="{308F8EEE-CC8A-4485-A6C2-4B285D6ECCE6}" type="pres">
      <dgm:prSet presAssocID="{E1B09137-4439-48FF-B543-B0DCEFDC88CE}" presName="spaceRect" presStyleCnt="0"/>
      <dgm:spPr/>
    </dgm:pt>
    <dgm:pt modelId="{24FFFD4C-823D-4BAC-A20E-F76369E3AF38}" type="pres">
      <dgm:prSet presAssocID="{E1B09137-4439-48FF-B543-B0DCEFDC88CE}" presName="parTx" presStyleLbl="revTx" presStyleIdx="2" presStyleCnt="6">
        <dgm:presLayoutVars>
          <dgm:chMax val="0"/>
          <dgm:chPref val="0"/>
        </dgm:presLayoutVars>
      </dgm:prSet>
      <dgm:spPr/>
    </dgm:pt>
    <dgm:pt modelId="{C853532C-6AF1-4BD9-8059-8A67F3718276}" type="pres">
      <dgm:prSet presAssocID="{E1B09137-4439-48FF-B543-B0DCEFDC88CE}" presName="desTx" presStyleLbl="revTx" presStyleIdx="3" presStyleCnt="6">
        <dgm:presLayoutVars/>
      </dgm:prSet>
      <dgm:spPr/>
    </dgm:pt>
    <dgm:pt modelId="{B7761224-F808-4AF8-9987-2BFCB09F35E3}" type="pres">
      <dgm:prSet presAssocID="{5CDB0631-4FD9-4355-99A6-5EC0BDD21AEC}" presName="sibTrans" presStyleCnt="0"/>
      <dgm:spPr/>
    </dgm:pt>
    <dgm:pt modelId="{01233B96-D7DB-41A8-98C6-E0A79D6DF9A8}" type="pres">
      <dgm:prSet presAssocID="{9069F7A1-B2B8-4CA5-BB63-1955109A9380}" presName="compNode" presStyleCnt="0"/>
      <dgm:spPr/>
    </dgm:pt>
    <dgm:pt modelId="{31AE85C4-5908-4275-B6A8-66A34BECB5EA}" type="pres">
      <dgm:prSet presAssocID="{9069F7A1-B2B8-4CA5-BB63-1955109A9380}" presName="bgRect" presStyleLbl="bgShp" presStyleIdx="2" presStyleCnt="3"/>
      <dgm:spPr/>
    </dgm:pt>
    <dgm:pt modelId="{125D0A9D-0AF5-41D2-A5D7-FC74CBF19BAB}" type="pres">
      <dgm:prSet presAssocID="{9069F7A1-B2B8-4CA5-BB63-1955109A93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6AAEFF5-A051-427B-BB4C-AD054BCFE6F5}" type="pres">
      <dgm:prSet presAssocID="{9069F7A1-B2B8-4CA5-BB63-1955109A9380}" presName="spaceRect" presStyleCnt="0"/>
      <dgm:spPr/>
    </dgm:pt>
    <dgm:pt modelId="{E6437C30-A323-4291-973A-1B00D7150ED7}" type="pres">
      <dgm:prSet presAssocID="{9069F7A1-B2B8-4CA5-BB63-1955109A9380}" presName="parTx" presStyleLbl="revTx" presStyleIdx="4" presStyleCnt="6">
        <dgm:presLayoutVars>
          <dgm:chMax val="0"/>
          <dgm:chPref val="0"/>
        </dgm:presLayoutVars>
      </dgm:prSet>
      <dgm:spPr/>
    </dgm:pt>
    <dgm:pt modelId="{213C8889-A3BB-45B3-9AE2-A2104ACC1B80}" type="pres">
      <dgm:prSet presAssocID="{9069F7A1-B2B8-4CA5-BB63-1955109A9380}" presName="desTx" presStyleLbl="revTx" presStyleIdx="5" presStyleCnt="6">
        <dgm:presLayoutVars/>
      </dgm:prSet>
      <dgm:spPr/>
    </dgm:pt>
  </dgm:ptLst>
  <dgm:cxnLst>
    <dgm:cxn modelId="{0EC03108-7B98-4738-A3A5-73B87BBC8EEB}" type="presOf" srcId="{1EE21682-51FE-4082-9433-83FEC3CB8170}" destId="{0FE9DBF3-946F-4504-877B-96CD9919AF35}" srcOrd="0" destOrd="0" presId="urn:microsoft.com/office/officeart/2018/2/layout/IconVerticalSolidList"/>
    <dgm:cxn modelId="{40430729-3925-4655-9163-3E49E4CA90CD}" srcId="{E1B09137-4439-48FF-B543-B0DCEFDC88CE}" destId="{1D1B6C43-8A7D-4F80-BB54-DB6B6CB965E6}" srcOrd="0" destOrd="0" parTransId="{BE89192B-2751-482B-BE25-06F77E502D6D}" sibTransId="{21859117-E2C7-4357-B159-39DFBBEDE89A}"/>
    <dgm:cxn modelId="{73525830-4D24-43EF-A09A-550E37661E7B}" type="presOf" srcId="{C7244044-0AA3-467B-83FA-BDA582324B95}" destId="{213C8889-A3BB-45B3-9AE2-A2104ACC1B80}" srcOrd="0" destOrd="0" presId="urn:microsoft.com/office/officeart/2018/2/layout/IconVerticalSolidList"/>
    <dgm:cxn modelId="{6821B83B-B300-4422-B7AC-BF729C457552}" srcId="{9B05430B-5F4B-49DA-BBE6-F9146EEF24EB}" destId="{E1B09137-4439-48FF-B543-B0DCEFDC88CE}" srcOrd="1" destOrd="0" parTransId="{9CC20A4D-67F2-4D50-96D0-70143D590303}" sibTransId="{5CDB0631-4FD9-4355-99A6-5EC0BDD21AEC}"/>
    <dgm:cxn modelId="{4F534F55-A770-4B67-8561-1E1931277820}" type="presOf" srcId="{9B05430B-5F4B-49DA-BBE6-F9146EEF24EB}" destId="{D9F04F68-8405-4FF6-B1B0-9AFE42180BDA}" srcOrd="0" destOrd="0" presId="urn:microsoft.com/office/officeart/2018/2/layout/IconVerticalSolidList"/>
    <dgm:cxn modelId="{F73BCE7A-D102-422B-AAC4-181BF4F6800A}" srcId="{777C30D0-0F9E-42AF-8DE1-7488D9EC335F}" destId="{1EE21682-51FE-4082-9433-83FEC3CB8170}" srcOrd="0" destOrd="0" parTransId="{C82E2B71-AB7A-4D42-8BEF-4C70FAF51C4B}" sibTransId="{2229959E-98AD-4335-8AB6-7F3699F30D09}"/>
    <dgm:cxn modelId="{67F04F7B-59C7-4147-80BA-D816CD35A84F}" srcId="{9069F7A1-B2B8-4CA5-BB63-1955109A9380}" destId="{C7244044-0AA3-467B-83FA-BDA582324B95}" srcOrd="0" destOrd="0" parTransId="{ABFBAB4A-D782-4C3E-BCA3-126D9744EDF7}" sibTransId="{84D715EA-2A5E-426F-93C7-02095272B61C}"/>
    <dgm:cxn modelId="{8A97508E-8744-47D6-9E20-207D3CA1A6B1}" type="presOf" srcId="{1D1B6C43-8A7D-4F80-BB54-DB6B6CB965E6}" destId="{C853532C-6AF1-4BD9-8059-8A67F3718276}" srcOrd="0" destOrd="0" presId="urn:microsoft.com/office/officeart/2018/2/layout/IconVerticalSolidList"/>
    <dgm:cxn modelId="{85762A98-0778-4026-B4DD-D5B7B4CA2850}" type="presOf" srcId="{E1B09137-4439-48FF-B543-B0DCEFDC88CE}" destId="{24FFFD4C-823D-4BAC-A20E-F76369E3AF38}" srcOrd="0" destOrd="0" presId="urn:microsoft.com/office/officeart/2018/2/layout/IconVerticalSolidList"/>
    <dgm:cxn modelId="{896E62B4-6306-4D54-ABE2-6C3B6BBD693D}" type="presOf" srcId="{9069F7A1-B2B8-4CA5-BB63-1955109A9380}" destId="{E6437C30-A323-4291-973A-1B00D7150ED7}" srcOrd="0" destOrd="0" presId="urn:microsoft.com/office/officeart/2018/2/layout/IconVerticalSolidList"/>
    <dgm:cxn modelId="{1A9101C4-473E-4752-85B6-716B5B2D9FC4}" srcId="{9B05430B-5F4B-49DA-BBE6-F9146EEF24EB}" destId="{9069F7A1-B2B8-4CA5-BB63-1955109A9380}" srcOrd="2" destOrd="0" parTransId="{5514413D-0DEC-4EAE-A501-C862E3649CC0}" sibTransId="{D79C57B2-CE5D-4E57-98DE-5F7671B19E79}"/>
    <dgm:cxn modelId="{69450DC9-1667-4020-89E8-5D75CBAC854D}" type="presOf" srcId="{777C30D0-0F9E-42AF-8DE1-7488D9EC335F}" destId="{87715579-7651-4BC2-B1D8-B0D402A71B49}" srcOrd="0" destOrd="0" presId="urn:microsoft.com/office/officeart/2018/2/layout/IconVerticalSolidList"/>
    <dgm:cxn modelId="{AC83BEF7-B817-48F2-9B0B-D31EBA4DA6F5}" srcId="{9B05430B-5F4B-49DA-BBE6-F9146EEF24EB}" destId="{777C30D0-0F9E-42AF-8DE1-7488D9EC335F}" srcOrd="0" destOrd="0" parTransId="{DBD12166-19B9-4F9E-8375-02021D6FA492}" sibTransId="{965D7767-A49A-4588-BCFB-1AE5B5C70BA3}"/>
    <dgm:cxn modelId="{FBB20902-2A27-43AD-88AD-6BC7900A9966}" type="presParOf" srcId="{D9F04F68-8405-4FF6-B1B0-9AFE42180BDA}" destId="{F62675EB-3A1A-40DE-9DCD-C8BD84E3848D}" srcOrd="0" destOrd="0" presId="urn:microsoft.com/office/officeart/2018/2/layout/IconVerticalSolidList"/>
    <dgm:cxn modelId="{9BD7034F-3CAE-45C2-94AE-71CBC1F3F88F}" type="presParOf" srcId="{F62675EB-3A1A-40DE-9DCD-C8BD84E3848D}" destId="{E28E6534-9E8C-450D-AEB9-8020F4FC06FA}" srcOrd="0" destOrd="0" presId="urn:microsoft.com/office/officeart/2018/2/layout/IconVerticalSolidList"/>
    <dgm:cxn modelId="{C2474C6D-8BFE-4287-9A85-F4F0F6B16944}" type="presParOf" srcId="{F62675EB-3A1A-40DE-9DCD-C8BD84E3848D}" destId="{0CDA3742-BE2A-4230-A3B6-F9E8FD0ECBF2}" srcOrd="1" destOrd="0" presId="urn:microsoft.com/office/officeart/2018/2/layout/IconVerticalSolidList"/>
    <dgm:cxn modelId="{766B9AF2-DE77-4437-BFDA-F8FFF6CFD097}" type="presParOf" srcId="{F62675EB-3A1A-40DE-9DCD-C8BD84E3848D}" destId="{5EEDE58D-9B98-4208-93FC-DEE2B88066A7}" srcOrd="2" destOrd="0" presId="urn:microsoft.com/office/officeart/2018/2/layout/IconVerticalSolidList"/>
    <dgm:cxn modelId="{869BFB92-11CE-49B8-B1FE-06DA3EE7074C}" type="presParOf" srcId="{F62675EB-3A1A-40DE-9DCD-C8BD84E3848D}" destId="{87715579-7651-4BC2-B1D8-B0D402A71B49}" srcOrd="3" destOrd="0" presId="urn:microsoft.com/office/officeart/2018/2/layout/IconVerticalSolidList"/>
    <dgm:cxn modelId="{00B4F251-30FA-4B9E-94EF-ACA6C6541EA3}" type="presParOf" srcId="{F62675EB-3A1A-40DE-9DCD-C8BD84E3848D}" destId="{0FE9DBF3-946F-4504-877B-96CD9919AF35}" srcOrd="4" destOrd="0" presId="urn:microsoft.com/office/officeart/2018/2/layout/IconVerticalSolidList"/>
    <dgm:cxn modelId="{21E2C9F6-C68D-4D94-82C2-0647FAE9113D}" type="presParOf" srcId="{D9F04F68-8405-4FF6-B1B0-9AFE42180BDA}" destId="{D6C049E1-81C4-429B-8843-92AF9CF9F796}" srcOrd="1" destOrd="0" presId="urn:microsoft.com/office/officeart/2018/2/layout/IconVerticalSolidList"/>
    <dgm:cxn modelId="{66B5FCFD-E305-4247-8227-E1831541841B}" type="presParOf" srcId="{D9F04F68-8405-4FF6-B1B0-9AFE42180BDA}" destId="{FAA9D9F3-FA4C-4F9C-ABF9-E59AC3B3F6B1}" srcOrd="2" destOrd="0" presId="urn:microsoft.com/office/officeart/2018/2/layout/IconVerticalSolidList"/>
    <dgm:cxn modelId="{7782F853-2400-4904-9320-6C0D452FA80C}" type="presParOf" srcId="{FAA9D9F3-FA4C-4F9C-ABF9-E59AC3B3F6B1}" destId="{2AF04918-DFA5-4E1F-9CEE-21F25F41BD7F}" srcOrd="0" destOrd="0" presId="urn:microsoft.com/office/officeart/2018/2/layout/IconVerticalSolidList"/>
    <dgm:cxn modelId="{4F713767-0CB6-4391-B9F2-01C22B48B91E}" type="presParOf" srcId="{FAA9D9F3-FA4C-4F9C-ABF9-E59AC3B3F6B1}" destId="{2FBF7863-7AAB-4963-8B07-7E1CCA238DC9}" srcOrd="1" destOrd="0" presId="urn:microsoft.com/office/officeart/2018/2/layout/IconVerticalSolidList"/>
    <dgm:cxn modelId="{3F225AAC-31F7-42F7-A572-242F99B7736A}" type="presParOf" srcId="{FAA9D9F3-FA4C-4F9C-ABF9-E59AC3B3F6B1}" destId="{308F8EEE-CC8A-4485-A6C2-4B285D6ECCE6}" srcOrd="2" destOrd="0" presId="urn:microsoft.com/office/officeart/2018/2/layout/IconVerticalSolidList"/>
    <dgm:cxn modelId="{59BC6B54-5D39-4D34-B4BE-A675CFF00BC3}" type="presParOf" srcId="{FAA9D9F3-FA4C-4F9C-ABF9-E59AC3B3F6B1}" destId="{24FFFD4C-823D-4BAC-A20E-F76369E3AF38}" srcOrd="3" destOrd="0" presId="urn:microsoft.com/office/officeart/2018/2/layout/IconVerticalSolidList"/>
    <dgm:cxn modelId="{2DD444E4-485D-4C33-860B-F1B2F32D4A95}" type="presParOf" srcId="{FAA9D9F3-FA4C-4F9C-ABF9-E59AC3B3F6B1}" destId="{C853532C-6AF1-4BD9-8059-8A67F3718276}" srcOrd="4" destOrd="0" presId="urn:microsoft.com/office/officeart/2018/2/layout/IconVerticalSolidList"/>
    <dgm:cxn modelId="{6399A776-1629-467F-8F7D-67DAE6B65E89}" type="presParOf" srcId="{D9F04F68-8405-4FF6-B1B0-9AFE42180BDA}" destId="{B7761224-F808-4AF8-9987-2BFCB09F35E3}" srcOrd="3" destOrd="0" presId="urn:microsoft.com/office/officeart/2018/2/layout/IconVerticalSolidList"/>
    <dgm:cxn modelId="{68CBBF67-08FB-47A9-869F-D90C792C7EE6}" type="presParOf" srcId="{D9F04F68-8405-4FF6-B1B0-9AFE42180BDA}" destId="{01233B96-D7DB-41A8-98C6-E0A79D6DF9A8}" srcOrd="4" destOrd="0" presId="urn:microsoft.com/office/officeart/2018/2/layout/IconVerticalSolidList"/>
    <dgm:cxn modelId="{22094816-9DAF-4866-B57E-CD29A6C5803F}" type="presParOf" srcId="{01233B96-D7DB-41A8-98C6-E0A79D6DF9A8}" destId="{31AE85C4-5908-4275-B6A8-66A34BECB5EA}" srcOrd="0" destOrd="0" presId="urn:microsoft.com/office/officeart/2018/2/layout/IconVerticalSolidList"/>
    <dgm:cxn modelId="{9A49A007-62D1-42F9-85ED-F981B0E2409A}" type="presParOf" srcId="{01233B96-D7DB-41A8-98C6-E0A79D6DF9A8}" destId="{125D0A9D-0AF5-41D2-A5D7-FC74CBF19BAB}" srcOrd="1" destOrd="0" presId="urn:microsoft.com/office/officeart/2018/2/layout/IconVerticalSolidList"/>
    <dgm:cxn modelId="{A030B998-360E-4111-9E4F-6AD5F5D76C17}" type="presParOf" srcId="{01233B96-D7DB-41A8-98C6-E0A79D6DF9A8}" destId="{E6AAEFF5-A051-427B-BB4C-AD054BCFE6F5}" srcOrd="2" destOrd="0" presId="urn:microsoft.com/office/officeart/2018/2/layout/IconVerticalSolidList"/>
    <dgm:cxn modelId="{E40B470C-7804-431F-859E-CCCAEC7F516C}" type="presParOf" srcId="{01233B96-D7DB-41A8-98C6-E0A79D6DF9A8}" destId="{E6437C30-A323-4291-973A-1B00D7150ED7}" srcOrd="3" destOrd="0" presId="urn:microsoft.com/office/officeart/2018/2/layout/IconVerticalSolidList"/>
    <dgm:cxn modelId="{52EF930E-9545-41A2-B07A-878876D0EC24}" type="presParOf" srcId="{01233B96-D7DB-41A8-98C6-E0A79D6DF9A8}" destId="{213C8889-A3BB-45B3-9AE2-A2104ACC1B8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023B5-5B9E-41CE-B7DF-B99B887189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B65A578-1215-468D-BD79-69BDD2CFEEFA}">
      <dgm:prSet/>
      <dgm:spPr/>
      <dgm:t>
        <a:bodyPr/>
        <a:lstStyle/>
        <a:p>
          <a:r>
            <a:rPr lang="en-US"/>
            <a:t>With over 100 million more subscribers than their leading competitor, Netflix has done something right. </a:t>
          </a:r>
        </a:p>
      </dgm:t>
    </dgm:pt>
    <dgm:pt modelId="{EC226B6A-73F4-418A-8185-B97150CDAB75}" type="parTrans" cxnId="{31C1A135-C442-481B-999C-86F8E9F7C1E0}">
      <dgm:prSet/>
      <dgm:spPr/>
      <dgm:t>
        <a:bodyPr/>
        <a:lstStyle/>
        <a:p>
          <a:endParaRPr lang="en-US"/>
        </a:p>
      </dgm:t>
    </dgm:pt>
    <dgm:pt modelId="{F94BCC39-6A3D-44FA-8C2A-FAA65FFE2331}" type="sibTrans" cxnId="{31C1A135-C442-481B-999C-86F8E9F7C1E0}">
      <dgm:prSet/>
      <dgm:spPr/>
      <dgm:t>
        <a:bodyPr/>
        <a:lstStyle/>
        <a:p>
          <a:endParaRPr lang="en-US"/>
        </a:p>
      </dgm:t>
    </dgm:pt>
    <dgm:pt modelId="{C85CD716-EFF9-4F9C-9BCC-4A4A1CA86D6E}">
      <dgm:prSet/>
      <dgm:spPr/>
      <dgm:t>
        <a:bodyPr/>
        <a:lstStyle/>
        <a:p>
          <a:r>
            <a:rPr lang="en-US"/>
            <a:t>Using the MEAN stack has allowed Netflix to optimize their performance, handle their huge customer base, as well as keep the application appealing to the eyes. </a:t>
          </a:r>
        </a:p>
      </dgm:t>
    </dgm:pt>
    <dgm:pt modelId="{2DA125AF-0E8E-4861-8242-32A9182A88BD}" type="parTrans" cxnId="{1CABBCF5-AD09-4405-994F-5FAADA818F54}">
      <dgm:prSet/>
      <dgm:spPr/>
      <dgm:t>
        <a:bodyPr/>
        <a:lstStyle/>
        <a:p>
          <a:endParaRPr lang="en-US"/>
        </a:p>
      </dgm:t>
    </dgm:pt>
    <dgm:pt modelId="{3285052A-0E7E-4042-8486-237A89AC63AE}" type="sibTrans" cxnId="{1CABBCF5-AD09-4405-994F-5FAADA818F54}">
      <dgm:prSet/>
      <dgm:spPr/>
      <dgm:t>
        <a:bodyPr/>
        <a:lstStyle/>
        <a:p>
          <a:endParaRPr lang="en-US"/>
        </a:p>
      </dgm:t>
    </dgm:pt>
    <dgm:pt modelId="{1CBF9364-6E17-4B86-B803-95B362EF29EE}">
      <dgm:prSet/>
      <dgm:spPr/>
      <dgm:t>
        <a:bodyPr/>
        <a:lstStyle/>
        <a:p>
          <a:r>
            <a:rPr lang="en-US"/>
            <a:t>We would recommend other streaming services also use the MEAN stack. </a:t>
          </a:r>
        </a:p>
      </dgm:t>
    </dgm:pt>
    <dgm:pt modelId="{AD4BCCA6-1000-45CE-9118-4F9982D8F3AF}" type="parTrans" cxnId="{661BF390-AA08-4960-B1CA-96EEBDF33C81}">
      <dgm:prSet/>
      <dgm:spPr/>
      <dgm:t>
        <a:bodyPr/>
        <a:lstStyle/>
        <a:p>
          <a:endParaRPr lang="en-US"/>
        </a:p>
      </dgm:t>
    </dgm:pt>
    <dgm:pt modelId="{92CADB63-B6F6-4BD1-847C-7735A0F0813F}" type="sibTrans" cxnId="{661BF390-AA08-4960-B1CA-96EEBDF33C81}">
      <dgm:prSet/>
      <dgm:spPr/>
      <dgm:t>
        <a:bodyPr/>
        <a:lstStyle/>
        <a:p>
          <a:endParaRPr lang="en-US"/>
        </a:p>
      </dgm:t>
    </dgm:pt>
    <dgm:pt modelId="{3C9056E8-383C-4FB9-9D31-7D9119EDD473}" type="pres">
      <dgm:prSet presAssocID="{285023B5-5B9E-41CE-B7DF-B99B88718975}" presName="root" presStyleCnt="0">
        <dgm:presLayoutVars>
          <dgm:dir/>
          <dgm:resizeHandles val="exact"/>
        </dgm:presLayoutVars>
      </dgm:prSet>
      <dgm:spPr/>
    </dgm:pt>
    <dgm:pt modelId="{B8B4D792-B1B4-4BCE-933B-712E8CDDC87C}" type="pres">
      <dgm:prSet presAssocID="{6B65A578-1215-468D-BD79-69BDD2CFEEFA}" presName="compNode" presStyleCnt="0"/>
      <dgm:spPr/>
    </dgm:pt>
    <dgm:pt modelId="{A32699FE-0DD2-4ED1-ADBF-C77AA31B096F}" type="pres">
      <dgm:prSet presAssocID="{6B65A578-1215-468D-BD79-69BDD2CFEEFA}" presName="bgRect" presStyleLbl="bgShp" presStyleIdx="0" presStyleCnt="3"/>
      <dgm:spPr/>
    </dgm:pt>
    <dgm:pt modelId="{0077D207-13F8-4FF1-B8D2-012F3714BA8F}" type="pres">
      <dgm:prSet presAssocID="{6B65A578-1215-468D-BD79-69BDD2CFEE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68CFB1C2-41C3-4459-81E2-CDDE94B0280B}" type="pres">
      <dgm:prSet presAssocID="{6B65A578-1215-468D-BD79-69BDD2CFEEFA}" presName="spaceRect" presStyleCnt="0"/>
      <dgm:spPr/>
    </dgm:pt>
    <dgm:pt modelId="{5507EEAC-B458-432A-A630-A40F0D81065D}" type="pres">
      <dgm:prSet presAssocID="{6B65A578-1215-468D-BD79-69BDD2CFEEFA}" presName="parTx" presStyleLbl="revTx" presStyleIdx="0" presStyleCnt="3">
        <dgm:presLayoutVars>
          <dgm:chMax val="0"/>
          <dgm:chPref val="0"/>
        </dgm:presLayoutVars>
      </dgm:prSet>
      <dgm:spPr/>
    </dgm:pt>
    <dgm:pt modelId="{28743414-10E9-43EB-A189-15F7C496B489}" type="pres">
      <dgm:prSet presAssocID="{F94BCC39-6A3D-44FA-8C2A-FAA65FFE2331}" presName="sibTrans" presStyleCnt="0"/>
      <dgm:spPr/>
    </dgm:pt>
    <dgm:pt modelId="{71BEDF6E-D5F0-492D-AACD-6276BE0F6C25}" type="pres">
      <dgm:prSet presAssocID="{C85CD716-EFF9-4F9C-9BCC-4A4A1CA86D6E}" presName="compNode" presStyleCnt="0"/>
      <dgm:spPr/>
    </dgm:pt>
    <dgm:pt modelId="{3D4CD7BC-C486-4AFE-AFB1-DAA2DB3ADDCC}" type="pres">
      <dgm:prSet presAssocID="{C85CD716-EFF9-4F9C-9BCC-4A4A1CA86D6E}" presName="bgRect" presStyleLbl="bgShp" presStyleIdx="1" presStyleCnt="3"/>
      <dgm:spPr/>
    </dgm:pt>
    <dgm:pt modelId="{478AFE81-D9B5-458D-AAF1-B6A0181A5C19}" type="pres">
      <dgm:prSet presAssocID="{C85CD716-EFF9-4F9C-9BCC-4A4A1CA86D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22EC061-CFBA-4166-B95E-03FF8E80A64B}" type="pres">
      <dgm:prSet presAssocID="{C85CD716-EFF9-4F9C-9BCC-4A4A1CA86D6E}" presName="spaceRect" presStyleCnt="0"/>
      <dgm:spPr/>
    </dgm:pt>
    <dgm:pt modelId="{141DD697-0CB6-45AD-8D60-A9B35147902F}" type="pres">
      <dgm:prSet presAssocID="{C85CD716-EFF9-4F9C-9BCC-4A4A1CA86D6E}" presName="parTx" presStyleLbl="revTx" presStyleIdx="1" presStyleCnt="3">
        <dgm:presLayoutVars>
          <dgm:chMax val="0"/>
          <dgm:chPref val="0"/>
        </dgm:presLayoutVars>
      </dgm:prSet>
      <dgm:spPr/>
    </dgm:pt>
    <dgm:pt modelId="{61B7994F-42BE-45A6-9B48-C1365E9DF7EE}" type="pres">
      <dgm:prSet presAssocID="{3285052A-0E7E-4042-8486-237A89AC63AE}" presName="sibTrans" presStyleCnt="0"/>
      <dgm:spPr/>
    </dgm:pt>
    <dgm:pt modelId="{A9943E30-2169-4450-820D-92B75219B166}" type="pres">
      <dgm:prSet presAssocID="{1CBF9364-6E17-4B86-B803-95B362EF29EE}" presName="compNode" presStyleCnt="0"/>
      <dgm:spPr/>
    </dgm:pt>
    <dgm:pt modelId="{FB7EEA91-EF9D-4AB1-A6BF-3E8A007C3746}" type="pres">
      <dgm:prSet presAssocID="{1CBF9364-6E17-4B86-B803-95B362EF29EE}" presName="bgRect" presStyleLbl="bgShp" presStyleIdx="2" presStyleCnt="3"/>
      <dgm:spPr/>
    </dgm:pt>
    <dgm:pt modelId="{48524AAD-3D7B-4D10-BA68-6579DD53F12D}" type="pres">
      <dgm:prSet presAssocID="{1CBF9364-6E17-4B86-B803-95B362EF29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C16856DC-935E-4AEE-9D01-50A77DED3115}" type="pres">
      <dgm:prSet presAssocID="{1CBF9364-6E17-4B86-B803-95B362EF29EE}" presName="spaceRect" presStyleCnt="0"/>
      <dgm:spPr/>
    </dgm:pt>
    <dgm:pt modelId="{03973E6E-E986-415C-B906-5BB9B267C62E}" type="pres">
      <dgm:prSet presAssocID="{1CBF9364-6E17-4B86-B803-95B362EF29EE}" presName="parTx" presStyleLbl="revTx" presStyleIdx="2" presStyleCnt="3">
        <dgm:presLayoutVars>
          <dgm:chMax val="0"/>
          <dgm:chPref val="0"/>
        </dgm:presLayoutVars>
      </dgm:prSet>
      <dgm:spPr/>
    </dgm:pt>
  </dgm:ptLst>
  <dgm:cxnLst>
    <dgm:cxn modelId="{E3C1B709-F6C7-43D3-A523-3FAB1D600908}" type="presOf" srcId="{285023B5-5B9E-41CE-B7DF-B99B88718975}" destId="{3C9056E8-383C-4FB9-9D31-7D9119EDD473}" srcOrd="0" destOrd="0" presId="urn:microsoft.com/office/officeart/2018/2/layout/IconVerticalSolidList"/>
    <dgm:cxn modelId="{31C1A135-C442-481B-999C-86F8E9F7C1E0}" srcId="{285023B5-5B9E-41CE-B7DF-B99B88718975}" destId="{6B65A578-1215-468D-BD79-69BDD2CFEEFA}" srcOrd="0" destOrd="0" parTransId="{EC226B6A-73F4-418A-8185-B97150CDAB75}" sibTransId="{F94BCC39-6A3D-44FA-8C2A-FAA65FFE2331}"/>
    <dgm:cxn modelId="{E44AC58B-966A-4EE0-889E-1C37FD08F7A7}" type="presOf" srcId="{C85CD716-EFF9-4F9C-9BCC-4A4A1CA86D6E}" destId="{141DD697-0CB6-45AD-8D60-A9B35147902F}" srcOrd="0" destOrd="0" presId="urn:microsoft.com/office/officeart/2018/2/layout/IconVerticalSolidList"/>
    <dgm:cxn modelId="{661BF390-AA08-4960-B1CA-96EEBDF33C81}" srcId="{285023B5-5B9E-41CE-B7DF-B99B88718975}" destId="{1CBF9364-6E17-4B86-B803-95B362EF29EE}" srcOrd="2" destOrd="0" parTransId="{AD4BCCA6-1000-45CE-9118-4F9982D8F3AF}" sibTransId="{92CADB63-B6F6-4BD1-847C-7735A0F0813F}"/>
    <dgm:cxn modelId="{C6A377B8-C22D-4C3C-83A1-AAB1CCDB8D2C}" type="presOf" srcId="{1CBF9364-6E17-4B86-B803-95B362EF29EE}" destId="{03973E6E-E986-415C-B906-5BB9B267C62E}" srcOrd="0" destOrd="0" presId="urn:microsoft.com/office/officeart/2018/2/layout/IconVerticalSolidList"/>
    <dgm:cxn modelId="{959E0ECD-C64C-4091-B261-84C425001395}" type="presOf" srcId="{6B65A578-1215-468D-BD79-69BDD2CFEEFA}" destId="{5507EEAC-B458-432A-A630-A40F0D81065D}" srcOrd="0" destOrd="0" presId="urn:microsoft.com/office/officeart/2018/2/layout/IconVerticalSolidList"/>
    <dgm:cxn modelId="{1CABBCF5-AD09-4405-994F-5FAADA818F54}" srcId="{285023B5-5B9E-41CE-B7DF-B99B88718975}" destId="{C85CD716-EFF9-4F9C-9BCC-4A4A1CA86D6E}" srcOrd="1" destOrd="0" parTransId="{2DA125AF-0E8E-4861-8242-32A9182A88BD}" sibTransId="{3285052A-0E7E-4042-8486-237A89AC63AE}"/>
    <dgm:cxn modelId="{C95B07AC-EDFD-4D43-A12A-35FD81F04202}" type="presParOf" srcId="{3C9056E8-383C-4FB9-9D31-7D9119EDD473}" destId="{B8B4D792-B1B4-4BCE-933B-712E8CDDC87C}" srcOrd="0" destOrd="0" presId="urn:microsoft.com/office/officeart/2018/2/layout/IconVerticalSolidList"/>
    <dgm:cxn modelId="{523EFC33-B047-410C-8383-A7E68D774E0E}" type="presParOf" srcId="{B8B4D792-B1B4-4BCE-933B-712E8CDDC87C}" destId="{A32699FE-0DD2-4ED1-ADBF-C77AA31B096F}" srcOrd="0" destOrd="0" presId="urn:microsoft.com/office/officeart/2018/2/layout/IconVerticalSolidList"/>
    <dgm:cxn modelId="{3638CD4F-5BC1-4FFE-872E-CA4F281F9B06}" type="presParOf" srcId="{B8B4D792-B1B4-4BCE-933B-712E8CDDC87C}" destId="{0077D207-13F8-4FF1-B8D2-012F3714BA8F}" srcOrd="1" destOrd="0" presId="urn:microsoft.com/office/officeart/2018/2/layout/IconVerticalSolidList"/>
    <dgm:cxn modelId="{37BC9AC6-1385-4BDE-B314-DB0A3D0FC124}" type="presParOf" srcId="{B8B4D792-B1B4-4BCE-933B-712E8CDDC87C}" destId="{68CFB1C2-41C3-4459-81E2-CDDE94B0280B}" srcOrd="2" destOrd="0" presId="urn:microsoft.com/office/officeart/2018/2/layout/IconVerticalSolidList"/>
    <dgm:cxn modelId="{E2EBAA7F-B882-4893-AE4F-AA375A560088}" type="presParOf" srcId="{B8B4D792-B1B4-4BCE-933B-712E8CDDC87C}" destId="{5507EEAC-B458-432A-A630-A40F0D81065D}" srcOrd="3" destOrd="0" presId="urn:microsoft.com/office/officeart/2018/2/layout/IconVerticalSolidList"/>
    <dgm:cxn modelId="{610C79EC-4732-4DEB-A520-0E9320497AD1}" type="presParOf" srcId="{3C9056E8-383C-4FB9-9D31-7D9119EDD473}" destId="{28743414-10E9-43EB-A189-15F7C496B489}" srcOrd="1" destOrd="0" presId="urn:microsoft.com/office/officeart/2018/2/layout/IconVerticalSolidList"/>
    <dgm:cxn modelId="{93ACA2CC-F60F-4271-83A0-84E7B75C137E}" type="presParOf" srcId="{3C9056E8-383C-4FB9-9D31-7D9119EDD473}" destId="{71BEDF6E-D5F0-492D-AACD-6276BE0F6C25}" srcOrd="2" destOrd="0" presId="urn:microsoft.com/office/officeart/2018/2/layout/IconVerticalSolidList"/>
    <dgm:cxn modelId="{09815AF9-9494-4B3D-A0F5-3AE4786DD698}" type="presParOf" srcId="{71BEDF6E-D5F0-492D-AACD-6276BE0F6C25}" destId="{3D4CD7BC-C486-4AFE-AFB1-DAA2DB3ADDCC}" srcOrd="0" destOrd="0" presId="urn:microsoft.com/office/officeart/2018/2/layout/IconVerticalSolidList"/>
    <dgm:cxn modelId="{BF00BF1A-3B33-4BBB-8294-65574EEF838B}" type="presParOf" srcId="{71BEDF6E-D5F0-492D-AACD-6276BE0F6C25}" destId="{478AFE81-D9B5-458D-AAF1-B6A0181A5C19}" srcOrd="1" destOrd="0" presId="urn:microsoft.com/office/officeart/2018/2/layout/IconVerticalSolidList"/>
    <dgm:cxn modelId="{AA402B7E-79CC-4209-A028-526AF74E7D72}" type="presParOf" srcId="{71BEDF6E-D5F0-492D-AACD-6276BE0F6C25}" destId="{A22EC061-CFBA-4166-B95E-03FF8E80A64B}" srcOrd="2" destOrd="0" presId="urn:microsoft.com/office/officeart/2018/2/layout/IconVerticalSolidList"/>
    <dgm:cxn modelId="{B033C981-2190-4AC2-B360-5026C2FD0BB6}" type="presParOf" srcId="{71BEDF6E-D5F0-492D-AACD-6276BE0F6C25}" destId="{141DD697-0CB6-45AD-8D60-A9B35147902F}" srcOrd="3" destOrd="0" presId="urn:microsoft.com/office/officeart/2018/2/layout/IconVerticalSolidList"/>
    <dgm:cxn modelId="{E2731F17-A6F7-4BDF-88E3-9F60B6472E58}" type="presParOf" srcId="{3C9056E8-383C-4FB9-9D31-7D9119EDD473}" destId="{61B7994F-42BE-45A6-9B48-C1365E9DF7EE}" srcOrd="3" destOrd="0" presId="urn:microsoft.com/office/officeart/2018/2/layout/IconVerticalSolidList"/>
    <dgm:cxn modelId="{7CDA2461-61B9-45C4-ACB1-3349D34617D3}" type="presParOf" srcId="{3C9056E8-383C-4FB9-9D31-7D9119EDD473}" destId="{A9943E30-2169-4450-820D-92B75219B166}" srcOrd="4" destOrd="0" presId="urn:microsoft.com/office/officeart/2018/2/layout/IconVerticalSolidList"/>
    <dgm:cxn modelId="{74F47B73-1FF8-48E6-9EB7-1F3395AF14B9}" type="presParOf" srcId="{A9943E30-2169-4450-820D-92B75219B166}" destId="{FB7EEA91-EF9D-4AB1-A6BF-3E8A007C3746}" srcOrd="0" destOrd="0" presId="urn:microsoft.com/office/officeart/2018/2/layout/IconVerticalSolidList"/>
    <dgm:cxn modelId="{4DD16223-79B0-4636-AA4C-73F484BD52AE}" type="presParOf" srcId="{A9943E30-2169-4450-820D-92B75219B166}" destId="{48524AAD-3D7B-4D10-BA68-6579DD53F12D}" srcOrd="1" destOrd="0" presId="urn:microsoft.com/office/officeart/2018/2/layout/IconVerticalSolidList"/>
    <dgm:cxn modelId="{37F7FADA-7889-436F-85E1-D6D3C99E2020}" type="presParOf" srcId="{A9943E30-2169-4450-820D-92B75219B166}" destId="{C16856DC-935E-4AEE-9D01-50A77DED3115}" srcOrd="2" destOrd="0" presId="urn:microsoft.com/office/officeart/2018/2/layout/IconVerticalSolidList"/>
    <dgm:cxn modelId="{2268C488-E9AA-470F-BD2C-5008510E2FCC}" type="presParOf" srcId="{A9943E30-2169-4450-820D-92B75219B166}" destId="{03973E6E-E986-415C-B906-5BB9B267C6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4A772-7FAE-4421-A4CF-421448F7E563}">
      <dsp:nvSpPr>
        <dsp:cNvPr id="0" name=""/>
        <dsp:cNvSpPr/>
      </dsp:nvSpPr>
      <dsp:spPr>
        <a:xfrm>
          <a:off x="0" y="105569"/>
          <a:ext cx="6949440" cy="18181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advantages that Netflix had using the Mean stack and particularly Node.js was that Node.js gave them Faster performance, it was Scalable, it Reduced developer complexity using JavaScript, and it had faster Deployment. </a:t>
          </a:r>
        </a:p>
      </dsp:txBody>
      <dsp:txXfrm>
        <a:off x="88756" y="194325"/>
        <a:ext cx="6771928" cy="1640667"/>
      </dsp:txXfrm>
    </dsp:sp>
    <dsp:sp modelId="{D5E2AA05-A1D0-487A-BE83-C621C47E33FA}">
      <dsp:nvSpPr>
        <dsp:cNvPr id="0" name=""/>
        <dsp:cNvSpPr/>
      </dsp:nvSpPr>
      <dsp:spPr>
        <a:xfrm>
          <a:off x="0" y="1984229"/>
          <a:ext cx="6949440" cy="1818179"/>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disadvantages is that JavaScript was not made to build back-end servers.</a:t>
          </a:r>
        </a:p>
      </dsp:txBody>
      <dsp:txXfrm>
        <a:off x="88756" y="2072985"/>
        <a:ext cx="6771928" cy="1640667"/>
      </dsp:txXfrm>
    </dsp:sp>
    <dsp:sp modelId="{645F0E0E-8FCC-4415-B417-B137C82ED67F}">
      <dsp:nvSpPr>
        <dsp:cNvPr id="0" name=""/>
        <dsp:cNvSpPr/>
      </dsp:nvSpPr>
      <dsp:spPr>
        <a:xfrm>
          <a:off x="0" y="3862888"/>
          <a:ext cx="6949440" cy="181817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Another disadvantage is that Netflix is now limited to using one programming language.</a:t>
          </a:r>
        </a:p>
      </dsp:txBody>
      <dsp:txXfrm>
        <a:off x="88756" y="3951644"/>
        <a:ext cx="6771928" cy="1640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E6534-9E8C-450D-AEB9-8020F4FC06FA}">
      <dsp:nvSpPr>
        <dsp:cNvPr id="0" name=""/>
        <dsp:cNvSpPr/>
      </dsp:nvSpPr>
      <dsp:spPr>
        <a:xfrm>
          <a:off x="0" y="706"/>
          <a:ext cx="6949440" cy="1652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DA3742-BE2A-4230-A3B6-F9E8FD0ECBF2}">
      <dsp:nvSpPr>
        <dsp:cNvPr id="0" name=""/>
        <dsp:cNvSpPr/>
      </dsp:nvSpPr>
      <dsp:spPr>
        <a:xfrm>
          <a:off x="500008" y="372613"/>
          <a:ext cx="909106" cy="909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715579-7651-4BC2-B1D8-B0D402A71B49}">
      <dsp:nvSpPr>
        <dsp:cNvPr id="0" name=""/>
        <dsp:cNvSpPr/>
      </dsp:nvSpPr>
      <dsp:spPr>
        <a:xfrm>
          <a:off x="1909124" y="706"/>
          <a:ext cx="3127248" cy="165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934" tIns="174934" rIns="174934" bIns="174934" numCol="1" spcCol="1270" anchor="ctr" anchorCtr="0">
          <a:noAutofit/>
        </a:bodyPr>
        <a:lstStyle/>
        <a:p>
          <a:pPr marL="0" lvl="0" indent="0" algn="l" defTabSz="1111250">
            <a:lnSpc>
              <a:spcPct val="90000"/>
            </a:lnSpc>
            <a:spcBef>
              <a:spcPct val="0"/>
            </a:spcBef>
            <a:spcAft>
              <a:spcPct val="35000"/>
            </a:spcAft>
            <a:buNone/>
          </a:pPr>
          <a:r>
            <a:rPr lang="en-US" sz="2500" kern="1200"/>
            <a:t>Backend (Node.js + Express)</a:t>
          </a:r>
        </a:p>
      </dsp:txBody>
      <dsp:txXfrm>
        <a:off x="1909124" y="706"/>
        <a:ext cx="3127248" cy="1652921"/>
      </dsp:txXfrm>
    </dsp:sp>
    <dsp:sp modelId="{0FE9DBF3-946F-4504-877B-96CD9919AF35}">
      <dsp:nvSpPr>
        <dsp:cNvPr id="0" name=""/>
        <dsp:cNvSpPr/>
      </dsp:nvSpPr>
      <dsp:spPr>
        <a:xfrm>
          <a:off x="5036372" y="706"/>
          <a:ext cx="1913067" cy="165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934" tIns="174934" rIns="174934" bIns="174934" numCol="1" spcCol="1270" anchor="ctr" anchorCtr="0">
          <a:noAutofit/>
        </a:bodyPr>
        <a:lstStyle/>
        <a:p>
          <a:pPr marL="0" lvl="0" indent="0" algn="l" defTabSz="577850">
            <a:lnSpc>
              <a:spcPct val="90000"/>
            </a:lnSpc>
            <a:spcBef>
              <a:spcPct val="0"/>
            </a:spcBef>
            <a:spcAft>
              <a:spcPct val="35000"/>
            </a:spcAft>
            <a:buNone/>
          </a:pPr>
          <a:r>
            <a:rPr lang="en-US" sz="1300" kern="1200"/>
            <a:t>Handles asynchronous requests for streaming, user data and recommendations.</a:t>
          </a:r>
        </a:p>
      </dsp:txBody>
      <dsp:txXfrm>
        <a:off x="5036372" y="706"/>
        <a:ext cx="1913067" cy="1652921"/>
      </dsp:txXfrm>
    </dsp:sp>
    <dsp:sp modelId="{2AF04918-DFA5-4E1F-9CEE-21F25F41BD7F}">
      <dsp:nvSpPr>
        <dsp:cNvPr id="0" name=""/>
        <dsp:cNvSpPr/>
      </dsp:nvSpPr>
      <dsp:spPr>
        <a:xfrm>
          <a:off x="0" y="2066857"/>
          <a:ext cx="6949440" cy="1652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F7863-7AAB-4963-8B07-7E1CCA238DC9}">
      <dsp:nvSpPr>
        <dsp:cNvPr id="0" name=""/>
        <dsp:cNvSpPr/>
      </dsp:nvSpPr>
      <dsp:spPr>
        <a:xfrm>
          <a:off x="500008" y="2438765"/>
          <a:ext cx="909106" cy="909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FFFD4C-823D-4BAC-A20E-F76369E3AF38}">
      <dsp:nvSpPr>
        <dsp:cNvPr id="0" name=""/>
        <dsp:cNvSpPr/>
      </dsp:nvSpPr>
      <dsp:spPr>
        <a:xfrm>
          <a:off x="1909124" y="2066857"/>
          <a:ext cx="3127248" cy="165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934" tIns="174934" rIns="174934" bIns="174934" numCol="1" spcCol="1270" anchor="ctr" anchorCtr="0">
          <a:noAutofit/>
        </a:bodyPr>
        <a:lstStyle/>
        <a:p>
          <a:pPr marL="0" lvl="0" indent="0" algn="l" defTabSz="1111250">
            <a:lnSpc>
              <a:spcPct val="90000"/>
            </a:lnSpc>
            <a:spcBef>
              <a:spcPct val="0"/>
            </a:spcBef>
            <a:spcAft>
              <a:spcPct val="35000"/>
            </a:spcAft>
            <a:buNone/>
          </a:pPr>
          <a:r>
            <a:rPr lang="en-US" sz="2500" kern="1200"/>
            <a:t>Frontend (Angular)</a:t>
          </a:r>
        </a:p>
      </dsp:txBody>
      <dsp:txXfrm>
        <a:off x="1909124" y="2066857"/>
        <a:ext cx="3127248" cy="1652921"/>
      </dsp:txXfrm>
    </dsp:sp>
    <dsp:sp modelId="{C853532C-6AF1-4BD9-8059-8A67F3718276}">
      <dsp:nvSpPr>
        <dsp:cNvPr id="0" name=""/>
        <dsp:cNvSpPr/>
      </dsp:nvSpPr>
      <dsp:spPr>
        <a:xfrm>
          <a:off x="5036372" y="2066857"/>
          <a:ext cx="1913067" cy="165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934" tIns="174934" rIns="174934" bIns="174934" numCol="1" spcCol="1270" anchor="ctr" anchorCtr="0">
          <a:noAutofit/>
        </a:bodyPr>
        <a:lstStyle/>
        <a:p>
          <a:pPr marL="0" lvl="0" indent="0" algn="l" defTabSz="577850">
            <a:lnSpc>
              <a:spcPct val="90000"/>
            </a:lnSpc>
            <a:spcBef>
              <a:spcPct val="0"/>
            </a:spcBef>
            <a:spcAft>
              <a:spcPct val="35000"/>
            </a:spcAft>
            <a:buNone/>
          </a:pPr>
          <a:r>
            <a:rPr lang="en-US" sz="1300" kern="1200"/>
            <a:t>Enables fast, dynamic page updates (specifically useful for smart TVs and mobile devices.)</a:t>
          </a:r>
        </a:p>
      </dsp:txBody>
      <dsp:txXfrm>
        <a:off x="5036372" y="2066857"/>
        <a:ext cx="1913067" cy="1652921"/>
      </dsp:txXfrm>
    </dsp:sp>
    <dsp:sp modelId="{31AE85C4-5908-4275-B6A8-66A34BECB5EA}">
      <dsp:nvSpPr>
        <dsp:cNvPr id="0" name=""/>
        <dsp:cNvSpPr/>
      </dsp:nvSpPr>
      <dsp:spPr>
        <a:xfrm>
          <a:off x="0" y="4133009"/>
          <a:ext cx="6949440" cy="1652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5D0A9D-0AF5-41D2-A5D7-FC74CBF19BAB}">
      <dsp:nvSpPr>
        <dsp:cNvPr id="0" name=""/>
        <dsp:cNvSpPr/>
      </dsp:nvSpPr>
      <dsp:spPr>
        <a:xfrm>
          <a:off x="500008" y="4504916"/>
          <a:ext cx="909106" cy="909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437C30-A323-4291-973A-1B00D7150ED7}">
      <dsp:nvSpPr>
        <dsp:cNvPr id="0" name=""/>
        <dsp:cNvSpPr/>
      </dsp:nvSpPr>
      <dsp:spPr>
        <a:xfrm>
          <a:off x="1909124" y="4133009"/>
          <a:ext cx="3127248" cy="165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934" tIns="174934" rIns="174934" bIns="174934" numCol="1" spcCol="1270" anchor="ctr" anchorCtr="0">
          <a:noAutofit/>
        </a:bodyPr>
        <a:lstStyle/>
        <a:p>
          <a:pPr marL="0" lvl="0" indent="0" algn="l" defTabSz="1111250">
            <a:lnSpc>
              <a:spcPct val="90000"/>
            </a:lnSpc>
            <a:spcBef>
              <a:spcPct val="0"/>
            </a:spcBef>
            <a:spcAft>
              <a:spcPct val="35000"/>
            </a:spcAft>
            <a:buNone/>
          </a:pPr>
          <a:r>
            <a:rPr lang="en-US" sz="2500" kern="1200"/>
            <a:t>Database (MongoDB)</a:t>
          </a:r>
        </a:p>
      </dsp:txBody>
      <dsp:txXfrm>
        <a:off x="1909124" y="4133009"/>
        <a:ext cx="3127248" cy="1652921"/>
      </dsp:txXfrm>
    </dsp:sp>
    <dsp:sp modelId="{213C8889-A3BB-45B3-9AE2-A2104ACC1B80}">
      <dsp:nvSpPr>
        <dsp:cNvPr id="0" name=""/>
        <dsp:cNvSpPr/>
      </dsp:nvSpPr>
      <dsp:spPr>
        <a:xfrm>
          <a:off x="5036372" y="4133009"/>
          <a:ext cx="1913067" cy="165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934" tIns="174934" rIns="174934" bIns="174934" numCol="1" spcCol="1270" anchor="ctr" anchorCtr="0">
          <a:noAutofit/>
        </a:bodyPr>
        <a:lstStyle/>
        <a:p>
          <a:pPr marL="0" lvl="0" indent="0" algn="l" defTabSz="577850">
            <a:lnSpc>
              <a:spcPct val="90000"/>
            </a:lnSpc>
            <a:spcBef>
              <a:spcPct val="0"/>
            </a:spcBef>
            <a:spcAft>
              <a:spcPct val="35000"/>
            </a:spcAft>
            <a:buNone/>
          </a:pPr>
          <a:r>
            <a:rPr lang="en-US" sz="1300" kern="1200"/>
            <a:t>Stores content metadata, user preferences, and session data in flexible JSON format.</a:t>
          </a:r>
        </a:p>
      </dsp:txBody>
      <dsp:txXfrm>
        <a:off x="5036372" y="4133009"/>
        <a:ext cx="1913067" cy="16529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699FE-0DD2-4ED1-ADBF-C77AA31B096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7D207-13F8-4FF1-B8D2-012F3714BA8F}">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07EEAC-B458-432A-A630-A40F0D81065D}">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With over 100 million more subscribers than their leading competitor, Netflix has done something right. </a:t>
          </a:r>
        </a:p>
      </dsp:txBody>
      <dsp:txXfrm>
        <a:off x="1437631" y="531"/>
        <a:ext cx="9077968" cy="1244702"/>
      </dsp:txXfrm>
    </dsp:sp>
    <dsp:sp modelId="{3D4CD7BC-C486-4AFE-AFB1-DAA2DB3ADDCC}">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AFE81-D9B5-458D-AAF1-B6A0181A5C19}">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1DD697-0CB6-45AD-8D60-A9B35147902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Using the MEAN stack has allowed Netflix to optimize their performance, handle their huge customer base, as well as keep the application appealing to the eyes. </a:t>
          </a:r>
        </a:p>
      </dsp:txBody>
      <dsp:txXfrm>
        <a:off x="1437631" y="1556410"/>
        <a:ext cx="9077968" cy="1244702"/>
      </dsp:txXfrm>
    </dsp:sp>
    <dsp:sp modelId="{FB7EEA91-EF9D-4AB1-A6BF-3E8A007C3746}">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24AAD-3D7B-4D10-BA68-6579DD53F12D}">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973E6E-E986-415C-B906-5BB9B267C62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We would recommend other streaming services also use the MEAN stack. </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kiplevel.co/blog/tech-stack-behind-netflix-streaming-secrets" TargetMode="External"/><Relationship Id="rId2" Type="http://schemas.openxmlformats.org/officeDocument/2006/relationships/hyperlink" Target="https://www.mongodb.com/resources/languages/mean-stack" TargetMode="External"/><Relationship Id="rId1" Type="http://schemas.openxmlformats.org/officeDocument/2006/relationships/slideLayout" Target="../slideLayouts/slideLayout2.xml"/><Relationship Id="rId6" Type="http://schemas.openxmlformats.org/officeDocument/2006/relationships/hyperlink" Target="https://supersourcing.com/blog/top-8-mean-stack-applications/" TargetMode="External"/><Relationship Id="rId5" Type="http://schemas.openxmlformats.org/officeDocument/2006/relationships/hyperlink" Target="https://flixpatrol.com/streaming-services/subscribers/?utm_source=chatgpt.com" TargetMode="External"/><Relationship Id="rId4" Type="http://schemas.openxmlformats.org/officeDocument/2006/relationships/hyperlink" Target="https://flixpatrol.com/streaming-services/subscrib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2648" y="603504"/>
            <a:ext cx="4361686" cy="1527048"/>
          </a:xfrm>
        </p:spPr>
        <p:txBody>
          <a:bodyPr vert="horz" lIns="91440" tIns="45720" rIns="91440" bIns="45720" rtlCol="0" anchor="b">
            <a:normAutofit/>
          </a:bodyPr>
          <a:lstStyle/>
          <a:p>
            <a:pPr algn="l"/>
            <a:r>
              <a:rPr lang="en-US" sz="3600" b="1" kern="1200">
                <a:solidFill>
                  <a:schemeClr val="tx1"/>
                </a:solidFill>
                <a:latin typeface="+mj-lt"/>
                <a:ea typeface="+mj-ea"/>
                <a:cs typeface="+mj-cs"/>
              </a:rPr>
              <a:t>MEAN Stack Development</a:t>
            </a:r>
          </a:p>
        </p:txBody>
      </p:sp>
      <p:sp>
        <p:nvSpPr>
          <p:cNvPr id="3" name="Subtitle 2"/>
          <p:cNvSpPr>
            <a:spLocks noGrp="1"/>
          </p:cNvSpPr>
          <p:nvPr>
            <p:ph type="subTitle" idx="1"/>
          </p:nvPr>
        </p:nvSpPr>
        <p:spPr>
          <a:xfrm>
            <a:off x="612647" y="2212848"/>
            <a:ext cx="4361687" cy="4096512"/>
          </a:xfrm>
        </p:spPr>
        <p:txBody>
          <a:bodyPr vert="horz" lIns="91440" tIns="45720" rIns="91440" bIns="45720" rtlCol="0">
            <a:normAutofit/>
          </a:bodyPr>
          <a:lstStyle/>
          <a:p>
            <a:pPr indent="-228600" algn="l">
              <a:lnSpc>
                <a:spcPct val="120000"/>
              </a:lnSpc>
              <a:buFont typeface="Arial" panose="020B0604020202020204" pitchFamily="34" charset="0"/>
              <a:buChar char="•"/>
            </a:pPr>
            <a:r>
              <a:rPr lang="en-US" sz="1800"/>
              <a:t>SDC 360 Web Application Development</a:t>
            </a:r>
          </a:p>
          <a:p>
            <a:pPr indent="-228600" algn="l">
              <a:lnSpc>
                <a:spcPct val="120000"/>
              </a:lnSpc>
              <a:buFont typeface="Arial" panose="020B0604020202020204" pitchFamily="34" charset="0"/>
              <a:buChar char="•"/>
            </a:pPr>
            <a:r>
              <a:rPr lang="en-US" sz="1800"/>
              <a:t>Perry, Joseph </a:t>
            </a:r>
          </a:p>
          <a:p>
            <a:pPr indent="-228600" algn="l">
              <a:lnSpc>
                <a:spcPct val="120000"/>
              </a:lnSpc>
              <a:buFont typeface="Arial" panose="020B0604020202020204" pitchFamily="34" charset="0"/>
              <a:buChar char="•"/>
            </a:pPr>
            <a:r>
              <a:rPr lang="en-US" sz="1800"/>
              <a:t>Snow, Joey</a:t>
            </a:r>
          </a:p>
          <a:p>
            <a:pPr indent="-228600" algn="l">
              <a:lnSpc>
                <a:spcPct val="120000"/>
              </a:lnSpc>
              <a:buFont typeface="Arial" panose="020B0604020202020204" pitchFamily="34" charset="0"/>
              <a:buChar char="•"/>
            </a:pPr>
            <a:r>
              <a:rPr lang="en-US" sz="1800"/>
              <a:t>Toran, Aeon</a:t>
            </a:r>
          </a:p>
          <a:p>
            <a:pPr indent="-228600" algn="l">
              <a:lnSpc>
                <a:spcPct val="120000"/>
              </a:lnSpc>
              <a:buFont typeface="Arial" panose="020B0604020202020204" pitchFamily="34" charset="0"/>
              <a:buChar char="•"/>
            </a:pPr>
            <a:r>
              <a:rPr lang="en-US" sz="1800"/>
              <a:t>June 17, 2025 </a:t>
            </a:r>
          </a:p>
        </p:txBody>
      </p:sp>
      <p:pic>
        <p:nvPicPr>
          <p:cNvPr id="5" name="Picture 4" descr="3D stairs design">
            <a:extLst>
              <a:ext uri="{FF2B5EF4-FFF2-40B4-BE49-F238E27FC236}">
                <a16:creationId xmlns:a16="http://schemas.microsoft.com/office/drawing/2014/main" id="{4A534E15-A00D-1B80-FD1A-4226BAD8EC96}"/>
              </a:ext>
            </a:extLst>
          </p:cNvPr>
          <p:cNvPicPr>
            <a:picLocks noChangeAspect="1"/>
          </p:cNvPicPr>
          <p:nvPr/>
        </p:nvPicPr>
        <p:blipFill>
          <a:blip r:embed="rId2"/>
          <a:srcRect l="10608" r="19692"/>
          <a:stretch>
            <a:fillRect/>
          </a:stretch>
        </p:blipFill>
        <p:spPr>
          <a:xfrm>
            <a:off x="5818632" y="-1"/>
            <a:ext cx="6373368" cy="685800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A5AFC-BB0D-3FBF-D715-983FFABEEA81}"/>
              </a:ext>
            </a:extLst>
          </p:cNvPr>
          <p:cNvSpPr>
            <a:spLocks noGrp="1"/>
          </p:cNvSpPr>
          <p:nvPr>
            <p:ph type="title"/>
          </p:nvPr>
        </p:nvSpPr>
        <p:spPr>
          <a:xfrm>
            <a:off x="614678" y="548640"/>
            <a:ext cx="10872216" cy="1133856"/>
          </a:xfrm>
        </p:spPr>
        <p:txBody>
          <a:bodyPr anchor="t">
            <a:normAutofit/>
          </a:bodyPr>
          <a:lstStyle/>
          <a:p>
            <a:r>
              <a:rPr lang="en-US"/>
              <a:t>Introduction</a:t>
            </a:r>
          </a:p>
        </p:txBody>
      </p:sp>
      <p:pic>
        <p:nvPicPr>
          <p:cNvPr id="4" name="Picture 3" descr="¿Qué es el MERN Stack y qué lo compone? - Azul School">
            <a:extLst>
              <a:ext uri="{FF2B5EF4-FFF2-40B4-BE49-F238E27FC236}">
                <a16:creationId xmlns:a16="http://schemas.microsoft.com/office/drawing/2014/main" id="{9366FD5F-A627-6753-49B1-4B557233F16A}"/>
              </a:ext>
            </a:extLst>
          </p:cNvPr>
          <p:cNvPicPr>
            <a:picLocks noChangeAspect="1"/>
          </p:cNvPicPr>
          <p:nvPr/>
        </p:nvPicPr>
        <p:blipFill>
          <a:blip r:embed="rId2"/>
          <a:stretch>
            <a:fillRect/>
          </a:stretch>
        </p:blipFill>
        <p:spPr>
          <a:xfrm>
            <a:off x="731520" y="1792223"/>
            <a:ext cx="6113926" cy="3439082"/>
          </a:xfrm>
          <a:prstGeom prst="rect">
            <a:avLst/>
          </a:prstGeom>
        </p:spPr>
      </p:pic>
      <p:sp>
        <p:nvSpPr>
          <p:cNvPr id="3" name="Content Placeholder 2">
            <a:extLst>
              <a:ext uri="{FF2B5EF4-FFF2-40B4-BE49-F238E27FC236}">
                <a16:creationId xmlns:a16="http://schemas.microsoft.com/office/drawing/2014/main" id="{C5C2AB37-9636-EACB-1279-C60859464484}"/>
              </a:ext>
            </a:extLst>
          </p:cNvPr>
          <p:cNvSpPr>
            <a:spLocks noGrp="1"/>
          </p:cNvSpPr>
          <p:nvPr>
            <p:ph idx="1"/>
          </p:nvPr>
        </p:nvSpPr>
        <p:spPr>
          <a:xfrm>
            <a:off x="7177176" y="1792224"/>
            <a:ext cx="4307527" cy="4517136"/>
          </a:xfrm>
        </p:spPr>
        <p:txBody>
          <a:bodyPr vert="horz" lIns="91440" tIns="45720" rIns="91440" bIns="45720" rtlCol="0" anchor="t">
            <a:normAutofit/>
          </a:bodyPr>
          <a:lstStyle/>
          <a:p>
            <a:r>
              <a:rPr lang="en-US" sz="1800"/>
              <a:t>The MEAN stack is a Java-script development framework for use in  cloud applications. The acronym stands for:</a:t>
            </a:r>
          </a:p>
          <a:p>
            <a:pPr lvl="1">
              <a:buFont typeface="Courier New" panose="020B0604020202020204" pitchFamily="34" charset="0"/>
              <a:buChar char="o"/>
            </a:pPr>
            <a:r>
              <a:rPr lang="en-US" sz="1800" b="1"/>
              <a:t>M</a:t>
            </a:r>
            <a:r>
              <a:rPr lang="en-US" sz="1800"/>
              <a:t>ongoDB - object oriented database design(no SQL)</a:t>
            </a:r>
          </a:p>
          <a:p>
            <a:pPr lvl="1">
              <a:buFont typeface="Courier New" panose="020B0604020202020204" pitchFamily="34" charset="0"/>
              <a:buChar char="o"/>
            </a:pPr>
            <a:r>
              <a:rPr lang="en-US" sz="1800" b="1"/>
              <a:t>E</a:t>
            </a:r>
            <a:r>
              <a:rPr lang="en-US" sz="1800"/>
              <a:t>xpress.js – Web App Framework for Node.js that supports interactions   between the client side and the database.</a:t>
            </a:r>
          </a:p>
          <a:p>
            <a:pPr lvl="1">
              <a:buFont typeface="Courier New" panose="020B0604020202020204" pitchFamily="34" charset="0"/>
              <a:buChar char="o"/>
            </a:pPr>
            <a:r>
              <a:rPr lang="en-US" sz="1800" b="1"/>
              <a:t>A</a:t>
            </a:r>
            <a:r>
              <a:rPr lang="en-US" sz="1800"/>
              <a:t>ngular.js - Client-side framework to create dynamic web applications</a:t>
            </a:r>
          </a:p>
          <a:p>
            <a:pPr lvl="1">
              <a:buFont typeface="Courier New" panose="020B0604020202020204" pitchFamily="34" charset="0"/>
              <a:buChar char="o"/>
            </a:pPr>
            <a:r>
              <a:rPr lang="en-US" sz="1800" b="1"/>
              <a:t>N</a:t>
            </a:r>
            <a:r>
              <a:rPr lang="en-US" sz="1800"/>
              <a:t>ode.js - JavaScript web server used for scalable applications</a:t>
            </a:r>
          </a:p>
        </p:txBody>
      </p:sp>
    </p:spTree>
    <p:extLst>
      <p:ext uri="{BB962C8B-B14F-4D97-AF65-F5344CB8AC3E}">
        <p14:creationId xmlns:p14="http://schemas.microsoft.com/office/powerpoint/2010/main" val="228842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111AD-EE83-5C9D-A108-CCAC990C9232}"/>
              </a:ext>
            </a:extLst>
          </p:cNvPr>
          <p:cNvSpPr>
            <a:spLocks noGrp="1"/>
          </p:cNvSpPr>
          <p:nvPr>
            <p:ph type="title"/>
          </p:nvPr>
        </p:nvSpPr>
        <p:spPr>
          <a:xfrm>
            <a:off x="612649" y="548638"/>
            <a:ext cx="3493008" cy="5788152"/>
          </a:xfrm>
        </p:spPr>
        <p:txBody>
          <a:bodyPr anchor="ctr">
            <a:normAutofit/>
          </a:bodyPr>
          <a:lstStyle/>
          <a:p>
            <a:r>
              <a:rPr lang="en-US" sz="4000">
                <a:ea typeface="+mj-lt"/>
                <a:cs typeface="+mj-lt"/>
              </a:rPr>
              <a:t>What are the advantages and disadvantages of using the MEAN stack for Netflix?</a:t>
            </a:r>
            <a:endParaRPr lang="en-US" sz="4000"/>
          </a:p>
          <a:p>
            <a:endParaRPr lang="en-US" sz="4000"/>
          </a:p>
        </p:txBody>
      </p:sp>
      <p:sp>
        <p:nvSpPr>
          <p:cNvPr id="4" name="Footer Placeholder 3">
            <a:extLst>
              <a:ext uri="{FF2B5EF4-FFF2-40B4-BE49-F238E27FC236}">
                <a16:creationId xmlns:a16="http://schemas.microsoft.com/office/drawing/2014/main" id="{D4A56965-DDE7-4735-0732-6A72C0A52213}"/>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a:t>TORAN, AEON</a:t>
            </a:r>
          </a:p>
        </p:txBody>
      </p:sp>
      <p:graphicFrame>
        <p:nvGraphicFramePr>
          <p:cNvPr id="6" name="Content Placeholder 2">
            <a:extLst>
              <a:ext uri="{FF2B5EF4-FFF2-40B4-BE49-F238E27FC236}">
                <a16:creationId xmlns:a16="http://schemas.microsoft.com/office/drawing/2014/main" id="{76C5AB28-0EF9-E6D5-183B-44D13A74738C}"/>
              </a:ext>
            </a:extLst>
          </p:cNvPr>
          <p:cNvGraphicFramePr>
            <a:graphicFrameLocks noGrp="1"/>
          </p:cNvGraphicFramePr>
          <p:nvPr>
            <p:ph idx="1"/>
            <p:extLst>
              <p:ext uri="{D42A27DB-BD31-4B8C-83A1-F6EECF244321}">
                <p14:modId xmlns:p14="http://schemas.microsoft.com/office/powerpoint/2010/main" val="3396397956"/>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70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51922D2-D397-9EA4-A66D-55B0884D1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C6682-A547-8667-463F-5563636F9665}"/>
              </a:ext>
            </a:extLst>
          </p:cNvPr>
          <p:cNvSpPr>
            <a:spLocks noGrp="1"/>
          </p:cNvSpPr>
          <p:nvPr>
            <p:ph type="title"/>
          </p:nvPr>
        </p:nvSpPr>
        <p:spPr>
          <a:xfrm>
            <a:off x="612649" y="548639"/>
            <a:ext cx="3494314" cy="5786638"/>
          </a:xfrm>
        </p:spPr>
        <p:txBody>
          <a:bodyPr anchor="t">
            <a:normAutofit/>
          </a:bodyPr>
          <a:lstStyle/>
          <a:p>
            <a:r>
              <a:rPr lang="en-US">
                <a:ea typeface="+mj-lt"/>
                <a:cs typeface="+mj-lt"/>
              </a:rPr>
              <a:t>How does the MEAN stack contribute to the overall performance and user experience of Netflix?</a:t>
            </a:r>
            <a:endParaRPr lang="en-US"/>
          </a:p>
          <a:p>
            <a:endParaRPr lang="en-US"/>
          </a:p>
        </p:txBody>
      </p:sp>
      <p:sp>
        <p:nvSpPr>
          <p:cNvPr id="4" name="Footer Placeholder 3">
            <a:extLst>
              <a:ext uri="{FF2B5EF4-FFF2-40B4-BE49-F238E27FC236}">
                <a16:creationId xmlns:a16="http://schemas.microsoft.com/office/drawing/2014/main" id="{C1222E0F-3507-00A1-1588-4FD247D82989}"/>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a:t>Joey Snow</a:t>
            </a:r>
          </a:p>
        </p:txBody>
      </p:sp>
      <p:graphicFrame>
        <p:nvGraphicFramePr>
          <p:cNvPr id="6" name="Content Placeholder 2">
            <a:extLst>
              <a:ext uri="{FF2B5EF4-FFF2-40B4-BE49-F238E27FC236}">
                <a16:creationId xmlns:a16="http://schemas.microsoft.com/office/drawing/2014/main" id="{8D461FBF-DC91-06F5-03DA-F73D9B48F740}"/>
              </a:ext>
            </a:extLst>
          </p:cNvPr>
          <p:cNvGraphicFramePr>
            <a:graphicFrameLocks noGrp="1"/>
          </p:cNvGraphicFramePr>
          <p:nvPr>
            <p:ph idx="1"/>
            <p:extLst>
              <p:ext uri="{D42A27DB-BD31-4B8C-83A1-F6EECF244321}">
                <p14:modId xmlns:p14="http://schemas.microsoft.com/office/powerpoint/2010/main" val="493625845"/>
              </p:ext>
            </p:extLst>
          </p:nvPr>
        </p:nvGraphicFramePr>
        <p:xfrm>
          <a:off x="4608246" y="548640"/>
          <a:ext cx="6949440" cy="578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470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14603-52AF-4F76-6E47-9914F23E15F4}"/>
              </a:ext>
            </a:extLst>
          </p:cNvPr>
          <p:cNvSpPr>
            <a:spLocks noGrp="1"/>
          </p:cNvSpPr>
          <p:nvPr>
            <p:ph type="title"/>
          </p:nvPr>
        </p:nvSpPr>
        <p:spPr>
          <a:xfrm>
            <a:off x="841248" y="256032"/>
            <a:ext cx="10506456" cy="1014984"/>
          </a:xfrm>
        </p:spPr>
        <p:txBody>
          <a:bodyPr anchor="b">
            <a:normAutofit/>
          </a:bodyPr>
          <a:lstStyle/>
          <a:p>
            <a:r>
              <a:rPr lang="en-US" sz="3100">
                <a:ea typeface="+mj-lt"/>
                <a:cs typeface="+mj-lt"/>
              </a:rPr>
              <a:t>Based on your research, would you recommend using the MEAN stack for similar web applications like Netflix?</a:t>
            </a:r>
            <a:endParaRPr lang="en-US" sz="3100"/>
          </a:p>
        </p:txBody>
      </p:sp>
      <p:sp>
        <p:nvSpPr>
          <p:cNvPr id="49" name="Rectangle 4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0" name="Rectangle 4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Footer Placeholder 3">
            <a:extLst>
              <a:ext uri="{FF2B5EF4-FFF2-40B4-BE49-F238E27FC236}">
                <a16:creationId xmlns:a16="http://schemas.microsoft.com/office/drawing/2014/main" id="{392FA421-513F-36C3-3F10-2E0007408CE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Joey Perry</a:t>
            </a:r>
          </a:p>
        </p:txBody>
      </p:sp>
      <p:graphicFrame>
        <p:nvGraphicFramePr>
          <p:cNvPr id="51" name="Content Placeholder 2">
            <a:extLst>
              <a:ext uri="{FF2B5EF4-FFF2-40B4-BE49-F238E27FC236}">
                <a16:creationId xmlns:a16="http://schemas.microsoft.com/office/drawing/2014/main" id="{F41DF14C-A764-5D42-E07A-2BA64ABFF74E}"/>
              </a:ext>
            </a:extLst>
          </p:cNvPr>
          <p:cNvGraphicFramePr>
            <a:graphicFrameLocks noGrp="1"/>
          </p:cNvGraphicFramePr>
          <p:nvPr>
            <p:ph idx="1"/>
            <p:extLst>
              <p:ext uri="{D42A27DB-BD31-4B8C-83A1-F6EECF244321}">
                <p14:modId xmlns:p14="http://schemas.microsoft.com/office/powerpoint/2010/main" val="553994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137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C4EBD-029A-F808-682F-1544B7BE317A}"/>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Conclusion </a:t>
            </a:r>
          </a:p>
        </p:txBody>
      </p:sp>
      <p:pic>
        <p:nvPicPr>
          <p:cNvPr id="18" name="Graphic 17" descr="Web Design">
            <a:extLst>
              <a:ext uri="{FF2B5EF4-FFF2-40B4-BE49-F238E27FC236}">
                <a16:creationId xmlns:a16="http://schemas.microsoft.com/office/drawing/2014/main" id="{DFB127D7-6CCD-06FC-1C3A-1C13C934E4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13" name="Content Placeholder 2">
            <a:extLst>
              <a:ext uri="{FF2B5EF4-FFF2-40B4-BE49-F238E27FC236}">
                <a16:creationId xmlns:a16="http://schemas.microsoft.com/office/drawing/2014/main" id="{E7DD232C-0A86-C690-1814-9CDD735636A6}"/>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1800">
                <a:solidFill>
                  <a:schemeClr val="tx2"/>
                </a:solidFill>
              </a:rPr>
              <a:t>MEAN is a JavaScript based Web Application Framework.</a:t>
            </a:r>
          </a:p>
          <a:p>
            <a:pPr lvl="1">
              <a:buFont typeface="Courier New" panose="020B0604020202020204" pitchFamily="34" charset="0"/>
              <a:buChar char="o"/>
            </a:pPr>
            <a:r>
              <a:rPr lang="en-US" sz="1800">
                <a:solidFill>
                  <a:schemeClr val="tx2"/>
                </a:solidFill>
              </a:rPr>
              <a:t>It can handle many users, process a lot of data, is rapidly deployable and can be visually appealing.</a:t>
            </a:r>
          </a:p>
          <a:p>
            <a:r>
              <a:rPr lang="en-US" sz="1800">
                <a:solidFill>
                  <a:schemeClr val="tx2"/>
                </a:solidFill>
              </a:rPr>
              <a:t>Whether it is the frontend, backend, or database, MEAN has a solution.</a:t>
            </a:r>
          </a:p>
          <a:p>
            <a:r>
              <a:rPr lang="en-US" sz="1800">
                <a:solidFill>
                  <a:schemeClr val="tx2"/>
                </a:solidFill>
              </a:rPr>
              <a:t>We do recommend other streaming services follow Netflix's lead with this framework. </a:t>
            </a:r>
          </a:p>
          <a:p>
            <a:endParaRPr lang="en-US" sz="1800">
              <a:solidFill>
                <a:schemeClr val="tx2"/>
              </a:solidFill>
            </a:endParaRPr>
          </a:p>
        </p:txBody>
      </p:sp>
      <p:grpSp>
        <p:nvGrpSpPr>
          <p:cNvPr id="33" name="Group 3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6" name="Freeform: Shape 2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554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8A17-B297-3FCB-EB7B-2A4FAAFD81ED}"/>
              </a:ext>
            </a:extLst>
          </p:cNvPr>
          <p:cNvSpPr>
            <a:spLocks noGrp="1"/>
          </p:cNvSpPr>
          <p:nvPr>
            <p:ph type="title"/>
          </p:nvPr>
        </p:nvSpPr>
        <p:spPr/>
        <p:txBody>
          <a:bodyPr/>
          <a:lstStyle/>
          <a:p>
            <a:r>
              <a:rPr lang="en-US"/>
              <a:t>References </a:t>
            </a:r>
          </a:p>
        </p:txBody>
      </p:sp>
      <p:sp>
        <p:nvSpPr>
          <p:cNvPr id="3" name="Content Placeholder 2">
            <a:extLst>
              <a:ext uri="{FF2B5EF4-FFF2-40B4-BE49-F238E27FC236}">
                <a16:creationId xmlns:a16="http://schemas.microsoft.com/office/drawing/2014/main" id="{62369428-3A61-F990-F28A-716D3BA42E45}"/>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MongoDB. (n.d.). </a:t>
            </a:r>
            <a:r>
              <a:rPr lang="en-US" i="1">
                <a:ea typeface="+mn-lt"/>
                <a:cs typeface="+mn-lt"/>
              </a:rPr>
              <a:t>MEAN stack</a:t>
            </a:r>
            <a:r>
              <a:rPr lang="en-US">
                <a:ea typeface="+mn-lt"/>
                <a:cs typeface="+mn-lt"/>
              </a:rPr>
              <a:t>. MongoDB. </a:t>
            </a:r>
            <a:r>
              <a:rPr lang="en-US">
                <a:ea typeface="+mn-lt"/>
                <a:cs typeface="+mn-lt"/>
                <a:hlinkClick r:id="rId2"/>
              </a:rPr>
              <a:t>https://www.mongodb.com/resources/languages/mean-stack</a:t>
            </a:r>
          </a:p>
          <a:p>
            <a:r>
              <a:rPr lang="en-US"/>
              <a:t>Yu, I. (2024). The Tech Behind Netflix’s Unstoppable Streaming. Skiplevel.co. </a:t>
            </a:r>
            <a:r>
              <a:rPr lang="en-US">
                <a:hlinkClick r:id="rId3"/>
              </a:rPr>
              <a:t>https://www.skiplevel.co/blog/tech-stack-behind-netflix-streaming-secrets</a:t>
            </a:r>
            <a:endParaRPr lang="en-US"/>
          </a:p>
          <a:p>
            <a:r>
              <a:rPr lang="en-US">
                <a:ea typeface="+mn-lt"/>
                <a:cs typeface="+mn-lt"/>
              </a:rPr>
              <a:t> </a:t>
            </a:r>
            <a:r>
              <a:rPr lang="en-US" err="1">
                <a:ea typeface="+mn-lt"/>
                <a:cs typeface="+mn-lt"/>
              </a:rPr>
              <a:t>FlixPatrol</a:t>
            </a:r>
            <a:r>
              <a:rPr lang="en-US">
                <a:ea typeface="+mn-lt"/>
                <a:cs typeface="+mn-lt"/>
              </a:rPr>
              <a:t>. (2025). </a:t>
            </a:r>
            <a:r>
              <a:rPr lang="en-US" i="1">
                <a:ea typeface="+mn-lt"/>
                <a:cs typeface="+mn-lt"/>
              </a:rPr>
              <a:t>Streaming Services by Subscribers</a:t>
            </a:r>
            <a:r>
              <a:rPr lang="en-US">
                <a:ea typeface="+mn-lt"/>
                <a:cs typeface="+mn-lt"/>
              </a:rPr>
              <a:t>. </a:t>
            </a:r>
            <a:r>
              <a:rPr lang="en-US" err="1">
                <a:ea typeface="+mn-lt"/>
                <a:cs typeface="+mn-lt"/>
              </a:rPr>
              <a:t>FlixPatrol</a:t>
            </a:r>
            <a:r>
              <a:rPr lang="en-US">
                <a:ea typeface="+mn-lt"/>
                <a:cs typeface="+mn-lt"/>
              </a:rPr>
              <a:t>. </a:t>
            </a:r>
            <a:r>
              <a:rPr lang="en-US">
                <a:ea typeface="+mn-lt"/>
                <a:cs typeface="+mn-lt"/>
                <a:hlinkClick r:id="rId4"/>
              </a:rPr>
              <a:t>https://flixpatrol.com/streaming-services/subscribers/</a:t>
            </a:r>
            <a:r>
              <a:rPr lang="en-US">
                <a:ea typeface="+mn-lt"/>
                <a:cs typeface="+mn-lt"/>
              </a:rPr>
              <a:t> </a:t>
            </a:r>
            <a:r>
              <a:rPr lang="en-US">
                <a:ea typeface="+mn-lt"/>
                <a:cs typeface="+mn-lt"/>
                <a:hlinkClick r:id="rId5"/>
              </a:rPr>
              <a:t>reddit.com+9flixpatrol.com+9flixpatrol.com+9</a:t>
            </a:r>
            <a:endParaRPr lang="en-US"/>
          </a:p>
          <a:p>
            <a:r>
              <a:rPr lang="en-US"/>
              <a:t>‌</a:t>
            </a:r>
            <a:r>
              <a:rPr lang="en-US" err="1">
                <a:ea typeface="+mn-lt"/>
                <a:cs typeface="+mn-lt"/>
              </a:rPr>
              <a:t>Supersourcing</a:t>
            </a:r>
            <a:r>
              <a:rPr lang="en-US">
                <a:ea typeface="+mn-lt"/>
                <a:cs typeface="+mn-lt"/>
              </a:rPr>
              <a:t>. (n.d.).</a:t>
            </a:r>
            <a:r>
              <a:rPr lang="en-US" b="1">
                <a:ea typeface="+mn-lt"/>
                <a:cs typeface="+mn-lt"/>
              </a:rPr>
              <a:t> </a:t>
            </a:r>
            <a:r>
              <a:rPr lang="en-US" i="1">
                <a:ea typeface="+mn-lt"/>
                <a:cs typeface="+mn-lt"/>
              </a:rPr>
              <a:t>Popular Use Cases of MEAN Stack Development</a:t>
            </a:r>
            <a:r>
              <a:rPr lang="en-US">
                <a:ea typeface="+mn-lt"/>
                <a:cs typeface="+mn-lt"/>
              </a:rPr>
              <a:t>. </a:t>
            </a:r>
            <a:r>
              <a:rPr lang="en-US" err="1">
                <a:ea typeface="+mn-lt"/>
                <a:cs typeface="+mn-lt"/>
              </a:rPr>
              <a:t>Supersourcing</a:t>
            </a:r>
            <a:r>
              <a:rPr lang="en-US">
                <a:ea typeface="+mn-lt"/>
                <a:cs typeface="+mn-lt"/>
              </a:rPr>
              <a:t>. </a:t>
            </a:r>
            <a:r>
              <a:rPr lang="en-US">
                <a:ea typeface="+mn-lt"/>
                <a:cs typeface="+mn-lt"/>
                <a:hlinkClick r:id="rId6"/>
              </a:rPr>
              <a:t>https://supersourcing.com/blog/top-8-mean-stack-applications/</a:t>
            </a:r>
          </a:p>
          <a:p>
            <a:endParaRPr lang="en-US"/>
          </a:p>
        </p:txBody>
      </p:sp>
    </p:spTree>
    <p:extLst>
      <p:ext uri="{BB962C8B-B14F-4D97-AF65-F5344CB8AC3E}">
        <p14:creationId xmlns:p14="http://schemas.microsoft.com/office/powerpoint/2010/main" val="3844242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513</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Courier New</vt:lpstr>
      <vt:lpstr>office theme</vt:lpstr>
      <vt:lpstr>MEAN Stack Development</vt:lpstr>
      <vt:lpstr>Introduction</vt:lpstr>
      <vt:lpstr>What are the advantages and disadvantages of using the MEAN stack for Netflix? </vt:lpstr>
      <vt:lpstr>How does the MEAN stack contribute to the overall performance and user experience of Netflix? </vt:lpstr>
      <vt:lpstr>Based on your research, would you recommend using the MEAN stack for similar web applications like Netflix?</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VB-Toran, Aeon (Virginia Beach)</cp:lastModifiedBy>
  <cp:revision>3</cp:revision>
  <dcterms:created xsi:type="dcterms:W3CDTF">2025-06-17T12:41:14Z</dcterms:created>
  <dcterms:modified xsi:type="dcterms:W3CDTF">2025-06-17T14:17:55Z</dcterms:modified>
</cp:coreProperties>
</file>