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82" r:id="rId2"/>
    <p:sldId id="283" r:id="rId3"/>
    <p:sldId id="284" r:id="rId4"/>
    <p:sldId id="285" r:id="rId5"/>
    <p:sldId id="286" r:id="rId6"/>
    <p:sldId id="287" r:id="rId7"/>
    <p:sldId id="290" r:id="rId8"/>
    <p:sldId id="291" r:id="rId9"/>
    <p:sldId id="293" r:id="rId10"/>
    <p:sldId id="294" r:id="rId11"/>
    <p:sldId id="296" r:id="rId12"/>
    <p:sldId id="298" r:id="rId13"/>
    <p:sldId id="301" r:id="rId14"/>
    <p:sldId id="297" r:id="rId15"/>
    <p:sldId id="300" r:id="rId16"/>
    <p:sldId id="29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48965-C0AF-46F2-BCDE-535392CAC928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AE5C4-4B5D-437C-B633-157F7C932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89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5BA8C-D39C-467E-9B30-052C3699E8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5FA17-4700-4D67-9A07-F40B5069C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06BEDC-15F7-43E6-AB0F-625ECCFFC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2CFA5-6D97-4FD2-8199-1201111B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176F-9AD5-4212-966F-BC551B7D39CB}" type="datetime1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840E4C-0B2C-43DD-A293-95F02CF4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35D42A-16A9-4570-ABC3-B8D53F94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50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A8ADA-A188-4780-A15F-1BA11A20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3B0FCA-369F-459E-B7B2-570A1AB27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736431-8C31-4102-BCA2-FAE0420B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3388-53A1-4A7A-B779-89EA744EAD6C}" type="datetime1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B457F-AB9D-475F-A236-AAB3A5F9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22C1CE-8A94-4F1B-A318-C04F3C1B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31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D75995-ECBE-4268-88DF-0D7A04829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BF46B3-1AB4-4FFA-ABB9-4D7DD031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7CAA4-B2F5-4B48-8D86-DC107560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70D87-5845-45EB-9366-B2E9C274C8A0}" type="datetime1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1CCDC0-5976-4CCB-9331-8C24588D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2781E-25B7-4073-9781-A34EFCC5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37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5786A-23CD-409D-A068-2B142817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1CC02-9E54-4E35-A677-C3E4C2BE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8677E4-DB7C-44AE-8F85-4DF9C312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6B5F-F655-4B0C-A638-2CC2864E5237}" type="datetime1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8DA1E3-DFFF-437D-9ED4-C7BDEA21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75F75-545F-4F32-9EBA-32EA1D05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15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DF0E1-1691-4520-B87C-1625B6B3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03E0DF-BA5F-45C4-9C1D-6AD70470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18B0B0-615B-4CCA-A159-081B7CFF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9F30-0001-4C88-A757-EF300667B848}" type="datetime1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453913-5D3E-4F67-A66E-4BE31745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79FFAF-E116-4927-8927-938E2E90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12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5ED46-2D4E-4B95-949A-C7A9129C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C3261-31AE-405B-B214-2752FFEA4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A7F85B-BCBF-4170-ADF4-F1E6F2484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763388-FC73-4028-8C60-9657B9D9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461F-B52D-4597-8D08-A7FA3813F108}" type="datetime1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60205D-D1DA-4A38-9A05-DD3B357C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0E2B99-9AF9-4D26-988B-86152C6D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52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B02A9-AF6C-4490-8C90-AC416D4F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79537D-7449-48A2-A193-836E40C7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440224-010F-4D0E-92FE-93A44036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5D182C-9E5F-43A2-95D6-3262FF2FE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2F0F0C-CECD-4E01-998E-700A4A24A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509DFD-570D-4723-A7B2-FED73CF5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49FB-CD3B-4A8B-A62C-17C6F5E88458}" type="datetime1">
              <a:rPr lang="ru-RU" smtClean="0"/>
              <a:t>23.05.2025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4A3668-DB02-463D-886C-EBFAEBAD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78F833-2FF2-4751-8334-238F2AAE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02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41D91-80D3-46D7-A11A-45B8FD04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7C8C71-9793-4E8D-9EE3-B220F3DF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CEAE-FA7E-4194-B61E-AC7F82B00B66}" type="datetime1">
              <a:rPr lang="ru-RU" smtClean="0"/>
              <a:t>23.05.2025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FE2233-C2EA-42F6-A6BD-074D4E11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024615-A16B-4AB6-A821-4E35BC94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80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CB0311-5A67-448E-A24F-5A98BBDF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20D-7E7F-4155-B52C-8090FCD4DC60}" type="datetime1">
              <a:rPr lang="ru-RU" smtClean="0"/>
              <a:t>23.05.2025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8F41D3-7685-4415-BA0C-6C705114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00865A-4170-44D8-B240-74AE4E30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44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87421-3E2E-4F8E-9F3F-25545F9F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8D36A-B14F-4B1B-87D8-B7AE9932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D97254-08CD-4AA1-97AB-A63F3C4BD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59794-A7D1-48A9-9CEF-F4846BE0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09D0-2B46-4917-9BF7-5637EB36D9C1}" type="datetime1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50D46A-9B59-4818-8001-7DD55849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4E1B28-57E6-4D99-B495-724AA80D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21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258A2-888E-4E9E-893A-03E86849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8F3892-B442-4D3C-838B-C33EC0EA8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C5E37-52B8-445E-AABF-88367316E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6DC845-E205-4C18-BA3E-D4036459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D5047-6F3B-4D55-B0D5-8197198934FF}" type="datetime1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39094B-A787-4D72-AC68-93B24BAF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FB8045-DA5D-4A3C-883B-FB6A0A42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4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F3197-44CE-4A90-A84A-AF9C5F07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AFC931-8656-4F76-8658-10CD272BB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4F0778-9C75-4893-8EDC-C0696265A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72240-EF7B-42B1-9D53-25D45EE18686}" type="datetime1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44964A-2AEA-4000-82CA-EB836AF46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F52AC-9E37-464A-850A-E92B7F20A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A18E-D4D6-43EB-94A7-BAF28E3A84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05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6857999"/>
          </a:xfrm>
        </p:spPr>
        <p:txBody>
          <a:bodyPr>
            <a:noAutofit/>
          </a:bodyPr>
          <a:lstStyle/>
          <a:p>
            <a:pPr indent="540005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 СЕВЕРО-КАЗАХСТАНСКИЙ УНИВЕРСИТЕТ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 М. КОЗЫБАЕВА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ИНЖЕНИРИИ И ЦИФРОВЫХ ТЕХНОЛОГИЙ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«ИНФОРМАЦИОННО-КОММУНИКАЦИОННЫЕ ТЕХНОЛОГИИ»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системы поддержки принятия решения для управления рестораном»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2025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146" y="4396620"/>
            <a:ext cx="11134134" cy="1655762"/>
          </a:xfrm>
        </p:spPr>
        <p:txBody>
          <a:bodyPr/>
          <a:lstStyle/>
          <a:p>
            <a:pPr indent="540005" algn="l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                                                                                                   Дуанбай Б.Б</a:t>
            </a:r>
          </a:p>
          <a:p>
            <a:pPr indent="540005" algn="l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ИС-21                                                                                                               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Куминов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И.И</a:t>
            </a:r>
          </a:p>
          <a:p>
            <a:pPr indent="540005" algn="l">
              <a:spcBef>
                <a:spcPts val="0"/>
              </a:spcBef>
            </a:pP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                                                                                                                 Кухаренко Е.В.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8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2F99D-51BC-4F4C-B3D9-6FEB2E19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администратора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18549-5EBF-4A29-8F93-A250CD9A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524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панели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администратора админ может управлять меню, заказами, бронями, пользователями, менять настройки сайта и перейти в СППР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2DF9F1E5-E64E-45E8-88C9-BE0BF597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51F7A6-877C-49C0-90FD-1A5DE86585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58613" y="1464906"/>
            <a:ext cx="7063274" cy="4712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541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5B416-A9A3-4601-AAFD-90A208D2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СППР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D11C0-CFFA-4870-A4AF-BE5C8F1D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193" y="1825625"/>
            <a:ext cx="39624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 СППР: предоставить руководству ресторана оперативную и достоверную информацию для принятия управленческих решений.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автоматически собирает данные о заказах, бронированиях, финансах и популярности блюд.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2FBBC70-19E2-41BC-890C-0FBE5077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3CCA73-CFF9-4ADD-93BB-2B1836F4BDD8}"/>
              </a:ext>
            </a:extLst>
          </p:cNvPr>
          <p:cNvPicPr/>
          <p:nvPr/>
        </p:nvPicPr>
        <p:blipFill rotWithShape="1">
          <a:blip r:embed="rId2"/>
          <a:srcRect r="1352"/>
          <a:stretch/>
        </p:blipFill>
        <p:spPr bwMode="auto">
          <a:xfrm>
            <a:off x="4856585" y="271819"/>
            <a:ext cx="6136433" cy="590514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1957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5A5AB-6BFA-45B1-AFE9-BE75E66F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D9DC8B-CC60-428E-B647-83668842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1A804B-7AD5-4DFC-B680-C616D7AE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1371600"/>
            <a:ext cx="8783276" cy="4805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DBF21F15-0AED-432E-8EE7-486D2F18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64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136AA-BA39-4F6F-AF16-04AA1296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Финансовый обзор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8FE7B-23F3-48A9-8D58-7E052225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4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Можно получить обзор финансов, куда и сколько уйдут деньги, сколько получали, средний чек и кол-во заказов за период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637504-7AEF-4466-A836-AF08C08C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1620"/>
            <a:ext cx="4114800" cy="365125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2B5A51-7A33-4304-BF81-96A5E7998B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01640" y="960120"/>
            <a:ext cx="6833428" cy="5216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378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75735-3D3A-4C68-A40A-A647D912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54AB42-EA96-4E6C-BE8C-BCDD5449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19" y="1825624"/>
            <a:ext cx="3427034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5BB467B-FAE3-4513-8F31-47500249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23CB72-CC34-4745-88CA-CACE22328C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65" y="1257539"/>
            <a:ext cx="7606976" cy="5148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11D9A8-B8F3-49D5-B28C-67331602F0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02637"/>
            <a:ext cx="3611881" cy="6436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998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27B01-803A-4024-B722-1BE61818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клиентской базы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ED7627-AB89-4725-969E-91A9EF4C7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8B1510C4-B485-4D8E-8B81-4CE6EFF6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41D851-77BC-4D3A-AAE3-DC119F03B1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5428" y="1296956"/>
            <a:ext cx="6848669" cy="5125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049B2B-A011-49A8-BF72-D119A262099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4426" y="365125"/>
            <a:ext cx="3748211" cy="6356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424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299AF-DF1B-4E6F-9FCA-15FE992A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8EE78D-DB08-4F99-8181-8DE386BC6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проекта была разработана система поддержки принятия решений для управления рестораном. Решение автоматизирует ключевые процессы: бронирование столиков, оформление заказов, работу персонала и аналитику. Это повысило эффективность обслуживания, снизило нагрузку на сотрудников и обеспечило инструмент для принятия обоснованных управленческих решений.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1C818E-8873-47F4-ADA9-40FDC268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F09373-E501-4BE8-B73C-05787F6F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Р</a:t>
            </a:r>
            <a:r>
              <a:rPr lang="ru-RU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азработка веб-приложения, которое поможет рестораторам эффективно управлять деятельностью заведения и повысить эффективность в принятии решений на основе проанализированных данных</a:t>
            </a:r>
          </a:p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Задачи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1. Разработать </a:t>
            </a:r>
            <a:r>
              <a:rPr lang="ru-RU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концепцию и архитектуру системы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2. Разработать серверную и клиентскую часть приложения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3. Реализовать функционал клиента, официанта и администратора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4. Реализовать бизнес-логику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F25764-8A08-43F3-ACEA-FCCCFC7A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150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68C37-FA6A-4871-A206-DBD995C0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26C73-5414-4625-8DF1-DCDF618A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Ресторанный бизнес характеризуется высокой конкуренцией и большим объемом данных (заказы, бронирования, продажи), требующих оперативного анализа.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IT-решения для ресторанов актуальны, так как позволяют автоматизировать процессы обслуживания и сбор данных о работе заведения.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поддержки принятия решений (СППР) в ресторане дает руководству инструменты для анализа продаж и предпочтений клиентов, что повышает обоснованность управленческих решений.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79F6B1-281B-409D-A7E8-E1B85F2D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817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B135E-439A-4E60-8D49-72401FDA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28B6A-7F1B-4B24-BCE0-DEED5D8B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Next.js (React), Tailwind CSS, TypeScript.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(Python 3.9+),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Pydantic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SQLite, Redis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кэширования).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BFC68F27-E487-45EE-B6C0-C917CD59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3002280"/>
            <a:ext cx="233172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5D042B07-E24D-49A2-9C7E-036127AD3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918" y="3361631"/>
            <a:ext cx="2711026" cy="152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F72C0E-D359-42CF-B4A2-63165E0B6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479" y="4534725"/>
            <a:ext cx="1524952" cy="1524952"/>
          </a:xfrm>
          <a:prstGeom prst="rect">
            <a:avLst/>
          </a:prstGeom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B2023BB0-D012-4ED7-A995-D6EA1F854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22" y="2771948"/>
            <a:ext cx="3627120" cy="67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3A21FE-8395-4442-AA92-9C385BC766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152" y="3787844"/>
            <a:ext cx="3627120" cy="7920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3E897CB-2964-4FBC-8BC3-D0EB5D29F3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8657" y="4676438"/>
            <a:ext cx="2534782" cy="1241526"/>
          </a:xfrm>
          <a:prstGeom prst="rect">
            <a:avLst/>
          </a:prstGeom>
        </p:spPr>
      </p:pic>
      <p:pic>
        <p:nvPicPr>
          <p:cNvPr id="2056" name="Picture 8" descr="Picture background">
            <a:extLst>
              <a:ext uri="{FF2B5EF4-FFF2-40B4-BE49-F238E27FC236}">
                <a16:creationId xmlns:a16="http://schemas.microsoft.com/office/drawing/2014/main" id="{7501BAC7-B354-44F2-BF84-7CB3AD49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440" y="5427596"/>
            <a:ext cx="2244594" cy="74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4DBA91-8E9C-4FA0-88E1-36F35920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7932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4B1CF-2C00-4276-BF30-3EB97302A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пользователей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4C348-02ED-4234-A6B0-C8E1733D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Гость – неавторизированный пользователь.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– авторизированный пользователь.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Официант – работник ресторана, работает с заказами.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– работник ресторана с полным доступом. 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9C80EE-B8C1-4157-A516-D945AF53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0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E9D43-6E53-448A-B6BA-2CE9264D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384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82A1628-AA39-4D74-B97C-8933417BB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760" y="303384"/>
            <a:ext cx="7528560" cy="4544302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A7BB1-BD20-4702-A0D2-E292E55AF9B6}"/>
              </a:ext>
            </a:extLst>
          </p:cNvPr>
          <p:cNvSpPr txBox="1"/>
          <p:nvPr/>
        </p:nvSpPr>
        <p:spPr>
          <a:xfrm>
            <a:off x="184456" y="1760171"/>
            <a:ext cx="43723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 как пользователь отправит запрос на бронирование, администратор должен подтвердить бронь, только после этого код брони можно использовать для оформления заказа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9F16938-29BB-4B37-9C94-7CCCECE2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4402FF-C5DB-479A-B142-792C297B44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1575" y="3677920"/>
            <a:ext cx="5940425" cy="2678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592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D90C7-5D77-4609-A20D-E293FCBB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заказа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ED90B-4AE9-474A-A66F-BF16C7A1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7543" cy="4351338"/>
          </a:xfrm>
        </p:spPr>
        <p:txBody>
          <a:bodyPr/>
          <a:lstStyle/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D89777-AD84-4755-BE2A-680DB5B7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64" y="1599487"/>
            <a:ext cx="6002857" cy="4505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818F0582-F9A5-4118-A551-5530D82B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1B2BD9-794E-4221-AB87-07C0EC1633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86" y="136525"/>
            <a:ext cx="4103914" cy="6656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777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34625-BEFA-4F7A-9E0C-C8FA7456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Панель официанта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F5BBF-6F6F-446D-8D53-B78D55DB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1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Официант может либо сгенерировать код, благодаря которому клиент может сделать заказ, либо привязать существующий заказ к себе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F80F65-547E-4D0F-BD1F-DD1FDCC1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002" y="1293411"/>
            <a:ext cx="7884083" cy="50629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668C85B-AD59-4272-B278-20651F72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0917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301A5-FBC7-4EBA-A76F-DDC9FF35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заказа официантом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A83CC0-4CFC-439D-B346-3170A7C13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Официант создает заказ за место гостя, в случае если гость не имеет аккаунта или не желает создавать его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1B7BB2F4-A743-479D-8408-0D511BE7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A06B57-A93F-414B-8448-48221C5581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1335651"/>
            <a:ext cx="7296539" cy="50206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87463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480</Words>
  <Application>Microsoft Office PowerPoint</Application>
  <PresentationFormat>Широкоэкранный</PresentationFormat>
  <Paragraphs>57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РЕСПУБЛИКИ КАЗАХСТАН СЕВЕРО-КАЗАХСТАНСКИЙ УНИВЕРСИТЕТ  ИМ. М. КОЗЫБАЕВА  ФАКУЛЬТЕТ ИНЖЕНИРИИ И ЦИФРОВЫХ ТЕХНОЛОГИЙ КАФЕДРА «ИНФОРМАЦИОННО-КОММУНИКАЦИОННЫЕ ТЕХНОЛОГИИ»   ДИПЛОМНЫЙ ПРОЕКТ «Разработка системы поддержки принятия решения для управления рестораном»        Петропавловск, 2025 </vt:lpstr>
      <vt:lpstr>Презентация PowerPoint</vt:lpstr>
      <vt:lpstr>Актуальность</vt:lpstr>
      <vt:lpstr>Технологический стек</vt:lpstr>
      <vt:lpstr>Типы пользователей</vt:lpstr>
      <vt:lpstr>Бронирование</vt:lpstr>
      <vt:lpstr>Оформление заказа</vt:lpstr>
      <vt:lpstr>Панель официанта</vt:lpstr>
      <vt:lpstr>Создание заказа официантом</vt:lpstr>
      <vt:lpstr>Панель администратора</vt:lpstr>
      <vt:lpstr>СППР</vt:lpstr>
      <vt:lpstr>Бизнес-рекомендации</vt:lpstr>
      <vt:lpstr>Финансовый обзор</vt:lpstr>
      <vt:lpstr>Анализ меню</vt:lpstr>
      <vt:lpstr>Анализ клиентской базы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РЕСПУБЛИКИ КАЗАХСТАН СЕВЕРО-КАЗАХСТАНСКИЙ УНИВЕРСИТЕТ  ИМ. М. КОЗЫБАЕВА  ФАКУЛЬТЕТ ИНЖЕНИРИИ И ЦИФРОВЫХ ТЕХНОЛОГИЙ КАФЕДРА «ИНФОРМАЦИОННО-КОММУНИКАЦИОННЫЕ ТЕХНОЛОГИИ»   ПРЕДЗАЩИТА ДИПЛОМНОГО ПРОЕКТА НА ТЕМУ «Разработка системы поддержки принятия решения для управления рестораном»        Петропавловск, 2024 </dc:title>
  <dc:creator>Дуанбай Бақтияр Болатұлы</dc:creator>
  <cp:lastModifiedBy>Дуанбай Бақтияр Болатұлы</cp:lastModifiedBy>
  <cp:revision>38</cp:revision>
  <dcterms:created xsi:type="dcterms:W3CDTF">2025-04-27T14:44:43Z</dcterms:created>
  <dcterms:modified xsi:type="dcterms:W3CDTF">2025-05-23T06:39:15Z</dcterms:modified>
</cp:coreProperties>
</file>