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5" r:id="rId2"/>
    <p:sldMasterId id="2147483698" r:id="rId3"/>
    <p:sldMasterId id="2147483711" r:id="rId4"/>
    <p:sldMasterId id="2147483724" r:id="rId5"/>
  </p:sldMasterIdLst>
  <p:notesMasterIdLst>
    <p:notesMasterId r:id="rId27"/>
  </p:notesMasterIdLst>
  <p:sldIdLst>
    <p:sldId id="256" r:id="rId6"/>
    <p:sldId id="259" r:id="rId7"/>
    <p:sldId id="260" r:id="rId8"/>
    <p:sldId id="468" r:id="rId9"/>
    <p:sldId id="560" r:id="rId10"/>
    <p:sldId id="461" r:id="rId11"/>
    <p:sldId id="490" r:id="rId12"/>
    <p:sldId id="561" r:id="rId13"/>
    <p:sldId id="562" r:id="rId14"/>
    <p:sldId id="527" r:id="rId15"/>
    <p:sldId id="528" r:id="rId16"/>
    <p:sldId id="563" r:id="rId17"/>
    <p:sldId id="564" r:id="rId18"/>
    <p:sldId id="565" r:id="rId19"/>
    <p:sldId id="555" r:id="rId20"/>
    <p:sldId id="566" r:id="rId21"/>
    <p:sldId id="556" r:id="rId22"/>
    <p:sldId id="557" r:id="rId23"/>
    <p:sldId id="567" r:id="rId24"/>
    <p:sldId id="568" r:id="rId25"/>
    <p:sldId id="448" r:id="rId2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5" roundtripDataSignature="AMtx7mjx4thAUoEO1+4ki6k04Yo9OYz/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11D777-8483-47B2-BF6C-2ED91C187004}">
  <a:tblStyle styleId="{3311D777-8483-47B2-BF6C-2ED91C1870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p:restoredTop sz="94559"/>
  </p:normalViewPr>
  <p:slideViewPr>
    <p:cSldViewPr snapToGrid="0" snapToObjects="1">
      <p:cViewPr varScale="1">
        <p:scale>
          <a:sx n="119" d="100"/>
          <a:sy n="119" d="100"/>
        </p:scale>
        <p:origin x="139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0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0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0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0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20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3450" y="767575"/>
            <a:ext cx="473310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25" y="4861425"/>
            <a:ext cx="56794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a199b961_1_0:notes"/>
          <p:cNvSpPr txBox="1">
            <a:spLocks noGrp="1"/>
          </p:cNvSpPr>
          <p:nvPr>
            <p:ph type="body" idx="1"/>
          </p:nvPr>
        </p:nvSpPr>
        <p:spPr>
          <a:xfrm>
            <a:off x="709930" y="4925402"/>
            <a:ext cx="5679300" cy="402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g60a199b961_1_0:notes"/>
          <p:cNvSpPr>
            <a:spLocks noGrp="1" noRot="1" noChangeAspect="1"/>
          </p:cNvSpPr>
          <p:nvPr>
            <p:ph type="sldImg" idx="2"/>
          </p:nvPr>
        </p:nvSpPr>
        <p:spPr>
          <a:xfrm>
            <a:off x="1247775" y="1279525"/>
            <a:ext cx="46037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f55e3d16ff_0_196:notes"/>
          <p:cNvSpPr txBox="1">
            <a:spLocks noGrp="1"/>
          </p:cNvSpPr>
          <p:nvPr>
            <p:ph type="body" idx="1"/>
          </p:nvPr>
        </p:nvSpPr>
        <p:spPr>
          <a:xfrm>
            <a:off x="586950" y="7578976"/>
            <a:ext cx="4695300" cy="71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gf55e3d16ff_0_196:notes"/>
          <p:cNvSpPr>
            <a:spLocks noGrp="1" noRot="1" noChangeAspect="1"/>
          </p:cNvSpPr>
          <p:nvPr>
            <p:ph type="sldImg" idx="2"/>
          </p:nvPr>
        </p:nvSpPr>
        <p:spPr>
          <a:xfrm>
            <a:off x="-1052513" y="1212850"/>
            <a:ext cx="7974013" cy="5981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91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721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473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317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7267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59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365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717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836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a199b961_1_446: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18" name="Google Shape;418;g60a199b961_1_446: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dirty="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1119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2"/>
        <p:cNvGrpSpPr/>
        <p:nvPr/>
      </p:nvGrpSpPr>
      <p:grpSpPr>
        <a:xfrm>
          <a:off x="0" y="0"/>
          <a:ext cx="0" cy="0"/>
          <a:chOff x="0" y="0"/>
          <a:chExt cx="0" cy="0"/>
        </a:xfrm>
      </p:grpSpPr>
      <p:sp>
        <p:nvSpPr>
          <p:cNvPr id="7543" name="Google Shape;7543;g62083b45d3_0_5517:notes"/>
          <p:cNvSpPr txBox="1">
            <a:spLocks noGrp="1"/>
          </p:cNvSpPr>
          <p:nvPr>
            <p:ph type="body" idx="1"/>
          </p:nvPr>
        </p:nvSpPr>
        <p:spPr>
          <a:xfrm>
            <a:off x="586950" y="7578976"/>
            <a:ext cx="4695300" cy="71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544" name="Google Shape;7544;g62083b45d3_0_5517:notes"/>
          <p:cNvSpPr>
            <a:spLocks noGrp="1" noRot="1" noChangeAspect="1"/>
          </p:cNvSpPr>
          <p:nvPr>
            <p:ph type="sldImg" idx="2"/>
          </p:nvPr>
        </p:nvSpPr>
        <p:spPr>
          <a:xfrm>
            <a:off x="-1052513" y="1212850"/>
            <a:ext cx="7974013" cy="5981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f55e3d16ff_0_196:notes"/>
          <p:cNvSpPr txBox="1">
            <a:spLocks noGrp="1"/>
          </p:cNvSpPr>
          <p:nvPr>
            <p:ph type="body" idx="1"/>
          </p:nvPr>
        </p:nvSpPr>
        <p:spPr>
          <a:xfrm>
            <a:off x="586950" y="7578976"/>
            <a:ext cx="4695300" cy="71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gf55e3d16ff_0_196:notes"/>
          <p:cNvSpPr>
            <a:spLocks noGrp="1" noRot="1" noChangeAspect="1"/>
          </p:cNvSpPr>
          <p:nvPr>
            <p:ph type="sldImg" idx="2"/>
          </p:nvPr>
        </p:nvSpPr>
        <p:spPr>
          <a:xfrm>
            <a:off x="-1052513" y="1212850"/>
            <a:ext cx="7974013" cy="5981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87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1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f55e3d16ff_0_196:notes"/>
          <p:cNvSpPr txBox="1">
            <a:spLocks noGrp="1"/>
          </p:cNvSpPr>
          <p:nvPr>
            <p:ph type="body" idx="1"/>
          </p:nvPr>
        </p:nvSpPr>
        <p:spPr>
          <a:xfrm>
            <a:off x="586950" y="7578976"/>
            <a:ext cx="4695300" cy="71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gf55e3d16ff_0_196:notes"/>
          <p:cNvSpPr>
            <a:spLocks noGrp="1" noRot="1" noChangeAspect="1"/>
          </p:cNvSpPr>
          <p:nvPr>
            <p:ph type="sldImg" idx="2"/>
          </p:nvPr>
        </p:nvSpPr>
        <p:spPr>
          <a:xfrm>
            <a:off x="-1052513" y="1212850"/>
            <a:ext cx="7974013" cy="5981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1494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32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2842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5e3d16ff_0_399:notes"/>
          <p:cNvSpPr txBox="1">
            <a:spLocks noGrp="1"/>
          </p:cNvSpPr>
          <p:nvPr>
            <p:ph type="body" idx="1"/>
          </p:nvPr>
        </p:nvSpPr>
        <p:spPr>
          <a:xfrm>
            <a:off x="709930" y="4861435"/>
            <a:ext cx="5679300" cy="4605600"/>
          </a:xfrm>
          <a:prstGeom prst="rect">
            <a:avLst/>
          </a:prstGeom>
          <a:noFill/>
          <a:ln>
            <a:noFill/>
          </a:ln>
        </p:spPr>
        <p:txBody>
          <a:bodyPr spcFirstLastPara="1" wrap="square" lIns="91425" tIns="91425" rIns="91425" bIns="91425" anchor="t" anchorCtr="0">
            <a:noAutofit/>
          </a:bodyPr>
          <a:lstStyle/>
          <a:p>
            <a:pPr marL="342900" lvl="0" indent="-234950" algn="l" rtl="0">
              <a:lnSpc>
                <a:spcPct val="90000"/>
              </a:lnSpc>
              <a:spcBef>
                <a:spcPts val="0"/>
              </a:spcBef>
              <a:spcAft>
                <a:spcPts val="0"/>
              </a:spcAft>
              <a:buClr>
                <a:schemeClr val="dk1"/>
              </a:buClr>
              <a:buSzPts val="1100"/>
              <a:buFont typeface="Trebuchet MS"/>
              <a:buChar char="-"/>
            </a:pPr>
            <a:endParaRPr sz="1100">
              <a:latin typeface="Trebuchet MS"/>
              <a:ea typeface="Trebuchet MS"/>
              <a:cs typeface="Trebuchet MS"/>
              <a:sym typeface="Trebuchet MS"/>
            </a:endParaRPr>
          </a:p>
        </p:txBody>
      </p:sp>
      <p:sp>
        <p:nvSpPr>
          <p:cNvPr id="434" name="Google Shape;434;gf55e3d16ff_0_399: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2680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pic>
        <p:nvPicPr>
          <p:cNvPr id="11" name="Google Shape;11;g60a199b961_1_23"/>
          <p:cNvPicPr preferRelativeResize="0"/>
          <p:nvPr/>
        </p:nvPicPr>
        <p:blipFill rotWithShape="1">
          <a:blip r:embed="rId2">
            <a:alphaModFix/>
          </a:blip>
          <a:srcRect b="6829"/>
          <a:stretch/>
        </p:blipFill>
        <p:spPr>
          <a:xfrm>
            <a:off x="42950" y="17800"/>
            <a:ext cx="9052539" cy="36890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g60a199b961_1_5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60a199b961_1_54"/>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g60a199b961_1_54"/>
          <p:cNvSpPr txBox="1">
            <a:spLocks noGrp="1"/>
          </p:cNvSpPr>
          <p:nvPr>
            <p:ph type="body" idx="2"/>
          </p:nvPr>
        </p:nvSpPr>
        <p:spPr>
          <a:xfrm>
            <a:off x="457200" y="368172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g60a199b961_1_58"/>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60a199b961_1_58"/>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g60a199b961_1_58"/>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g60a199b961_1_58"/>
          <p:cNvSpPr txBox="1">
            <a:spLocks noGrp="1"/>
          </p:cNvSpPr>
          <p:nvPr>
            <p:ph type="body" idx="3"/>
          </p:nvPr>
        </p:nvSpPr>
        <p:spPr>
          <a:xfrm>
            <a:off x="467352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g60a199b961_1_58"/>
          <p:cNvSpPr txBox="1">
            <a:spLocks noGrp="1"/>
          </p:cNvSpPr>
          <p:nvPr>
            <p:ph type="body" idx="4"/>
          </p:nvPr>
        </p:nvSpPr>
        <p:spPr>
          <a:xfrm>
            <a:off x="45720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g60a199b961_1_6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60a199b961_1_64"/>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g60a199b961_1_64"/>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5" name="Google Shape;55;g60a199b961_1_64"/>
          <p:cNvPicPr preferRelativeResize="0"/>
          <p:nvPr/>
        </p:nvPicPr>
        <p:blipFill rotWithShape="1">
          <a:blip r:embed="rId2">
            <a:alphaModFix/>
          </a:blip>
          <a:srcRect/>
          <a:stretch/>
        </p:blipFill>
        <p:spPr>
          <a:xfrm>
            <a:off x="5491440" y="3681360"/>
            <a:ext cx="1487025" cy="1185525"/>
          </a:xfrm>
          <a:prstGeom prst="rect">
            <a:avLst/>
          </a:prstGeom>
          <a:noFill/>
          <a:ln>
            <a:noFill/>
          </a:ln>
        </p:spPr>
      </p:pic>
      <p:pic>
        <p:nvPicPr>
          <p:cNvPr id="56" name="Google Shape;56;g60a199b961_1_64"/>
          <p:cNvPicPr preferRelativeResize="0"/>
          <p:nvPr/>
        </p:nvPicPr>
        <p:blipFill rotWithShape="1">
          <a:blip r:embed="rId2">
            <a:alphaModFix/>
          </a:blip>
          <a:srcRect/>
          <a:stretch/>
        </p:blipFill>
        <p:spPr>
          <a:xfrm>
            <a:off x="1275120" y="3681360"/>
            <a:ext cx="1487025" cy="1185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8"/>
        <p:cNvGrpSpPr/>
        <p:nvPr/>
      </p:nvGrpSpPr>
      <p:grpSpPr>
        <a:xfrm>
          <a:off x="0" y="0"/>
          <a:ext cx="0" cy="0"/>
          <a:chOff x="0" y="0"/>
          <a:chExt cx="0" cy="0"/>
        </a:xfrm>
      </p:grpSpPr>
      <p:sp>
        <p:nvSpPr>
          <p:cNvPr id="189" name="Google Shape;189;g62083b45d3_0_559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4"/>
        <p:cNvGrpSpPr/>
        <p:nvPr/>
      </p:nvGrpSpPr>
      <p:grpSpPr>
        <a:xfrm>
          <a:off x="0" y="0"/>
          <a:ext cx="0" cy="0"/>
          <a:chOff x="0" y="0"/>
          <a:chExt cx="0" cy="0"/>
        </a:xfrm>
      </p:grpSpPr>
      <p:sp>
        <p:nvSpPr>
          <p:cNvPr id="195" name="Google Shape;195;g62083b45d3_0_558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g62083b45d3_0_5585"/>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7"/>
        <p:cNvGrpSpPr/>
        <p:nvPr/>
      </p:nvGrpSpPr>
      <p:grpSpPr>
        <a:xfrm>
          <a:off x="0" y="0"/>
          <a:ext cx="0" cy="0"/>
          <a:chOff x="0" y="0"/>
          <a:chExt cx="0" cy="0"/>
        </a:xfrm>
      </p:grpSpPr>
      <p:sp>
        <p:nvSpPr>
          <p:cNvPr id="198" name="Google Shape;198;g62083b45d3_0_558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g62083b45d3_0_5588"/>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0" name="Google Shape;200;g62083b45d3_0_5588"/>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g62083b45d3_0_5594"/>
          <p:cNvSpPr txBox="1">
            <a:spLocks noGrp="1"/>
          </p:cNvSpPr>
          <p:nvPr>
            <p:ph type="subTitle" idx="1"/>
          </p:nvPr>
        </p:nvSpPr>
        <p:spPr>
          <a:xfrm>
            <a:off x="457200" y="273600"/>
            <a:ext cx="8229300" cy="5308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g62083b45d3_0_559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g62083b45d3_0_5596"/>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6" name="Google Shape;206;g62083b45d3_0_5596"/>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7" name="Google Shape;207;g62083b45d3_0_5596"/>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g62083b45d3_0_560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g62083b45d3_0_5601"/>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1" name="Google Shape;211;g62083b45d3_0_5601"/>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2" name="Google Shape;212;g62083b45d3_0_5601"/>
          <p:cNvSpPr txBox="1">
            <a:spLocks noGrp="1"/>
          </p:cNvSpPr>
          <p:nvPr>
            <p:ph type="body" idx="3"/>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g62083b45d3_0_560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g62083b45d3_0_5606"/>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6" name="Google Shape;216;g62083b45d3_0_5606"/>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7" name="Google Shape;217;g62083b45d3_0_5606"/>
          <p:cNvSpPr txBox="1">
            <a:spLocks noGrp="1"/>
          </p:cNvSpPr>
          <p:nvPr>
            <p:ph type="body" idx="3"/>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g60a199b961_1_25"/>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g60a199b961_1_25"/>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g62083b45d3_0_561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g62083b45d3_0_5611"/>
          <p:cNvSpPr txBox="1">
            <a:spLocks noGrp="1"/>
          </p:cNvSpPr>
          <p:nvPr>
            <p:ph type="body" idx="1"/>
          </p:nvPr>
        </p:nvSpPr>
        <p:spPr>
          <a:xfrm>
            <a:off x="457200" y="160464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1" name="Google Shape;221;g62083b45d3_0_5611"/>
          <p:cNvSpPr txBox="1">
            <a:spLocks noGrp="1"/>
          </p:cNvSpPr>
          <p:nvPr>
            <p:ph type="body" idx="2"/>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g62083b45d3_0_56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g62083b45d3_0_5615"/>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5" name="Google Shape;225;g62083b45d3_0_5615"/>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6" name="Google Shape;226;g62083b45d3_0_5615"/>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7" name="Google Shape;227;g62083b45d3_0_5615"/>
          <p:cNvSpPr txBox="1">
            <a:spLocks noGrp="1"/>
          </p:cNvSpPr>
          <p:nvPr>
            <p:ph type="body" idx="4"/>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g62083b45d3_0_562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g62083b45d3_0_5621"/>
          <p:cNvSpPr txBox="1">
            <a:spLocks noGrp="1"/>
          </p:cNvSpPr>
          <p:nvPr>
            <p:ph type="body" idx="1"/>
          </p:nvPr>
        </p:nvSpPr>
        <p:spPr>
          <a:xfrm>
            <a:off x="45720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g62083b45d3_0_5621"/>
          <p:cNvSpPr txBox="1">
            <a:spLocks noGrp="1"/>
          </p:cNvSpPr>
          <p:nvPr>
            <p:ph type="body" idx="2"/>
          </p:nvPr>
        </p:nvSpPr>
        <p:spPr>
          <a:xfrm>
            <a:off x="323964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g62083b45d3_0_5621"/>
          <p:cNvSpPr txBox="1">
            <a:spLocks noGrp="1"/>
          </p:cNvSpPr>
          <p:nvPr>
            <p:ph type="body" idx="3"/>
          </p:nvPr>
        </p:nvSpPr>
        <p:spPr>
          <a:xfrm>
            <a:off x="602208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3" name="Google Shape;233;g62083b45d3_0_5621"/>
          <p:cNvSpPr txBox="1">
            <a:spLocks noGrp="1"/>
          </p:cNvSpPr>
          <p:nvPr>
            <p:ph type="body" idx="4"/>
          </p:nvPr>
        </p:nvSpPr>
        <p:spPr>
          <a:xfrm>
            <a:off x="45720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4" name="Google Shape;234;g62083b45d3_0_5621"/>
          <p:cNvSpPr txBox="1">
            <a:spLocks noGrp="1"/>
          </p:cNvSpPr>
          <p:nvPr>
            <p:ph type="body" idx="5"/>
          </p:nvPr>
        </p:nvSpPr>
        <p:spPr>
          <a:xfrm>
            <a:off x="323964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5" name="Google Shape;235;g62083b45d3_0_5621"/>
          <p:cNvSpPr txBox="1">
            <a:spLocks noGrp="1"/>
          </p:cNvSpPr>
          <p:nvPr>
            <p:ph type="body" idx="6"/>
          </p:nvPr>
        </p:nvSpPr>
        <p:spPr>
          <a:xfrm>
            <a:off x="602208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2"/>
        <p:cNvGrpSpPr/>
        <p:nvPr/>
      </p:nvGrpSpPr>
      <p:grpSpPr>
        <a:xfrm>
          <a:off x="0" y="0"/>
          <a:ext cx="0" cy="0"/>
          <a:chOff x="0" y="0"/>
          <a:chExt cx="0" cy="0"/>
        </a:xfrm>
      </p:grpSpPr>
      <p:sp>
        <p:nvSpPr>
          <p:cNvPr id="243" name="Google Shape;243;gfb6dbc0e92_0_65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gfb6dbc0e92_0_652"/>
          <p:cNvSpPr txBox="1">
            <a:spLocks noGrp="1"/>
          </p:cNvSpPr>
          <p:nvPr>
            <p:ph type="subTitle" idx="1"/>
          </p:nvPr>
        </p:nvSpPr>
        <p:spPr>
          <a:xfrm>
            <a:off x="457200" y="1604640"/>
            <a:ext cx="8229300" cy="3977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5"/>
        <p:cNvGrpSpPr/>
        <p:nvPr/>
      </p:nvGrpSpPr>
      <p:grpSpPr>
        <a:xfrm>
          <a:off x="0" y="0"/>
          <a:ext cx="0" cy="0"/>
          <a:chOff x="0" y="0"/>
          <a:chExt cx="0" cy="0"/>
        </a:xfrm>
      </p:grpSpPr>
      <p:sp>
        <p:nvSpPr>
          <p:cNvPr id="246" name="Google Shape;246;gfb6dbc0e92_0_65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gfb6dbc0e92_0_655"/>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8"/>
        <p:cNvGrpSpPr/>
        <p:nvPr/>
      </p:nvGrpSpPr>
      <p:grpSpPr>
        <a:xfrm>
          <a:off x="0" y="0"/>
          <a:ext cx="0" cy="0"/>
          <a:chOff x="0" y="0"/>
          <a:chExt cx="0" cy="0"/>
        </a:xfrm>
      </p:grpSpPr>
      <p:sp>
        <p:nvSpPr>
          <p:cNvPr id="249" name="Google Shape;249;gfb6dbc0e92_0_65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Google Shape;250;gfb6dbc0e92_0_658"/>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1" name="Google Shape;251;gfb6dbc0e92_0_658"/>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2"/>
        <p:cNvGrpSpPr/>
        <p:nvPr/>
      </p:nvGrpSpPr>
      <p:grpSpPr>
        <a:xfrm>
          <a:off x="0" y="0"/>
          <a:ext cx="0" cy="0"/>
          <a:chOff x="0" y="0"/>
          <a:chExt cx="0" cy="0"/>
        </a:xfrm>
      </p:grpSpPr>
      <p:sp>
        <p:nvSpPr>
          <p:cNvPr id="253" name="Google Shape;253;gfb6dbc0e92_0_66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4"/>
        <p:cNvGrpSpPr/>
        <p:nvPr/>
      </p:nvGrpSpPr>
      <p:grpSpPr>
        <a:xfrm>
          <a:off x="0" y="0"/>
          <a:ext cx="0" cy="0"/>
          <a:chOff x="0" y="0"/>
          <a:chExt cx="0" cy="0"/>
        </a:xfrm>
      </p:grpSpPr>
      <p:sp>
        <p:nvSpPr>
          <p:cNvPr id="255" name="Google Shape;255;gfb6dbc0e92_0_664"/>
          <p:cNvSpPr txBox="1">
            <a:spLocks noGrp="1"/>
          </p:cNvSpPr>
          <p:nvPr>
            <p:ph type="subTitle" idx="1"/>
          </p:nvPr>
        </p:nvSpPr>
        <p:spPr>
          <a:xfrm>
            <a:off x="457200" y="273600"/>
            <a:ext cx="8229300" cy="5308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6"/>
        <p:cNvGrpSpPr/>
        <p:nvPr/>
      </p:nvGrpSpPr>
      <p:grpSpPr>
        <a:xfrm>
          <a:off x="0" y="0"/>
          <a:ext cx="0" cy="0"/>
          <a:chOff x="0" y="0"/>
          <a:chExt cx="0" cy="0"/>
        </a:xfrm>
      </p:grpSpPr>
      <p:sp>
        <p:nvSpPr>
          <p:cNvPr id="257" name="Google Shape;257;gfb6dbc0e92_0_66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 name="Google Shape;258;gfb6dbc0e92_0_666"/>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9" name="Google Shape;259;gfb6dbc0e92_0_666"/>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0" name="Google Shape;260;gfb6dbc0e92_0_666"/>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g60a199b961_1_28"/>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60a199b961_1_2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1"/>
        <p:cNvGrpSpPr/>
        <p:nvPr/>
      </p:nvGrpSpPr>
      <p:grpSpPr>
        <a:xfrm>
          <a:off x="0" y="0"/>
          <a:ext cx="0" cy="0"/>
          <a:chOff x="0" y="0"/>
          <a:chExt cx="0" cy="0"/>
        </a:xfrm>
      </p:grpSpPr>
      <p:sp>
        <p:nvSpPr>
          <p:cNvPr id="262" name="Google Shape;262;gfb6dbc0e92_0_67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 name="Google Shape;263;gfb6dbc0e92_0_671"/>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4" name="Google Shape;264;gfb6dbc0e92_0_671"/>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5" name="Google Shape;265;gfb6dbc0e92_0_671"/>
          <p:cNvSpPr txBox="1">
            <a:spLocks noGrp="1"/>
          </p:cNvSpPr>
          <p:nvPr>
            <p:ph type="body" idx="3"/>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6"/>
        <p:cNvGrpSpPr/>
        <p:nvPr/>
      </p:nvGrpSpPr>
      <p:grpSpPr>
        <a:xfrm>
          <a:off x="0" y="0"/>
          <a:ext cx="0" cy="0"/>
          <a:chOff x="0" y="0"/>
          <a:chExt cx="0" cy="0"/>
        </a:xfrm>
      </p:grpSpPr>
      <p:sp>
        <p:nvSpPr>
          <p:cNvPr id="267" name="Google Shape;267;gfb6dbc0e92_0_67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gfb6dbc0e92_0_676"/>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9" name="Google Shape;269;gfb6dbc0e92_0_676"/>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0" name="Google Shape;270;gfb6dbc0e92_0_676"/>
          <p:cNvSpPr txBox="1">
            <a:spLocks noGrp="1"/>
          </p:cNvSpPr>
          <p:nvPr>
            <p:ph type="body" idx="3"/>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1"/>
        <p:cNvGrpSpPr/>
        <p:nvPr/>
      </p:nvGrpSpPr>
      <p:grpSpPr>
        <a:xfrm>
          <a:off x="0" y="0"/>
          <a:ext cx="0" cy="0"/>
          <a:chOff x="0" y="0"/>
          <a:chExt cx="0" cy="0"/>
        </a:xfrm>
      </p:grpSpPr>
      <p:sp>
        <p:nvSpPr>
          <p:cNvPr id="272" name="Google Shape;272;gfb6dbc0e92_0_68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3" name="Google Shape;273;gfb6dbc0e92_0_681"/>
          <p:cNvSpPr txBox="1">
            <a:spLocks noGrp="1"/>
          </p:cNvSpPr>
          <p:nvPr>
            <p:ph type="body" idx="1"/>
          </p:nvPr>
        </p:nvSpPr>
        <p:spPr>
          <a:xfrm>
            <a:off x="457200" y="160464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4" name="Google Shape;274;gfb6dbc0e92_0_681"/>
          <p:cNvSpPr txBox="1">
            <a:spLocks noGrp="1"/>
          </p:cNvSpPr>
          <p:nvPr>
            <p:ph type="body" idx="2"/>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5"/>
        <p:cNvGrpSpPr/>
        <p:nvPr/>
      </p:nvGrpSpPr>
      <p:grpSpPr>
        <a:xfrm>
          <a:off x="0" y="0"/>
          <a:ext cx="0" cy="0"/>
          <a:chOff x="0" y="0"/>
          <a:chExt cx="0" cy="0"/>
        </a:xfrm>
      </p:grpSpPr>
      <p:sp>
        <p:nvSpPr>
          <p:cNvPr id="276" name="Google Shape;276;gfb6dbc0e92_0_68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 name="Google Shape;277;gfb6dbc0e92_0_685"/>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8" name="Google Shape;278;gfb6dbc0e92_0_685"/>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9" name="Google Shape;279;gfb6dbc0e92_0_685"/>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gfb6dbc0e92_0_685"/>
          <p:cNvSpPr txBox="1">
            <a:spLocks noGrp="1"/>
          </p:cNvSpPr>
          <p:nvPr>
            <p:ph type="body" idx="4"/>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1"/>
        <p:cNvGrpSpPr/>
        <p:nvPr/>
      </p:nvGrpSpPr>
      <p:grpSpPr>
        <a:xfrm>
          <a:off x="0" y="0"/>
          <a:ext cx="0" cy="0"/>
          <a:chOff x="0" y="0"/>
          <a:chExt cx="0" cy="0"/>
        </a:xfrm>
      </p:grpSpPr>
      <p:sp>
        <p:nvSpPr>
          <p:cNvPr id="282" name="Google Shape;282;gfb6dbc0e92_0_69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gfb6dbc0e92_0_691"/>
          <p:cNvSpPr txBox="1">
            <a:spLocks noGrp="1"/>
          </p:cNvSpPr>
          <p:nvPr>
            <p:ph type="body" idx="1"/>
          </p:nvPr>
        </p:nvSpPr>
        <p:spPr>
          <a:xfrm>
            <a:off x="45720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4" name="Google Shape;284;gfb6dbc0e92_0_691"/>
          <p:cNvSpPr txBox="1">
            <a:spLocks noGrp="1"/>
          </p:cNvSpPr>
          <p:nvPr>
            <p:ph type="body" idx="2"/>
          </p:nvPr>
        </p:nvSpPr>
        <p:spPr>
          <a:xfrm>
            <a:off x="323964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gfb6dbc0e92_0_691"/>
          <p:cNvSpPr txBox="1">
            <a:spLocks noGrp="1"/>
          </p:cNvSpPr>
          <p:nvPr>
            <p:ph type="body" idx="3"/>
          </p:nvPr>
        </p:nvSpPr>
        <p:spPr>
          <a:xfrm>
            <a:off x="602208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gfb6dbc0e92_0_691"/>
          <p:cNvSpPr txBox="1">
            <a:spLocks noGrp="1"/>
          </p:cNvSpPr>
          <p:nvPr>
            <p:ph type="body" idx="4"/>
          </p:nvPr>
        </p:nvSpPr>
        <p:spPr>
          <a:xfrm>
            <a:off x="45720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7" name="Google Shape;287;gfb6dbc0e92_0_691"/>
          <p:cNvSpPr txBox="1">
            <a:spLocks noGrp="1"/>
          </p:cNvSpPr>
          <p:nvPr>
            <p:ph type="body" idx="5"/>
          </p:nvPr>
        </p:nvSpPr>
        <p:spPr>
          <a:xfrm>
            <a:off x="323964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8" name="Google Shape;288;gfb6dbc0e92_0_691"/>
          <p:cNvSpPr txBox="1">
            <a:spLocks noGrp="1"/>
          </p:cNvSpPr>
          <p:nvPr>
            <p:ph type="body" idx="6"/>
          </p:nvPr>
        </p:nvSpPr>
        <p:spPr>
          <a:xfrm>
            <a:off x="602208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6"/>
        <p:cNvGrpSpPr/>
        <p:nvPr/>
      </p:nvGrpSpPr>
      <p:grpSpPr>
        <a:xfrm>
          <a:off x="0" y="0"/>
          <a:ext cx="0" cy="0"/>
          <a:chOff x="0" y="0"/>
          <a:chExt cx="0" cy="0"/>
        </a:xfrm>
      </p:grpSpPr>
      <p:sp>
        <p:nvSpPr>
          <p:cNvPr id="297" name="Google Shape;297;gfb6dbc0e92_0_14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9"/>
        <p:cNvGrpSpPr/>
        <p:nvPr/>
      </p:nvGrpSpPr>
      <p:grpSpPr>
        <a:xfrm>
          <a:off x="0" y="0"/>
          <a:ext cx="0" cy="0"/>
          <a:chOff x="0" y="0"/>
          <a:chExt cx="0" cy="0"/>
        </a:xfrm>
      </p:grpSpPr>
      <p:sp>
        <p:nvSpPr>
          <p:cNvPr id="300" name="Google Shape;300;gfb6dbc0e92_0_147"/>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gfb6dbc0e92_0_147"/>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2"/>
        <p:cNvGrpSpPr/>
        <p:nvPr/>
      </p:nvGrpSpPr>
      <p:grpSpPr>
        <a:xfrm>
          <a:off x="0" y="0"/>
          <a:ext cx="0" cy="0"/>
          <a:chOff x="0" y="0"/>
          <a:chExt cx="0" cy="0"/>
        </a:xfrm>
      </p:grpSpPr>
      <p:sp>
        <p:nvSpPr>
          <p:cNvPr id="303" name="Google Shape;303;gfb6dbc0e92_0_150"/>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gfb6dbc0e92_0_150"/>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5"/>
        <p:cNvGrpSpPr/>
        <p:nvPr/>
      </p:nvGrpSpPr>
      <p:grpSpPr>
        <a:xfrm>
          <a:off x="0" y="0"/>
          <a:ext cx="0" cy="0"/>
          <a:chOff x="0" y="0"/>
          <a:chExt cx="0" cy="0"/>
        </a:xfrm>
      </p:grpSpPr>
      <p:sp>
        <p:nvSpPr>
          <p:cNvPr id="306" name="Google Shape;306;gfb6dbc0e92_0_153"/>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gfb6dbc0e92_0_153"/>
          <p:cNvSpPr txBox="1">
            <a:spLocks noGrp="1"/>
          </p:cNvSpPr>
          <p:nvPr>
            <p:ph type="body" idx="1"/>
          </p:nvPr>
        </p:nvSpPr>
        <p:spPr>
          <a:xfrm>
            <a:off x="45720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gfb6dbc0e92_0_153"/>
          <p:cNvSpPr txBox="1">
            <a:spLocks noGrp="1"/>
          </p:cNvSpPr>
          <p:nvPr>
            <p:ph type="body" idx="2"/>
          </p:nvPr>
        </p:nvSpPr>
        <p:spPr>
          <a:xfrm>
            <a:off x="467352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g60a199b961_1_31"/>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60a199b961_1_31"/>
          <p:cNvSpPr txBox="1">
            <a:spLocks noGrp="1"/>
          </p:cNvSpPr>
          <p:nvPr>
            <p:ph type="body" idx="1"/>
          </p:nvPr>
        </p:nvSpPr>
        <p:spPr>
          <a:xfrm>
            <a:off x="45720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g60a199b961_1_31"/>
          <p:cNvSpPr txBox="1">
            <a:spLocks noGrp="1"/>
          </p:cNvSpPr>
          <p:nvPr>
            <p:ph type="body" idx="2"/>
          </p:nvPr>
        </p:nvSpPr>
        <p:spPr>
          <a:xfrm>
            <a:off x="467352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9"/>
        <p:cNvGrpSpPr/>
        <p:nvPr/>
      </p:nvGrpSpPr>
      <p:grpSpPr>
        <a:xfrm>
          <a:off x="0" y="0"/>
          <a:ext cx="0" cy="0"/>
          <a:chOff x="0" y="0"/>
          <a:chExt cx="0" cy="0"/>
        </a:xfrm>
      </p:grpSpPr>
      <p:sp>
        <p:nvSpPr>
          <p:cNvPr id="310" name="Google Shape;310;gfb6dbc0e92_0_157"/>
          <p:cNvSpPr txBox="1">
            <a:spLocks noGrp="1"/>
          </p:cNvSpPr>
          <p:nvPr>
            <p:ph type="subTitle" idx="1"/>
          </p:nvPr>
        </p:nvSpPr>
        <p:spPr>
          <a:xfrm>
            <a:off x="1598760" y="3075120"/>
            <a:ext cx="5979300" cy="2506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1"/>
        <p:cNvGrpSpPr/>
        <p:nvPr/>
      </p:nvGrpSpPr>
      <p:grpSpPr>
        <a:xfrm>
          <a:off x="0" y="0"/>
          <a:ext cx="0" cy="0"/>
          <a:chOff x="0" y="0"/>
          <a:chExt cx="0" cy="0"/>
        </a:xfrm>
      </p:grpSpPr>
      <p:sp>
        <p:nvSpPr>
          <p:cNvPr id="312" name="Google Shape;312;gfb6dbc0e92_0_159"/>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3" name="Google Shape;313;gfb6dbc0e92_0_159"/>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4" name="Google Shape;314;gfb6dbc0e92_0_159"/>
          <p:cNvSpPr txBox="1">
            <a:spLocks noGrp="1"/>
          </p:cNvSpPr>
          <p:nvPr>
            <p:ph type="body" idx="2"/>
          </p:nvPr>
        </p:nvSpPr>
        <p:spPr>
          <a:xfrm>
            <a:off x="45720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5" name="Google Shape;315;gfb6dbc0e92_0_159"/>
          <p:cNvSpPr txBox="1">
            <a:spLocks noGrp="1"/>
          </p:cNvSpPr>
          <p:nvPr>
            <p:ph type="body" idx="3"/>
          </p:nvPr>
        </p:nvSpPr>
        <p:spPr>
          <a:xfrm>
            <a:off x="467352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6"/>
        <p:cNvGrpSpPr/>
        <p:nvPr/>
      </p:nvGrpSpPr>
      <p:grpSpPr>
        <a:xfrm>
          <a:off x="0" y="0"/>
          <a:ext cx="0" cy="0"/>
          <a:chOff x="0" y="0"/>
          <a:chExt cx="0" cy="0"/>
        </a:xfrm>
      </p:grpSpPr>
      <p:sp>
        <p:nvSpPr>
          <p:cNvPr id="317" name="Google Shape;317;gfb6dbc0e92_0_16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gfb6dbc0e92_0_164"/>
          <p:cNvSpPr txBox="1">
            <a:spLocks noGrp="1"/>
          </p:cNvSpPr>
          <p:nvPr>
            <p:ph type="body" idx="1"/>
          </p:nvPr>
        </p:nvSpPr>
        <p:spPr>
          <a:xfrm>
            <a:off x="45720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9" name="Google Shape;319;gfb6dbc0e92_0_164"/>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0" name="Google Shape;320;gfb6dbc0e92_0_164"/>
          <p:cNvSpPr txBox="1">
            <a:spLocks noGrp="1"/>
          </p:cNvSpPr>
          <p:nvPr>
            <p:ph type="body" idx="3"/>
          </p:nvPr>
        </p:nvSpPr>
        <p:spPr>
          <a:xfrm>
            <a:off x="467352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1"/>
        <p:cNvGrpSpPr/>
        <p:nvPr/>
      </p:nvGrpSpPr>
      <p:grpSpPr>
        <a:xfrm>
          <a:off x="0" y="0"/>
          <a:ext cx="0" cy="0"/>
          <a:chOff x="0" y="0"/>
          <a:chExt cx="0" cy="0"/>
        </a:xfrm>
      </p:grpSpPr>
      <p:sp>
        <p:nvSpPr>
          <p:cNvPr id="322" name="Google Shape;322;gfb6dbc0e92_0_169"/>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gfb6dbc0e92_0_169"/>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4" name="Google Shape;324;gfb6dbc0e92_0_169"/>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5" name="Google Shape;325;gfb6dbc0e92_0_169"/>
          <p:cNvSpPr txBox="1">
            <a:spLocks noGrp="1"/>
          </p:cNvSpPr>
          <p:nvPr>
            <p:ph type="body" idx="3"/>
          </p:nvPr>
        </p:nvSpPr>
        <p:spPr>
          <a:xfrm>
            <a:off x="457200" y="3681720"/>
            <a:ext cx="82287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6"/>
        <p:cNvGrpSpPr/>
        <p:nvPr/>
      </p:nvGrpSpPr>
      <p:grpSpPr>
        <a:xfrm>
          <a:off x="0" y="0"/>
          <a:ext cx="0" cy="0"/>
          <a:chOff x="0" y="0"/>
          <a:chExt cx="0" cy="0"/>
        </a:xfrm>
      </p:grpSpPr>
      <p:sp>
        <p:nvSpPr>
          <p:cNvPr id="327" name="Google Shape;327;gfb6dbc0e92_0_17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gfb6dbc0e92_0_174"/>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9" name="Google Shape;329;gfb6dbc0e92_0_174"/>
          <p:cNvSpPr txBox="1">
            <a:spLocks noGrp="1"/>
          </p:cNvSpPr>
          <p:nvPr>
            <p:ph type="body" idx="2"/>
          </p:nvPr>
        </p:nvSpPr>
        <p:spPr>
          <a:xfrm>
            <a:off x="457200" y="368172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0"/>
        <p:cNvGrpSpPr/>
        <p:nvPr/>
      </p:nvGrpSpPr>
      <p:grpSpPr>
        <a:xfrm>
          <a:off x="0" y="0"/>
          <a:ext cx="0" cy="0"/>
          <a:chOff x="0" y="0"/>
          <a:chExt cx="0" cy="0"/>
        </a:xfrm>
      </p:grpSpPr>
      <p:sp>
        <p:nvSpPr>
          <p:cNvPr id="331" name="Google Shape;331;gfb6dbc0e92_0_178"/>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2" name="Google Shape;332;gfb6dbc0e92_0_178"/>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3" name="Google Shape;333;gfb6dbc0e92_0_178"/>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4" name="Google Shape;334;gfb6dbc0e92_0_178"/>
          <p:cNvSpPr txBox="1">
            <a:spLocks noGrp="1"/>
          </p:cNvSpPr>
          <p:nvPr>
            <p:ph type="body" idx="3"/>
          </p:nvPr>
        </p:nvSpPr>
        <p:spPr>
          <a:xfrm>
            <a:off x="467352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5" name="Google Shape;335;gfb6dbc0e92_0_178"/>
          <p:cNvSpPr txBox="1">
            <a:spLocks noGrp="1"/>
          </p:cNvSpPr>
          <p:nvPr>
            <p:ph type="body" idx="4"/>
          </p:nvPr>
        </p:nvSpPr>
        <p:spPr>
          <a:xfrm>
            <a:off x="45720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6"/>
        <p:cNvGrpSpPr/>
        <p:nvPr/>
      </p:nvGrpSpPr>
      <p:grpSpPr>
        <a:xfrm>
          <a:off x="0" y="0"/>
          <a:ext cx="0" cy="0"/>
          <a:chOff x="0" y="0"/>
          <a:chExt cx="0" cy="0"/>
        </a:xfrm>
      </p:grpSpPr>
      <p:sp>
        <p:nvSpPr>
          <p:cNvPr id="337" name="Google Shape;337;gfb6dbc0e92_0_18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8" name="Google Shape;338;gfb6dbc0e92_0_184"/>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9" name="Google Shape;339;gfb6dbc0e92_0_184"/>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340" name="Google Shape;340;gfb6dbc0e92_0_184"/>
          <p:cNvPicPr preferRelativeResize="0"/>
          <p:nvPr/>
        </p:nvPicPr>
        <p:blipFill rotWithShape="1">
          <a:blip r:embed="rId2">
            <a:alphaModFix/>
          </a:blip>
          <a:srcRect/>
          <a:stretch/>
        </p:blipFill>
        <p:spPr>
          <a:xfrm>
            <a:off x="5491440" y="3681360"/>
            <a:ext cx="1487025" cy="1185525"/>
          </a:xfrm>
          <a:prstGeom prst="rect">
            <a:avLst/>
          </a:prstGeom>
          <a:noFill/>
          <a:ln>
            <a:noFill/>
          </a:ln>
        </p:spPr>
      </p:pic>
      <p:pic>
        <p:nvPicPr>
          <p:cNvPr id="341" name="Google Shape;341;gfb6dbc0e92_0_184"/>
          <p:cNvPicPr preferRelativeResize="0"/>
          <p:nvPr/>
        </p:nvPicPr>
        <p:blipFill rotWithShape="1">
          <a:blip r:embed="rId2">
            <a:alphaModFix/>
          </a:blip>
          <a:srcRect/>
          <a:stretch/>
        </p:blipFill>
        <p:spPr>
          <a:xfrm>
            <a:off x="1275120" y="3681360"/>
            <a:ext cx="1487025" cy="1185525"/>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8"/>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49"/>
        <p:cNvGrpSpPr/>
        <p:nvPr/>
      </p:nvGrpSpPr>
      <p:grpSpPr>
        <a:xfrm>
          <a:off x="0" y="0"/>
          <a:ext cx="0" cy="0"/>
          <a:chOff x="0" y="0"/>
          <a:chExt cx="0" cy="0"/>
        </a:xfrm>
      </p:grpSpPr>
      <p:sp>
        <p:nvSpPr>
          <p:cNvPr id="350" name="Google Shape;350;g62083b45d3_0_563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1" name="Google Shape;351;g62083b45d3_0_5636"/>
          <p:cNvSpPr txBox="1">
            <a:spLocks noGrp="1"/>
          </p:cNvSpPr>
          <p:nvPr>
            <p:ph type="subTitle" idx="1"/>
          </p:nvPr>
        </p:nvSpPr>
        <p:spPr>
          <a:xfrm>
            <a:off x="457200" y="1604640"/>
            <a:ext cx="8229300" cy="3977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2"/>
        <p:cNvGrpSpPr/>
        <p:nvPr/>
      </p:nvGrpSpPr>
      <p:grpSpPr>
        <a:xfrm>
          <a:off x="0" y="0"/>
          <a:ext cx="0" cy="0"/>
          <a:chOff x="0" y="0"/>
          <a:chExt cx="0" cy="0"/>
        </a:xfrm>
      </p:grpSpPr>
      <p:sp>
        <p:nvSpPr>
          <p:cNvPr id="353" name="Google Shape;353;g62083b45d3_0_563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g62083b45d3_0_5639"/>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g60a199b961_1_35"/>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55"/>
        <p:cNvGrpSpPr/>
        <p:nvPr/>
      </p:nvGrpSpPr>
      <p:grpSpPr>
        <a:xfrm>
          <a:off x="0" y="0"/>
          <a:ext cx="0" cy="0"/>
          <a:chOff x="0" y="0"/>
          <a:chExt cx="0" cy="0"/>
        </a:xfrm>
      </p:grpSpPr>
      <p:sp>
        <p:nvSpPr>
          <p:cNvPr id="356" name="Google Shape;356;g62083b45d3_0_564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g62083b45d3_0_5642"/>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8" name="Google Shape;358;g62083b45d3_0_5642"/>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9"/>
        <p:cNvGrpSpPr/>
        <p:nvPr/>
      </p:nvGrpSpPr>
      <p:grpSpPr>
        <a:xfrm>
          <a:off x="0" y="0"/>
          <a:ext cx="0" cy="0"/>
          <a:chOff x="0" y="0"/>
          <a:chExt cx="0" cy="0"/>
        </a:xfrm>
      </p:grpSpPr>
      <p:sp>
        <p:nvSpPr>
          <p:cNvPr id="360" name="Google Shape;360;g62083b45d3_0_564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61"/>
        <p:cNvGrpSpPr/>
        <p:nvPr/>
      </p:nvGrpSpPr>
      <p:grpSpPr>
        <a:xfrm>
          <a:off x="0" y="0"/>
          <a:ext cx="0" cy="0"/>
          <a:chOff x="0" y="0"/>
          <a:chExt cx="0" cy="0"/>
        </a:xfrm>
      </p:grpSpPr>
      <p:sp>
        <p:nvSpPr>
          <p:cNvPr id="362" name="Google Shape;362;g62083b45d3_0_5648"/>
          <p:cNvSpPr txBox="1">
            <a:spLocks noGrp="1"/>
          </p:cNvSpPr>
          <p:nvPr>
            <p:ph type="subTitle" idx="1"/>
          </p:nvPr>
        </p:nvSpPr>
        <p:spPr>
          <a:xfrm>
            <a:off x="457200" y="273600"/>
            <a:ext cx="8229300" cy="5308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63"/>
        <p:cNvGrpSpPr/>
        <p:nvPr/>
      </p:nvGrpSpPr>
      <p:grpSpPr>
        <a:xfrm>
          <a:off x="0" y="0"/>
          <a:ext cx="0" cy="0"/>
          <a:chOff x="0" y="0"/>
          <a:chExt cx="0" cy="0"/>
        </a:xfrm>
      </p:grpSpPr>
      <p:sp>
        <p:nvSpPr>
          <p:cNvPr id="364" name="Google Shape;364;g62083b45d3_0_5650"/>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g62083b45d3_0_5650"/>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6" name="Google Shape;366;g62083b45d3_0_5650"/>
          <p:cNvSpPr txBox="1">
            <a:spLocks noGrp="1"/>
          </p:cNvSpPr>
          <p:nvPr>
            <p:ph type="body" idx="2"/>
          </p:nvPr>
        </p:nvSpPr>
        <p:spPr>
          <a:xfrm>
            <a:off x="467424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7" name="Google Shape;367;g62083b45d3_0_5650"/>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8"/>
        <p:cNvGrpSpPr/>
        <p:nvPr/>
      </p:nvGrpSpPr>
      <p:grpSpPr>
        <a:xfrm>
          <a:off x="0" y="0"/>
          <a:ext cx="0" cy="0"/>
          <a:chOff x="0" y="0"/>
          <a:chExt cx="0" cy="0"/>
        </a:xfrm>
      </p:grpSpPr>
      <p:sp>
        <p:nvSpPr>
          <p:cNvPr id="369" name="Google Shape;369;g62083b45d3_0_565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0" name="Google Shape;370;g62083b45d3_0_5655"/>
          <p:cNvSpPr txBox="1">
            <a:spLocks noGrp="1"/>
          </p:cNvSpPr>
          <p:nvPr>
            <p:ph type="body" idx="1"/>
          </p:nvPr>
        </p:nvSpPr>
        <p:spPr>
          <a:xfrm>
            <a:off x="457200" y="1604640"/>
            <a:ext cx="4015800" cy="397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1" name="Google Shape;371;g62083b45d3_0_5655"/>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2" name="Google Shape;372;g62083b45d3_0_5655"/>
          <p:cNvSpPr txBox="1">
            <a:spLocks noGrp="1"/>
          </p:cNvSpPr>
          <p:nvPr>
            <p:ph type="body" idx="3"/>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3"/>
        <p:cNvGrpSpPr/>
        <p:nvPr/>
      </p:nvGrpSpPr>
      <p:grpSpPr>
        <a:xfrm>
          <a:off x="0" y="0"/>
          <a:ext cx="0" cy="0"/>
          <a:chOff x="0" y="0"/>
          <a:chExt cx="0" cy="0"/>
        </a:xfrm>
      </p:grpSpPr>
      <p:sp>
        <p:nvSpPr>
          <p:cNvPr id="374" name="Google Shape;374;g62083b45d3_0_5660"/>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g62083b45d3_0_5660"/>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6" name="Google Shape;376;g62083b45d3_0_5660"/>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7" name="Google Shape;377;g62083b45d3_0_5660"/>
          <p:cNvSpPr txBox="1">
            <a:spLocks noGrp="1"/>
          </p:cNvSpPr>
          <p:nvPr>
            <p:ph type="body" idx="3"/>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78"/>
        <p:cNvGrpSpPr/>
        <p:nvPr/>
      </p:nvGrpSpPr>
      <p:grpSpPr>
        <a:xfrm>
          <a:off x="0" y="0"/>
          <a:ext cx="0" cy="0"/>
          <a:chOff x="0" y="0"/>
          <a:chExt cx="0" cy="0"/>
        </a:xfrm>
      </p:grpSpPr>
      <p:sp>
        <p:nvSpPr>
          <p:cNvPr id="379" name="Google Shape;379;g62083b45d3_0_566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0" name="Google Shape;380;g62083b45d3_0_5665"/>
          <p:cNvSpPr txBox="1">
            <a:spLocks noGrp="1"/>
          </p:cNvSpPr>
          <p:nvPr>
            <p:ph type="body" idx="1"/>
          </p:nvPr>
        </p:nvSpPr>
        <p:spPr>
          <a:xfrm>
            <a:off x="457200" y="160464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g62083b45d3_0_5665"/>
          <p:cNvSpPr txBox="1">
            <a:spLocks noGrp="1"/>
          </p:cNvSpPr>
          <p:nvPr>
            <p:ph type="body" idx="2"/>
          </p:nvPr>
        </p:nvSpPr>
        <p:spPr>
          <a:xfrm>
            <a:off x="457200" y="3682560"/>
            <a:ext cx="82293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82"/>
        <p:cNvGrpSpPr/>
        <p:nvPr/>
      </p:nvGrpSpPr>
      <p:grpSpPr>
        <a:xfrm>
          <a:off x="0" y="0"/>
          <a:ext cx="0" cy="0"/>
          <a:chOff x="0" y="0"/>
          <a:chExt cx="0" cy="0"/>
        </a:xfrm>
      </p:grpSpPr>
      <p:sp>
        <p:nvSpPr>
          <p:cNvPr id="383" name="Google Shape;383;g62083b45d3_0_566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4" name="Google Shape;384;g62083b45d3_0_5669"/>
          <p:cNvSpPr txBox="1">
            <a:spLocks noGrp="1"/>
          </p:cNvSpPr>
          <p:nvPr>
            <p:ph type="body" idx="1"/>
          </p:nvPr>
        </p:nvSpPr>
        <p:spPr>
          <a:xfrm>
            <a:off x="45720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5" name="Google Shape;385;g62083b45d3_0_5669"/>
          <p:cNvSpPr txBox="1">
            <a:spLocks noGrp="1"/>
          </p:cNvSpPr>
          <p:nvPr>
            <p:ph type="body" idx="2"/>
          </p:nvPr>
        </p:nvSpPr>
        <p:spPr>
          <a:xfrm>
            <a:off x="4674240" y="160464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6" name="Google Shape;386;g62083b45d3_0_5669"/>
          <p:cNvSpPr txBox="1">
            <a:spLocks noGrp="1"/>
          </p:cNvSpPr>
          <p:nvPr>
            <p:ph type="body" idx="3"/>
          </p:nvPr>
        </p:nvSpPr>
        <p:spPr>
          <a:xfrm>
            <a:off x="45720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7" name="Google Shape;387;g62083b45d3_0_5669"/>
          <p:cNvSpPr txBox="1">
            <a:spLocks noGrp="1"/>
          </p:cNvSpPr>
          <p:nvPr>
            <p:ph type="body" idx="4"/>
          </p:nvPr>
        </p:nvSpPr>
        <p:spPr>
          <a:xfrm>
            <a:off x="4674240" y="3682560"/>
            <a:ext cx="40158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88"/>
        <p:cNvGrpSpPr/>
        <p:nvPr/>
      </p:nvGrpSpPr>
      <p:grpSpPr>
        <a:xfrm>
          <a:off x="0" y="0"/>
          <a:ext cx="0" cy="0"/>
          <a:chOff x="0" y="0"/>
          <a:chExt cx="0" cy="0"/>
        </a:xfrm>
      </p:grpSpPr>
      <p:sp>
        <p:nvSpPr>
          <p:cNvPr id="389" name="Google Shape;389;g62083b45d3_0_567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0" name="Google Shape;390;g62083b45d3_0_5675"/>
          <p:cNvSpPr txBox="1">
            <a:spLocks noGrp="1"/>
          </p:cNvSpPr>
          <p:nvPr>
            <p:ph type="body" idx="1"/>
          </p:nvPr>
        </p:nvSpPr>
        <p:spPr>
          <a:xfrm>
            <a:off x="45720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1" name="Google Shape;391;g62083b45d3_0_5675"/>
          <p:cNvSpPr txBox="1">
            <a:spLocks noGrp="1"/>
          </p:cNvSpPr>
          <p:nvPr>
            <p:ph type="body" idx="2"/>
          </p:nvPr>
        </p:nvSpPr>
        <p:spPr>
          <a:xfrm>
            <a:off x="323964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2" name="Google Shape;392;g62083b45d3_0_5675"/>
          <p:cNvSpPr txBox="1">
            <a:spLocks noGrp="1"/>
          </p:cNvSpPr>
          <p:nvPr>
            <p:ph type="body" idx="3"/>
          </p:nvPr>
        </p:nvSpPr>
        <p:spPr>
          <a:xfrm>
            <a:off x="6022080" y="160464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3" name="Google Shape;393;g62083b45d3_0_5675"/>
          <p:cNvSpPr txBox="1">
            <a:spLocks noGrp="1"/>
          </p:cNvSpPr>
          <p:nvPr>
            <p:ph type="body" idx="4"/>
          </p:nvPr>
        </p:nvSpPr>
        <p:spPr>
          <a:xfrm>
            <a:off x="45720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4" name="Google Shape;394;g62083b45d3_0_5675"/>
          <p:cNvSpPr txBox="1">
            <a:spLocks noGrp="1"/>
          </p:cNvSpPr>
          <p:nvPr>
            <p:ph type="body" idx="5"/>
          </p:nvPr>
        </p:nvSpPr>
        <p:spPr>
          <a:xfrm>
            <a:off x="323964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5" name="Google Shape;395;g62083b45d3_0_5675"/>
          <p:cNvSpPr txBox="1">
            <a:spLocks noGrp="1"/>
          </p:cNvSpPr>
          <p:nvPr>
            <p:ph type="body" idx="6"/>
          </p:nvPr>
        </p:nvSpPr>
        <p:spPr>
          <a:xfrm>
            <a:off x="6022080" y="3682560"/>
            <a:ext cx="26496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g60a199b961_1_37"/>
          <p:cNvSpPr txBox="1">
            <a:spLocks noGrp="1"/>
          </p:cNvSpPr>
          <p:nvPr>
            <p:ph type="subTitle" idx="1"/>
          </p:nvPr>
        </p:nvSpPr>
        <p:spPr>
          <a:xfrm>
            <a:off x="1598760" y="3075120"/>
            <a:ext cx="5979300" cy="2506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g60a199b961_1_39"/>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60a199b961_1_39"/>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g60a199b961_1_39"/>
          <p:cNvSpPr txBox="1">
            <a:spLocks noGrp="1"/>
          </p:cNvSpPr>
          <p:nvPr>
            <p:ph type="body" idx="2"/>
          </p:nvPr>
        </p:nvSpPr>
        <p:spPr>
          <a:xfrm>
            <a:off x="45720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g60a199b961_1_39"/>
          <p:cNvSpPr txBox="1">
            <a:spLocks noGrp="1"/>
          </p:cNvSpPr>
          <p:nvPr>
            <p:ph type="body" idx="3"/>
          </p:nvPr>
        </p:nvSpPr>
        <p:spPr>
          <a:xfrm>
            <a:off x="467352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g60a199b961_1_44"/>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60a199b961_1_44"/>
          <p:cNvSpPr txBox="1">
            <a:spLocks noGrp="1"/>
          </p:cNvSpPr>
          <p:nvPr>
            <p:ph type="body" idx="1"/>
          </p:nvPr>
        </p:nvSpPr>
        <p:spPr>
          <a:xfrm>
            <a:off x="457200" y="1604520"/>
            <a:ext cx="4015500" cy="3977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g60a199b961_1_44"/>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g60a199b961_1_44"/>
          <p:cNvSpPr txBox="1">
            <a:spLocks noGrp="1"/>
          </p:cNvSpPr>
          <p:nvPr>
            <p:ph type="body" idx="3"/>
          </p:nvPr>
        </p:nvSpPr>
        <p:spPr>
          <a:xfrm>
            <a:off x="4673520" y="36817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g60a199b961_1_49"/>
          <p:cNvSpPr txBox="1">
            <a:spLocks noGrp="1"/>
          </p:cNvSpPr>
          <p:nvPr>
            <p:ph type="title"/>
          </p:nvPr>
        </p:nvSpPr>
        <p:spPr>
          <a:xfrm>
            <a:off x="1598760" y="3075120"/>
            <a:ext cx="5979300" cy="745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60a199b961_1_49"/>
          <p:cNvSpPr txBox="1">
            <a:spLocks noGrp="1"/>
          </p:cNvSpPr>
          <p:nvPr>
            <p:ph type="body" idx="1"/>
          </p:nvPr>
        </p:nvSpPr>
        <p:spPr>
          <a:xfrm>
            <a:off x="45720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g60a199b961_1_49"/>
          <p:cNvSpPr txBox="1">
            <a:spLocks noGrp="1"/>
          </p:cNvSpPr>
          <p:nvPr>
            <p:ph type="body" idx="2"/>
          </p:nvPr>
        </p:nvSpPr>
        <p:spPr>
          <a:xfrm>
            <a:off x="4673520" y="1604520"/>
            <a:ext cx="40155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g60a199b961_1_49"/>
          <p:cNvSpPr txBox="1">
            <a:spLocks noGrp="1"/>
          </p:cNvSpPr>
          <p:nvPr>
            <p:ph type="body" idx="3"/>
          </p:nvPr>
        </p:nvSpPr>
        <p:spPr>
          <a:xfrm>
            <a:off x="457200" y="3681720"/>
            <a:ext cx="8228700" cy="189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4.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g60a199b961_1_18"/>
          <p:cNvSpPr txBox="1">
            <a:spLocks noGrp="1"/>
          </p:cNvSpPr>
          <p:nvPr>
            <p:ph type="title"/>
          </p:nvPr>
        </p:nvSpPr>
        <p:spPr>
          <a:xfrm>
            <a:off x="1596960" y="4087440"/>
            <a:ext cx="5979300" cy="745200"/>
          </a:xfrm>
          <a:prstGeom prst="rect">
            <a:avLst/>
          </a:prstGeom>
          <a:noFill/>
          <a:ln>
            <a:noFill/>
          </a:ln>
        </p:spPr>
        <p:txBody>
          <a:bodyPr spcFirstLastPara="1" wrap="square" lIns="90700" tIns="45350" rIns="90700" bIns="4535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7" name="Google Shape;7;g60a199b961_1_18"/>
          <p:cNvCxnSpPr/>
          <p:nvPr/>
        </p:nvCxnSpPr>
        <p:spPr>
          <a:xfrm>
            <a:off x="0" y="3788640"/>
            <a:ext cx="9143700" cy="600"/>
          </a:xfrm>
          <a:prstGeom prst="straightConnector1">
            <a:avLst/>
          </a:prstGeom>
          <a:solidFill>
            <a:srgbClr val="235BA8"/>
          </a:solidFill>
          <a:ln w="76300" cap="flat" cmpd="sng">
            <a:solidFill>
              <a:srgbClr val="235BA8"/>
            </a:solidFill>
            <a:prstDash val="solid"/>
            <a:round/>
            <a:headEnd type="none" w="sm" len="sm"/>
            <a:tailEnd type="none" w="sm" len="sm"/>
          </a:ln>
        </p:spPr>
      </p:cxnSp>
      <p:sp>
        <p:nvSpPr>
          <p:cNvPr id="8" name="Google Shape;8;g60a199b961_1_1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9" name="Google Shape;9;g60a199b961_1_18"/>
          <p:cNvPicPr preferRelativeResize="0"/>
          <p:nvPr/>
        </p:nvPicPr>
        <p:blipFill rotWithShape="1">
          <a:blip r:embed="rId14">
            <a:alphaModFix/>
          </a:blip>
          <a:srcRect/>
          <a:stretch/>
        </p:blipFill>
        <p:spPr>
          <a:xfrm>
            <a:off x="3801840" y="5966970"/>
            <a:ext cx="1767420" cy="7484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
        <p:cNvGrpSpPr/>
        <p:nvPr/>
      </p:nvGrpSpPr>
      <p:grpSpPr>
        <a:xfrm>
          <a:off x="0" y="0"/>
          <a:ext cx="0" cy="0"/>
          <a:chOff x="0" y="0"/>
          <a:chExt cx="0" cy="0"/>
        </a:xfrm>
      </p:grpSpPr>
      <p:sp>
        <p:nvSpPr>
          <p:cNvPr id="183" name="Google Shape;183;g62083b45d3_0_5575"/>
          <p:cNvSpPr/>
          <p:nvPr/>
        </p:nvSpPr>
        <p:spPr>
          <a:xfrm>
            <a:off x="0" y="0"/>
            <a:ext cx="9140040" cy="486"/>
          </a:xfrm>
          <a:custGeom>
            <a:avLst/>
            <a:gdLst/>
            <a:ahLst/>
            <a:cxnLst/>
            <a:rect l="l" t="t" r="r" b="b"/>
            <a:pathLst>
              <a:path w="21600" h="21600" extrusionOk="0">
                <a:moveTo>
                  <a:pt x="0" y="0"/>
                </a:moveTo>
                <a:lnTo>
                  <a:pt x="21600" y="21600"/>
                </a:lnTo>
              </a:path>
            </a:pathLst>
          </a:custGeom>
          <a:solidFill>
            <a:srgbClr val="235BA8"/>
          </a:solidFill>
          <a:ln w="76300" cap="flat" cmpd="sng">
            <a:solidFill>
              <a:srgbClr val="235BA8"/>
            </a:solidFill>
            <a:prstDash val="solid"/>
            <a:round/>
            <a:headEnd type="none" w="sm" len="sm"/>
            <a:tailEnd type="none" w="sm" len="sm"/>
          </a:ln>
        </p:spPr>
      </p:sp>
      <p:sp>
        <p:nvSpPr>
          <p:cNvPr id="184" name="Google Shape;184;g62083b45d3_0_557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5" name="Google Shape;185;g62083b45d3_0_5575"/>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86" name="Google Shape;186;g62083b45d3_0_5575"/>
          <p:cNvPicPr preferRelativeResize="0"/>
          <p:nvPr/>
        </p:nvPicPr>
        <p:blipFill rotWithShape="1">
          <a:blip r:embed="rId12">
            <a:alphaModFix/>
          </a:blip>
          <a:srcRect/>
          <a:stretch/>
        </p:blipFill>
        <p:spPr>
          <a:xfrm>
            <a:off x="44040" y="6635640"/>
            <a:ext cx="669960" cy="232200"/>
          </a:xfrm>
          <a:prstGeom prst="rect">
            <a:avLst/>
          </a:prstGeom>
          <a:noFill/>
          <a:ln>
            <a:noFill/>
          </a:ln>
        </p:spPr>
      </p:pic>
      <p:pic>
        <p:nvPicPr>
          <p:cNvPr id="187" name="Google Shape;187;g62083b45d3_0_5575"/>
          <p:cNvPicPr preferRelativeResize="0"/>
          <p:nvPr/>
        </p:nvPicPr>
        <p:blipFill rotWithShape="1">
          <a:blip r:embed="rId13">
            <a:alphaModFix/>
          </a:blip>
          <a:srcRect/>
          <a:stretch/>
        </p:blipFill>
        <p:spPr>
          <a:xfrm>
            <a:off x="3801840" y="5966970"/>
            <a:ext cx="1767420" cy="7484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6"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sp>
        <p:nvSpPr>
          <p:cNvPr id="237" name="Google Shape;237;gfb6dbc0e92_0_646"/>
          <p:cNvSpPr/>
          <p:nvPr/>
        </p:nvSpPr>
        <p:spPr>
          <a:xfrm>
            <a:off x="0" y="1619040"/>
            <a:ext cx="9140100" cy="3655500"/>
          </a:xfrm>
          <a:prstGeom prst="rect">
            <a:avLst/>
          </a:prstGeom>
          <a:solidFill>
            <a:srgbClr val="235B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fb6dbc0e92_0_646"/>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39" name="Google Shape;239;gfb6dbc0e92_0_646"/>
          <p:cNvPicPr preferRelativeResize="0"/>
          <p:nvPr/>
        </p:nvPicPr>
        <p:blipFill rotWithShape="1">
          <a:blip r:embed="rId14">
            <a:alphaModFix/>
          </a:blip>
          <a:srcRect/>
          <a:stretch/>
        </p:blipFill>
        <p:spPr>
          <a:xfrm>
            <a:off x="425040" y="6407040"/>
            <a:ext cx="669960" cy="232200"/>
          </a:xfrm>
          <a:prstGeom prst="rect">
            <a:avLst/>
          </a:prstGeom>
          <a:noFill/>
          <a:ln>
            <a:noFill/>
          </a:ln>
        </p:spPr>
      </p:pic>
      <p:pic>
        <p:nvPicPr>
          <p:cNvPr id="240" name="Google Shape;240;gfb6dbc0e92_0_646"/>
          <p:cNvPicPr preferRelativeResize="0"/>
          <p:nvPr/>
        </p:nvPicPr>
        <p:blipFill rotWithShape="1">
          <a:blip r:embed="rId15">
            <a:alphaModFix/>
          </a:blip>
          <a:srcRect/>
          <a:stretch/>
        </p:blipFill>
        <p:spPr>
          <a:xfrm>
            <a:off x="3801840" y="5966970"/>
            <a:ext cx="1767420" cy="7484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sp>
        <p:nvSpPr>
          <p:cNvPr id="290" name="Google Shape;290;gfb6dbc0e92_0_137"/>
          <p:cNvSpPr txBox="1">
            <a:spLocks noGrp="1"/>
          </p:cNvSpPr>
          <p:nvPr>
            <p:ph type="title"/>
          </p:nvPr>
        </p:nvSpPr>
        <p:spPr>
          <a:xfrm>
            <a:off x="457200" y="274680"/>
            <a:ext cx="8229300" cy="1142700"/>
          </a:xfrm>
          <a:prstGeom prst="rect">
            <a:avLst/>
          </a:prstGeom>
          <a:noFill/>
          <a:ln>
            <a:noFill/>
          </a:ln>
        </p:spPr>
        <p:txBody>
          <a:bodyPr spcFirstLastPara="1" wrap="square" lIns="90700" tIns="45350" rIns="90700" bIns="4535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1" name="Google Shape;291;gfb6dbc0e92_0_137"/>
          <p:cNvSpPr txBox="1">
            <a:spLocks noGrp="1"/>
          </p:cNvSpPr>
          <p:nvPr>
            <p:ph type="sldNum" idx="12"/>
          </p:nvPr>
        </p:nvSpPr>
        <p:spPr>
          <a:xfrm>
            <a:off x="6553080" y="6356520"/>
            <a:ext cx="2133300" cy="364800"/>
          </a:xfrm>
          <a:prstGeom prst="rect">
            <a:avLst/>
          </a:prstGeom>
          <a:noFill/>
          <a:ln>
            <a:noFill/>
          </a:ln>
        </p:spPr>
        <p:txBody>
          <a:bodyPr spcFirstLastPara="1" wrap="square" lIns="90700" tIns="45350" rIns="90700" bIns="4535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800">
              <a:solidFill>
                <a:schemeClr val="dk1"/>
              </a:solidFill>
            </a:endParaRPr>
          </a:p>
        </p:txBody>
      </p:sp>
      <p:cxnSp>
        <p:nvCxnSpPr>
          <p:cNvPr id="292" name="Google Shape;292;gfb6dbc0e92_0_137"/>
          <p:cNvCxnSpPr/>
          <p:nvPr/>
        </p:nvCxnSpPr>
        <p:spPr>
          <a:xfrm>
            <a:off x="0" y="0"/>
            <a:ext cx="9143700" cy="600"/>
          </a:xfrm>
          <a:prstGeom prst="straightConnector1">
            <a:avLst/>
          </a:prstGeom>
          <a:solidFill>
            <a:srgbClr val="235BA8"/>
          </a:solidFill>
          <a:ln w="76300" cap="flat" cmpd="sng">
            <a:solidFill>
              <a:srgbClr val="235BA8"/>
            </a:solidFill>
            <a:prstDash val="solid"/>
            <a:round/>
            <a:headEnd type="none" w="sm" len="sm"/>
            <a:tailEnd type="none" w="sm" len="sm"/>
          </a:ln>
        </p:spPr>
      </p:cxnSp>
      <p:sp>
        <p:nvSpPr>
          <p:cNvPr id="293" name="Google Shape;293;gfb6dbc0e92_0_137"/>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4" name="Google Shape;294;gfb6dbc0e92_0_137"/>
          <p:cNvPicPr preferRelativeResize="0"/>
          <p:nvPr/>
        </p:nvPicPr>
        <p:blipFill rotWithShape="1">
          <a:blip r:embed="rId14">
            <a:alphaModFix/>
          </a:blip>
          <a:srcRect/>
          <a:stretch/>
        </p:blipFill>
        <p:spPr>
          <a:xfrm>
            <a:off x="44040" y="6635640"/>
            <a:ext cx="669960" cy="232200"/>
          </a:xfrm>
          <a:prstGeom prst="rect">
            <a:avLst/>
          </a:prstGeom>
          <a:noFill/>
          <a:ln>
            <a:noFill/>
          </a:ln>
        </p:spPr>
      </p:pic>
      <p:pic>
        <p:nvPicPr>
          <p:cNvPr id="295" name="Google Shape;295;gfb6dbc0e92_0_137"/>
          <p:cNvPicPr preferRelativeResize="0"/>
          <p:nvPr/>
        </p:nvPicPr>
        <p:blipFill rotWithShape="1">
          <a:blip r:embed="rId15">
            <a:alphaModFix/>
          </a:blip>
          <a:srcRect/>
          <a:stretch/>
        </p:blipFill>
        <p:spPr>
          <a:xfrm>
            <a:off x="3801840" y="5966970"/>
            <a:ext cx="1767420" cy="7484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2"/>
        <p:cNvGrpSpPr/>
        <p:nvPr/>
      </p:nvGrpSpPr>
      <p:grpSpPr>
        <a:xfrm>
          <a:off x="0" y="0"/>
          <a:ext cx="0" cy="0"/>
          <a:chOff x="0" y="0"/>
          <a:chExt cx="0" cy="0"/>
        </a:xfrm>
      </p:grpSpPr>
      <p:sp>
        <p:nvSpPr>
          <p:cNvPr id="343" name="Google Shape;343;g62083b45d3_0_5629"/>
          <p:cNvSpPr/>
          <p:nvPr/>
        </p:nvSpPr>
        <p:spPr>
          <a:xfrm>
            <a:off x="0" y="1619040"/>
            <a:ext cx="9140100" cy="3655500"/>
          </a:xfrm>
          <a:prstGeom prst="rect">
            <a:avLst/>
          </a:prstGeom>
          <a:solidFill>
            <a:srgbClr val="235B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4" name="Google Shape;344;g62083b45d3_0_5629"/>
          <p:cNvPicPr preferRelativeResize="0"/>
          <p:nvPr/>
        </p:nvPicPr>
        <p:blipFill rotWithShape="1">
          <a:blip r:embed="rId14">
            <a:alphaModFix/>
          </a:blip>
          <a:srcRect/>
          <a:stretch/>
        </p:blipFill>
        <p:spPr>
          <a:xfrm>
            <a:off x="3206880" y="291840"/>
            <a:ext cx="1764000" cy="744840"/>
          </a:xfrm>
          <a:prstGeom prst="rect">
            <a:avLst/>
          </a:prstGeom>
          <a:noFill/>
          <a:ln>
            <a:noFill/>
          </a:ln>
        </p:spPr>
      </p:pic>
      <p:pic>
        <p:nvPicPr>
          <p:cNvPr id="345" name="Google Shape;345;g62083b45d3_0_5629"/>
          <p:cNvPicPr preferRelativeResize="0"/>
          <p:nvPr/>
        </p:nvPicPr>
        <p:blipFill rotWithShape="1">
          <a:blip r:embed="rId15">
            <a:alphaModFix/>
          </a:blip>
          <a:srcRect/>
          <a:stretch/>
        </p:blipFill>
        <p:spPr>
          <a:xfrm>
            <a:off x="120240" y="6407040"/>
            <a:ext cx="669960" cy="232200"/>
          </a:xfrm>
          <a:prstGeom prst="rect">
            <a:avLst/>
          </a:prstGeom>
          <a:noFill/>
          <a:ln>
            <a:noFill/>
          </a:ln>
        </p:spPr>
      </p:pic>
      <p:sp>
        <p:nvSpPr>
          <p:cNvPr id="346" name="Google Shape;346;g62083b45d3_0_562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7" name="Google Shape;347;g62083b45d3_0_5629"/>
          <p:cNvSpPr txBox="1">
            <a:spLocks noGrp="1"/>
          </p:cNvSpPr>
          <p:nvPr>
            <p:ph type="body" idx="1"/>
          </p:nvPr>
        </p:nvSpPr>
        <p:spPr>
          <a:xfrm>
            <a:off x="457200" y="1604640"/>
            <a:ext cx="8229300" cy="3977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60a199b961_1_0"/>
          <p:cNvSpPr txBox="1"/>
          <p:nvPr/>
        </p:nvSpPr>
        <p:spPr>
          <a:xfrm>
            <a:off x="1596960" y="4892040"/>
            <a:ext cx="5979300" cy="381300"/>
          </a:xfrm>
          <a:prstGeom prst="rect">
            <a:avLst/>
          </a:prstGeom>
          <a:noFill/>
          <a:ln>
            <a:noFill/>
          </a:ln>
        </p:spPr>
        <p:txBody>
          <a:bodyPr spcFirstLastPara="1" wrap="square" lIns="90700" tIns="45350" rIns="90700" bIns="45350" anchor="t" anchorCtr="0">
            <a:noAutofit/>
          </a:bodyPr>
          <a:lstStyle/>
          <a:p>
            <a:pPr marL="0" marR="0" lvl="0" indent="0" algn="ctr" rtl="0">
              <a:lnSpc>
                <a:spcPct val="8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Google Shape;401;g60a199b961_1_0"/>
          <p:cNvSpPr txBox="1"/>
          <p:nvPr/>
        </p:nvSpPr>
        <p:spPr>
          <a:xfrm>
            <a:off x="329700" y="4197240"/>
            <a:ext cx="8814300" cy="694800"/>
          </a:xfrm>
          <a:prstGeom prst="rect">
            <a:avLst/>
          </a:prstGeom>
          <a:noFill/>
          <a:ln>
            <a:noFill/>
          </a:ln>
        </p:spPr>
        <p:txBody>
          <a:bodyPr spcFirstLastPara="1" wrap="square" lIns="90700" tIns="45350" rIns="90700" bIns="45350"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3600" b="0" i="0" u="none" strike="noStrike" cap="none" dirty="0">
                <a:solidFill>
                  <a:srgbClr val="235BA8"/>
                </a:solidFill>
                <a:latin typeface="Trebuchet MS"/>
                <a:ea typeface="Trebuchet MS"/>
                <a:cs typeface="Trebuchet MS"/>
                <a:sym typeface="Trebuchet MS"/>
              </a:rPr>
              <a:t>Introduction to </a:t>
            </a:r>
            <a:r>
              <a:rPr lang="en-US" sz="3600" dirty="0">
                <a:solidFill>
                  <a:srgbClr val="235BA8"/>
                </a:solidFill>
                <a:latin typeface="Trebuchet MS"/>
                <a:ea typeface="Trebuchet MS"/>
                <a:cs typeface="Trebuchet MS"/>
                <a:sym typeface="Trebuchet MS"/>
              </a:rPr>
              <a:t>Feature Selection</a:t>
            </a:r>
            <a:endParaRPr sz="3600" b="0" i="0" u="none" strike="noStrike" cap="none" dirty="0">
              <a:solidFill>
                <a:srgbClr val="235BA8"/>
              </a:solidFill>
              <a:latin typeface="Trebuchet MS"/>
              <a:ea typeface="Trebuchet MS"/>
              <a:cs typeface="Trebuchet MS"/>
              <a:sym typeface="Trebuchet MS"/>
            </a:endParaRPr>
          </a:p>
        </p:txBody>
      </p:sp>
      <p:sp>
        <p:nvSpPr>
          <p:cNvPr id="402" name="Google Shape;402;g60a199b961_1_0"/>
          <p:cNvSpPr txBox="1"/>
          <p:nvPr/>
        </p:nvSpPr>
        <p:spPr>
          <a:xfrm>
            <a:off x="376125" y="5078033"/>
            <a:ext cx="8340300" cy="512100"/>
          </a:xfrm>
          <a:prstGeom prst="rect">
            <a:avLst/>
          </a:prstGeom>
          <a:noFill/>
          <a:ln>
            <a:noFill/>
          </a:ln>
        </p:spPr>
        <p:txBody>
          <a:bodyPr spcFirstLastPara="1" wrap="square" lIns="90700" tIns="45350" rIns="90700" bIns="45350"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800" b="0" i="0" u="none" strike="noStrike" cap="none" dirty="0">
                <a:solidFill>
                  <a:srgbClr val="235BA8"/>
                </a:solidFill>
                <a:latin typeface="Trebuchet MS"/>
                <a:ea typeface="Trebuchet MS"/>
                <a:cs typeface="Trebuchet MS"/>
                <a:sym typeface="Trebuchet MS"/>
              </a:rPr>
              <a:t>Davis David, Data Scientist </a:t>
            </a:r>
            <a:endParaRPr sz="2800" b="0" i="0" u="none" strike="noStrike" cap="none" dirty="0">
              <a:solidFill>
                <a:srgbClr val="235BA8"/>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f55e3d16ff_0_196"/>
          <p:cNvSpPr/>
          <p:nvPr/>
        </p:nvSpPr>
        <p:spPr>
          <a:xfrm>
            <a:off x="793350" y="3075350"/>
            <a:ext cx="7668900" cy="740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a:solidFill>
                  <a:schemeClr val="bg1"/>
                </a:solidFill>
                <a:latin typeface="Arial"/>
                <a:ea typeface="Arial"/>
                <a:cs typeface="Arial"/>
                <a:sym typeface="Arial"/>
              </a:rPr>
              <a:t>Methods for Feature Selection</a:t>
            </a:r>
            <a:endParaRPr sz="30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268917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1.Univariate Selection</a:t>
            </a:r>
            <a:endParaRPr sz="2800" dirty="0">
              <a:solidFill>
                <a:srgbClr val="0070C0"/>
              </a:solidFill>
              <a:latin typeface="Trebuchet MS"/>
              <a:ea typeface="Trebuchet MS"/>
              <a:cs typeface="Trebuchet MS"/>
              <a:sym typeface="Trebuchet MS"/>
            </a:endParaRPr>
          </a:p>
        </p:txBody>
      </p:sp>
      <p:sp>
        <p:nvSpPr>
          <p:cNvPr id="437" name="Google Shape;437;gf55e3d16ff_0_399"/>
          <p:cNvSpPr/>
          <p:nvPr/>
        </p:nvSpPr>
        <p:spPr>
          <a:xfrm>
            <a:off x="349623" y="2497001"/>
            <a:ext cx="8417859" cy="1773785"/>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Univariate feature selection involves evaluating each feature separately to determine its statistical significance or correlation with the target variable. This is typically done using statistical tests or scoring methods like ANOVA (Analysis of Variance), chi-squared tests for categorical data,</a:t>
            </a: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349623" y="905022"/>
            <a:ext cx="8229300" cy="1354084"/>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Univariate feature selection is a method used for selecting features based on their individual performance in relation to the target variable, independently of the other features.</a:t>
            </a:r>
          </a:p>
        </p:txBody>
      </p:sp>
      <p:sp>
        <p:nvSpPr>
          <p:cNvPr id="7" name="Google Shape;437;gf55e3d16ff_0_399">
            <a:extLst>
              <a:ext uri="{FF2B5EF4-FFF2-40B4-BE49-F238E27FC236}">
                <a16:creationId xmlns:a16="http://schemas.microsoft.com/office/drawing/2014/main" id="{CC196EE6-9205-9949-BA3F-626CF5E857FA}"/>
              </a:ext>
            </a:extLst>
          </p:cNvPr>
          <p:cNvSpPr/>
          <p:nvPr/>
        </p:nvSpPr>
        <p:spPr>
          <a:xfrm>
            <a:off x="346933" y="4508681"/>
            <a:ext cx="8417859" cy="1225145"/>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The idea is to quantify how well each feature by itself can discriminate or explain variances in the target variable.</a:t>
            </a:r>
          </a:p>
        </p:txBody>
      </p:sp>
    </p:spTree>
    <p:extLst>
      <p:ext uri="{BB962C8B-B14F-4D97-AF65-F5344CB8AC3E}">
        <p14:creationId xmlns:p14="http://schemas.microsoft.com/office/powerpoint/2010/main" val="308018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1.Univariate Selection: How it works?</a:t>
            </a:r>
            <a:endParaRPr sz="2800" dirty="0">
              <a:solidFill>
                <a:srgbClr val="0070C0"/>
              </a:solidFill>
              <a:latin typeface="Trebuchet MS"/>
              <a:ea typeface="Trebuchet MS"/>
              <a:cs typeface="Trebuchet MS"/>
              <a:sym typeface="Trebuchet MS"/>
            </a:endParaRPr>
          </a:p>
        </p:txBody>
      </p:sp>
      <p:sp>
        <p:nvSpPr>
          <p:cNvPr id="437" name="Google Shape;437;gf55e3d16ff_0_399"/>
          <p:cNvSpPr/>
          <p:nvPr/>
        </p:nvSpPr>
        <p:spPr>
          <a:xfrm>
            <a:off x="362920" y="3981557"/>
            <a:ext cx="8417859" cy="1773785"/>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2.Feature Ranking</a:t>
            </a:r>
            <a:r>
              <a:rPr lang="en-GB" sz="2000" dirty="0">
                <a:solidFill>
                  <a:schemeClr val="tx1"/>
                </a:solidFill>
                <a:latin typeface="Trebuchet MS" panose="020B0703020202090204" pitchFamily="34" charset="0"/>
                <a:ea typeface="Trebuchet MS"/>
                <a:cs typeface="Trebuchet MS"/>
                <a:sym typeface="Trebuchet MS"/>
              </a:rPr>
              <a:t>: Features are then ranked based on their scores, from the most to the least relevant.</a:t>
            </a: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349623" y="905021"/>
            <a:ext cx="8229300" cy="2246969"/>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1.Score Calculation: </a:t>
            </a:r>
            <a:r>
              <a:rPr lang="en-GB" sz="2000" dirty="0">
                <a:solidFill>
                  <a:schemeClr val="tx1"/>
                </a:solidFill>
                <a:latin typeface="Trebuchet MS" panose="020B0703020202090204" pitchFamily="34" charset="0"/>
                <a:ea typeface="Trebuchet MS"/>
                <a:cs typeface="Trebuchet MS"/>
                <a:sym typeface="Trebuchet MS"/>
              </a:rPr>
              <a:t>Each feature's statistical relevance or importance is computed independently, often resulting in a score. For example, in regression tasks, features might be ranked based on their F-statistic values, while in classification tasks, they might be ranked according to their chi-squared scores.</a:t>
            </a:r>
          </a:p>
        </p:txBody>
      </p:sp>
    </p:spTree>
    <p:extLst>
      <p:ext uri="{BB962C8B-B14F-4D97-AF65-F5344CB8AC3E}">
        <p14:creationId xmlns:p14="http://schemas.microsoft.com/office/powerpoint/2010/main" val="318407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1.Univariate Selection: How it works?</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349623" y="905021"/>
            <a:ext cx="8229300" cy="2246969"/>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3.Selection Threshold: </a:t>
            </a:r>
            <a:r>
              <a:rPr lang="en-GB" sz="2000" dirty="0">
                <a:solidFill>
                  <a:schemeClr val="tx1"/>
                </a:solidFill>
                <a:latin typeface="Trebuchet MS" panose="020B0703020202090204" pitchFamily="34" charset="0"/>
                <a:ea typeface="Trebuchet MS"/>
                <a:cs typeface="Trebuchet MS"/>
                <a:sym typeface="Trebuchet MS"/>
              </a:rPr>
              <a:t>A predetermined threshold is set, and features with scores exceeding this threshold are selected as important. Alternatively, a fixed number of top-ranked features can be chosen.</a:t>
            </a:r>
          </a:p>
        </p:txBody>
      </p:sp>
    </p:spTree>
    <p:extLst>
      <p:ext uri="{BB962C8B-B14F-4D97-AF65-F5344CB8AC3E}">
        <p14:creationId xmlns:p14="http://schemas.microsoft.com/office/powerpoint/2010/main" val="22983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1.Univariate Selection: Pros and Cons</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349623" y="1334613"/>
            <a:ext cx="8229300" cy="1633784"/>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Pros:</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Univariate feature selection is straightforward and computationally efficient, making it particularly useful when dealing with high-dimensional datasets where the number of features is large.</a:t>
            </a:r>
          </a:p>
        </p:txBody>
      </p:sp>
      <p:sp>
        <p:nvSpPr>
          <p:cNvPr id="4" name="Google Shape;437;gf55e3d16ff_0_399">
            <a:extLst>
              <a:ext uri="{FF2B5EF4-FFF2-40B4-BE49-F238E27FC236}">
                <a16:creationId xmlns:a16="http://schemas.microsoft.com/office/drawing/2014/main" id="{25BCA7D8-1D24-3E48-9845-2BC6F5926E1C}"/>
              </a:ext>
            </a:extLst>
          </p:cNvPr>
          <p:cNvSpPr/>
          <p:nvPr/>
        </p:nvSpPr>
        <p:spPr>
          <a:xfrm>
            <a:off x="242047" y="3442929"/>
            <a:ext cx="8229300" cy="2019265"/>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Cons:</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Univariate feature selection doesn't consider potential interactions between features, which might result in important features being overlooked if their significance only becomes apparent when considered together.</a:t>
            </a:r>
          </a:p>
        </p:txBody>
      </p:sp>
    </p:spTree>
    <p:extLst>
      <p:ext uri="{BB962C8B-B14F-4D97-AF65-F5344CB8AC3E}">
        <p14:creationId xmlns:p14="http://schemas.microsoft.com/office/powerpoint/2010/main" val="36443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2.Feature Importance</a:t>
            </a:r>
            <a:endParaRPr sz="2800" dirty="0">
              <a:solidFill>
                <a:srgbClr val="0070C0"/>
              </a:solidFill>
              <a:latin typeface="Trebuchet MS"/>
              <a:ea typeface="Trebuchet MS"/>
              <a:cs typeface="Trebuchet MS"/>
              <a:sym typeface="Trebuchet MS"/>
            </a:endParaRPr>
          </a:p>
        </p:txBody>
      </p:sp>
      <p:sp>
        <p:nvSpPr>
          <p:cNvPr id="437" name="Google Shape;437;gf55e3d16ff_0_399"/>
          <p:cNvSpPr/>
          <p:nvPr/>
        </p:nvSpPr>
        <p:spPr>
          <a:xfrm>
            <a:off x="457200" y="3429000"/>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These algorithms observe how much each feature affects the outcomes and assign scores to them. Higher scores mean the feature is more important. By looking at these scores, you can decide which features are really necessary for making good predictions and which ones can be left out.</a:t>
            </a: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457200" y="1086678"/>
            <a:ext cx="8229300" cy="1993147"/>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Feature importance is like a tool that tree-based classifiers (which are a type of machine learning algorithm) use to decide which parts of the data are most helpful in making predictions. </a:t>
            </a:r>
          </a:p>
        </p:txBody>
      </p:sp>
    </p:spTree>
    <p:extLst>
      <p:ext uri="{BB962C8B-B14F-4D97-AF65-F5344CB8AC3E}">
        <p14:creationId xmlns:p14="http://schemas.microsoft.com/office/powerpoint/2010/main" val="108525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2.Feature Importance</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457200" y="871192"/>
            <a:ext cx="8229300" cy="1958069"/>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Feature importance is an inbuilt class that comes with Tree Based Classifiers</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Example:</a:t>
            </a:r>
          </a:p>
          <a:p>
            <a:pPr marL="342900" indent="-342900">
              <a:lnSpc>
                <a:spcPct val="90000"/>
              </a:lnSpc>
              <a:spcAft>
                <a:spcPts val="1000"/>
              </a:spcAft>
              <a:buSzPts val="2400"/>
              <a:buFont typeface="Arial" panose="020B0604020202020204" pitchFamily="34" charset="0"/>
              <a:buChar char="•"/>
            </a:pPr>
            <a:r>
              <a:rPr lang="en-GB" sz="2000" dirty="0">
                <a:solidFill>
                  <a:schemeClr val="tx1"/>
                </a:solidFill>
                <a:latin typeface="Trebuchet MS" panose="020B0703020202090204" pitchFamily="34" charset="0"/>
                <a:ea typeface="Trebuchet MS"/>
                <a:cs typeface="Trebuchet MS"/>
                <a:sym typeface="Trebuchet MS"/>
              </a:rPr>
              <a:t>Random Forest Classifiers</a:t>
            </a:r>
          </a:p>
          <a:p>
            <a:pPr marL="342900" indent="-342900">
              <a:lnSpc>
                <a:spcPct val="90000"/>
              </a:lnSpc>
              <a:spcAft>
                <a:spcPts val="1000"/>
              </a:spcAft>
              <a:buSzPts val="2400"/>
              <a:buFont typeface="Arial" panose="020B0604020202020204" pitchFamily="34" charset="0"/>
              <a:buChar char="•"/>
            </a:pPr>
            <a:r>
              <a:rPr lang="en-GB" sz="2000" dirty="0">
                <a:solidFill>
                  <a:schemeClr val="tx1"/>
                </a:solidFill>
                <a:latin typeface="Trebuchet MS" panose="020B0703020202090204" pitchFamily="34" charset="0"/>
                <a:ea typeface="Trebuchet MS"/>
                <a:cs typeface="Trebuchet MS"/>
                <a:sym typeface="Trebuchet MS"/>
              </a:rPr>
              <a:t>Extra Tree Classifiers</a:t>
            </a:r>
          </a:p>
        </p:txBody>
      </p:sp>
      <p:pic>
        <p:nvPicPr>
          <p:cNvPr id="4098" name="Picture 2" descr="Best Practice to Calculate and Interpret Model Feature Importance | by  Stacy Li | Towards Data Science">
            <a:extLst>
              <a:ext uri="{FF2B5EF4-FFF2-40B4-BE49-F238E27FC236}">
                <a16:creationId xmlns:a16="http://schemas.microsoft.com/office/drawing/2014/main" id="{D1F1B58C-6FA4-2A4F-8F80-7EC7AD2FB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155" y="3066602"/>
            <a:ext cx="6468478" cy="37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3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2. Feature Importance: Pros and Cons</a:t>
            </a:r>
            <a:endParaRPr sz="2800" dirty="0">
              <a:solidFill>
                <a:srgbClr val="0070C0"/>
              </a:solidFill>
              <a:latin typeface="Trebuchet MS"/>
              <a:ea typeface="Trebuchet MS"/>
              <a:cs typeface="Trebuchet MS"/>
              <a:sym typeface="Trebuchet MS"/>
            </a:endParaRPr>
          </a:p>
        </p:txBody>
      </p:sp>
      <p:sp>
        <p:nvSpPr>
          <p:cNvPr id="437" name="Google Shape;437;gf55e3d16ff_0_399"/>
          <p:cNvSpPr/>
          <p:nvPr/>
        </p:nvSpPr>
        <p:spPr>
          <a:xfrm>
            <a:off x="457200" y="3429000"/>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Cons:</a:t>
            </a:r>
            <a:br>
              <a:rPr lang="en-GB" sz="2000" dirty="0">
                <a:solidFill>
                  <a:schemeClr val="tx1"/>
                </a:solidFill>
                <a:latin typeface="Trebuchet MS" panose="020B0703020202090204" pitchFamily="34" charset="0"/>
                <a:ea typeface="Trebuchet MS"/>
                <a:cs typeface="Trebuchet MS"/>
                <a:sym typeface="Trebuchet MS"/>
              </a:rPr>
            </a:br>
            <a:r>
              <a:rPr lang="en-GB" sz="2000" dirty="0">
                <a:solidFill>
                  <a:schemeClr val="tx1"/>
                </a:solidFill>
                <a:latin typeface="Trebuchet MS" panose="020B0703020202090204" pitchFamily="34" charset="0"/>
                <a:ea typeface="Trebuchet MS"/>
                <a:cs typeface="Trebuchet MS"/>
                <a:sym typeface="Trebuchet MS"/>
              </a:rPr>
              <a:t>If your data has complex linear relationships, tree-based classifiers might not capture these variations effectively, leading to feature importance scores that might not fully reflect their true impact..</a:t>
            </a: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457200" y="1209609"/>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Pros:</a:t>
            </a:r>
            <a:br>
              <a:rPr lang="en-GB" sz="2000" dirty="0">
                <a:solidFill>
                  <a:schemeClr val="tx1"/>
                </a:solidFill>
                <a:latin typeface="Trebuchet MS" panose="020B0703020202090204" pitchFamily="34" charset="0"/>
                <a:ea typeface="Trebuchet MS"/>
                <a:cs typeface="Trebuchet MS"/>
                <a:sym typeface="Trebuchet MS"/>
              </a:rPr>
            </a:br>
            <a:r>
              <a:rPr lang="en-GB" sz="2000" dirty="0">
                <a:solidFill>
                  <a:schemeClr val="tx1"/>
                </a:solidFill>
                <a:latin typeface="Trebuchet MS" panose="020B0703020202090204" pitchFamily="34" charset="0"/>
                <a:ea typeface="Trebuchet MS"/>
                <a:cs typeface="Trebuchet MS"/>
                <a:sym typeface="Trebuchet MS"/>
              </a:rPr>
              <a:t>Feature importance provides a clear and intuitive way to understand the impact of each feature on the model's predictions. This helps in explaining and justifying the model's behaviour to stakeholders and non-technical audiences</a:t>
            </a:r>
          </a:p>
        </p:txBody>
      </p:sp>
    </p:spTree>
    <p:extLst>
      <p:ext uri="{BB962C8B-B14F-4D97-AF65-F5344CB8AC3E}">
        <p14:creationId xmlns:p14="http://schemas.microsoft.com/office/powerpoint/2010/main" val="12146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3. Correlation Matrix with Heatmap</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349624" y="768545"/>
            <a:ext cx="8229300" cy="1533591"/>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A Correlation Matrix with Heatmap is a visual tool used in feature selection within the field of machine learning to understand and identify relationships between different features (variables) in a dataset. </a:t>
            </a:r>
          </a:p>
        </p:txBody>
      </p:sp>
      <p:pic>
        <p:nvPicPr>
          <p:cNvPr id="2050" name="Picture 2" descr="How to Create a Seaborn Correlation Heatmap in Python? | by Bibor Szabo |  Medium">
            <a:extLst>
              <a:ext uri="{FF2B5EF4-FFF2-40B4-BE49-F238E27FC236}">
                <a16:creationId xmlns:a16="http://schemas.microsoft.com/office/drawing/2014/main" id="{958F3322-E785-4148-ADA5-B030C3B45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 y="2618106"/>
            <a:ext cx="8885966" cy="423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9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3. Correlation Matrix with Heatmap: Types of Correlation</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295836" y="1627991"/>
            <a:ext cx="8229300" cy="1533591"/>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1.Positive Correlation:</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Positive correlation indicates that as one variable increases, the other variable tends to increase as well. In other words, the two variables move in the same direction. </a:t>
            </a:r>
          </a:p>
        </p:txBody>
      </p:sp>
      <p:sp>
        <p:nvSpPr>
          <p:cNvPr id="8" name="Google Shape;437;gf55e3d16ff_0_399">
            <a:extLst>
              <a:ext uri="{FF2B5EF4-FFF2-40B4-BE49-F238E27FC236}">
                <a16:creationId xmlns:a16="http://schemas.microsoft.com/office/drawing/2014/main" id="{12A617C9-A2B2-8E47-89CF-D74C59E4408B}"/>
              </a:ext>
            </a:extLst>
          </p:cNvPr>
          <p:cNvSpPr/>
          <p:nvPr/>
        </p:nvSpPr>
        <p:spPr>
          <a:xfrm>
            <a:off x="295836" y="3696418"/>
            <a:ext cx="8229300" cy="1533591"/>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2.Negative Correlation:</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Negative correlation means that as one variable increases, the other variable tends to decrease. These two variables move in opposite directions.</a:t>
            </a:r>
          </a:p>
        </p:txBody>
      </p:sp>
    </p:spTree>
    <p:extLst>
      <p:ext uri="{BB962C8B-B14F-4D97-AF65-F5344CB8AC3E}">
        <p14:creationId xmlns:p14="http://schemas.microsoft.com/office/powerpoint/2010/main" val="45401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60a199b961_1_446"/>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marR="0" lvl="0" indent="0" algn="l" rtl="0">
              <a:lnSpc>
                <a:spcPct val="100000"/>
              </a:lnSpc>
              <a:spcBef>
                <a:spcPts val="0"/>
              </a:spcBef>
              <a:spcAft>
                <a:spcPts val="0"/>
              </a:spcAft>
              <a:buClr>
                <a:schemeClr val="accent1"/>
              </a:buClr>
              <a:buSzPts val="2900"/>
              <a:buFont typeface="Arial"/>
              <a:buNone/>
            </a:pPr>
            <a:r>
              <a:rPr lang="en-US" sz="2800">
                <a:solidFill>
                  <a:srgbClr val="235BA8"/>
                </a:solidFill>
                <a:latin typeface="Trebuchet MS"/>
                <a:ea typeface="Trebuchet MS"/>
                <a:cs typeface="Trebuchet MS"/>
                <a:sym typeface="Trebuchet MS"/>
              </a:rPr>
              <a:t>Learning Outcomes</a:t>
            </a:r>
            <a:endParaRPr sz="2800" i="0" u="none" strike="noStrike" cap="none">
              <a:solidFill>
                <a:srgbClr val="235BA8"/>
              </a:solidFill>
              <a:latin typeface="Trebuchet MS"/>
              <a:ea typeface="Trebuchet MS"/>
              <a:cs typeface="Trebuchet MS"/>
              <a:sym typeface="Trebuchet MS"/>
            </a:endParaRPr>
          </a:p>
        </p:txBody>
      </p:sp>
      <p:sp>
        <p:nvSpPr>
          <p:cNvPr id="421" name="Google Shape;421;g60a199b961_1_446"/>
          <p:cNvSpPr/>
          <p:nvPr/>
        </p:nvSpPr>
        <p:spPr>
          <a:xfrm>
            <a:off x="505050" y="806470"/>
            <a:ext cx="8229300" cy="807789"/>
          </a:xfrm>
          <a:prstGeom prst="roundRect">
            <a:avLst>
              <a:gd name="adj" fmla="val 16667"/>
            </a:avLst>
          </a:prstGeom>
          <a:solidFill>
            <a:srgbClr val="4A86E8"/>
          </a:solidFill>
          <a:ln w="9525" cap="flat" cmpd="sng">
            <a:solidFill>
              <a:srgbClr val="FFFFFF"/>
            </a:solidFill>
            <a:prstDash val="solid"/>
            <a:round/>
            <a:headEnd type="none" w="sm" len="sm"/>
            <a:tailEnd type="none" w="sm" len="sm"/>
          </a:ln>
        </p:spPr>
        <p:txBody>
          <a:bodyPr spcFirstLastPara="1" wrap="square" lIns="90700" tIns="90700" rIns="90700" bIns="907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rgbClr val="FFFFFF"/>
                </a:solidFill>
                <a:latin typeface="Trebuchet MS"/>
                <a:ea typeface="Trebuchet MS"/>
                <a:cs typeface="Trebuchet MS"/>
                <a:sym typeface="Trebuchet MS"/>
              </a:rPr>
              <a:t>After this </a:t>
            </a:r>
            <a:r>
              <a:rPr lang="en-US" sz="2400" dirty="0">
                <a:solidFill>
                  <a:srgbClr val="FFFFFF"/>
                </a:solidFill>
                <a:latin typeface="Trebuchet MS"/>
                <a:ea typeface="Trebuchet MS"/>
                <a:cs typeface="Trebuchet MS"/>
                <a:sym typeface="Trebuchet MS"/>
              </a:rPr>
              <a:t>module, we will cover the following</a:t>
            </a:r>
            <a:r>
              <a:rPr lang="en-US" sz="2400" b="0" i="0" u="none" strike="noStrike" cap="none" dirty="0">
                <a:solidFill>
                  <a:srgbClr val="FFFFFF"/>
                </a:solidFill>
                <a:latin typeface="Trebuchet MS"/>
                <a:ea typeface="Trebuchet MS"/>
                <a:cs typeface="Trebuchet MS"/>
                <a:sym typeface="Trebuchet MS"/>
              </a:rPr>
              <a:t>;</a:t>
            </a:r>
            <a:endParaRPr sz="2400" b="0" i="0" u="none" strike="noStrike" cap="none" dirty="0">
              <a:solidFill>
                <a:srgbClr val="FFFFFF"/>
              </a:solidFill>
              <a:latin typeface="Trebuchet MS"/>
              <a:ea typeface="Trebuchet MS"/>
              <a:cs typeface="Trebuchet MS"/>
              <a:sym typeface="Trebuchet MS"/>
            </a:endParaRPr>
          </a:p>
        </p:txBody>
      </p:sp>
      <p:sp>
        <p:nvSpPr>
          <p:cNvPr id="422" name="Google Shape;422;g60a199b961_1_446"/>
          <p:cNvSpPr/>
          <p:nvPr/>
        </p:nvSpPr>
        <p:spPr>
          <a:xfrm>
            <a:off x="505050" y="1762088"/>
            <a:ext cx="8229300" cy="587206"/>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0700" tIns="90700" rIns="90700" bIns="90700" anchor="ctr" anchorCtr="0">
            <a:noAutofit/>
          </a:bodyPr>
          <a:lstStyle/>
          <a:p>
            <a:pPr marL="0" marR="0" lvl="0" indent="0" algn="l" rtl="0">
              <a:lnSpc>
                <a:spcPct val="90000"/>
              </a:lnSpc>
              <a:spcBef>
                <a:spcPts val="0"/>
              </a:spcBef>
              <a:spcAft>
                <a:spcPts val="0"/>
              </a:spcAft>
              <a:buClr>
                <a:schemeClr val="dk1"/>
              </a:buClr>
              <a:buSzPts val="1100"/>
              <a:buFont typeface="Arial"/>
              <a:buNone/>
            </a:pPr>
            <a:r>
              <a:rPr lang="en-US" sz="2400" b="0" i="0" u="none" strike="noStrike" cap="none" dirty="0">
                <a:solidFill>
                  <a:srgbClr val="FFFFFF"/>
                </a:solidFill>
                <a:latin typeface="Trebuchet MS"/>
                <a:ea typeface="Trebuchet MS"/>
                <a:cs typeface="Trebuchet MS"/>
                <a:sym typeface="Trebuchet MS"/>
              </a:rPr>
              <a:t>What is </a:t>
            </a:r>
            <a:r>
              <a:rPr lang="en-US" sz="2400" dirty="0">
                <a:solidFill>
                  <a:srgbClr val="FFFFFF"/>
                </a:solidFill>
                <a:latin typeface="Trebuchet MS"/>
                <a:ea typeface="Trebuchet MS"/>
                <a:cs typeface="Trebuchet MS"/>
                <a:sym typeface="Trebuchet MS"/>
              </a:rPr>
              <a:t>Feature Selection</a:t>
            </a:r>
            <a:endParaRPr sz="2400" b="0" i="0" u="none" strike="noStrike" cap="none" dirty="0">
              <a:solidFill>
                <a:srgbClr val="FFFFFF"/>
              </a:solidFill>
              <a:latin typeface="Trebuchet MS"/>
              <a:ea typeface="Trebuchet MS"/>
              <a:cs typeface="Trebuchet MS"/>
              <a:sym typeface="Trebuchet MS"/>
            </a:endParaRPr>
          </a:p>
        </p:txBody>
      </p:sp>
      <p:sp>
        <p:nvSpPr>
          <p:cNvPr id="424" name="Google Shape;424;g60a199b961_1_446"/>
          <p:cNvSpPr/>
          <p:nvPr/>
        </p:nvSpPr>
        <p:spPr>
          <a:xfrm>
            <a:off x="457200" y="2602481"/>
            <a:ext cx="8229300" cy="485276"/>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0700" tIns="90700" rIns="90700" bIns="90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dirty="0">
                <a:solidFill>
                  <a:srgbClr val="FFFFFF"/>
                </a:solidFill>
                <a:latin typeface="Trebuchet MS"/>
                <a:ea typeface="Trebuchet MS"/>
                <a:cs typeface="Trebuchet MS"/>
                <a:sym typeface="Trebuchet MS"/>
              </a:rPr>
              <a:t>The importance of </a:t>
            </a:r>
            <a:r>
              <a:rPr lang="en-US" sz="2400" dirty="0">
                <a:solidFill>
                  <a:srgbClr val="FFFFFF"/>
                </a:solidFill>
                <a:latin typeface="Trebuchet MS"/>
                <a:ea typeface="Trebuchet MS"/>
                <a:cs typeface="Trebuchet MS"/>
                <a:sym typeface="Trebuchet MS"/>
              </a:rPr>
              <a:t>Feature Selection</a:t>
            </a:r>
            <a:endParaRPr sz="2400" b="0" i="0" u="none" strike="noStrike" cap="none" dirty="0">
              <a:solidFill>
                <a:srgbClr val="FFFFFF"/>
              </a:solidFill>
              <a:latin typeface="Trebuchet MS"/>
              <a:ea typeface="Trebuchet MS"/>
              <a:cs typeface="Trebuchet MS"/>
              <a:sym typeface="Trebuchet MS"/>
            </a:endParaRPr>
          </a:p>
        </p:txBody>
      </p:sp>
      <p:sp>
        <p:nvSpPr>
          <p:cNvPr id="9" name="Google Shape;424;g60a199b961_1_446">
            <a:extLst>
              <a:ext uri="{FF2B5EF4-FFF2-40B4-BE49-F238E27FC236}">
                <a16:creationId xmlns:a16="http://schemas.microsoft.com/office/drawing/2014/main" id="{ECD22AAA-F813-E84C-89E5-466BDBCE118D}"/>
              </a:ext>
            </a:extLst>
          </p:cNvPr>
          <p:cNvSpPr/>
          <p:nvPr/>
        </p:nvSpPr>
        <p:spPr>
          <a:xfrm>
            <a:off x="505050" y="3337516"/>
            <a:ext cx="8229300" cy="485276"/>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0700" tIns="90700" rIns="90700" bIns="90700" anchor="ctr" anchorCtr="0">
            <a:noAutofit/>
          </a:bodyPr>
          <a:lstStyle/>
          <a:p>
            <a:pPr>
              <a:lnSpc>
                <a:spcPct val="90000"/>
              </a:lnSpc>
              <a:buClr>
                <a:schemeClr val="dk1"/>
              </a:buClr>
              <a:buSzPts val="2400"/>
            </a:pPr>
            <a:r>
              <a:rPr lang="en-US" sz="2400" dirty="0">
                <a:solidFill>
                  <a:srgbClr val="FFFFFF"/>
                </a:solidFill>
                <a:latin typeface="Trebuchet MS"/>
                <a:ea typeface="Trebuchet MS"/>
                <a:cs typeface="Trebuchet MS"/>
                <a:sym typeface="Trebuchet MS"/>
              </a:rPr>
              <a:t>Methods for Feature Selection</a:t>
            </a:r>
          </a:p>
        </p:txBody>
      </p:sp>
      <p:sp>
        <p:nvSpPr>
          <p:cNvPr id="12" name="Google Shape;424;g60a199b961_1_446">
            <a:extLst>
              <a:ext uri="{FF2B5EF4-FFF2-40B4-BE49-F238E27FC236}">
                <a16:creationId xmlns:a16="http://schemas.microsoft.com/office/drawing/2014/main" id="{DB5081CF-739E-D348-9D79-8CD0781C92D2}"/>
              </a:ext>
            </a:extLst>
          </p:cNvPr>
          <p:cNvSpPr/>
          <p:nvPr/>
        </p:nvSpPr>
        <p:spPr>
          <a:xfrm>
            <a:off x="505050" y="4091340"/>
            <a:ext cx="8229300" cy="485276"/>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0700" tIns="90700" rIns="90700" bIns="90700" anchor="ctr" anchorCtr="0">
            <a:noAutofit/>
          </a:bodyPr>
          <a:lstStyle/>
          <a:p>
            <a:pPr>
              <a:lnSpc>
                <a:spcPct val="90000"/>
              </a:lnSpc>
              <a:buClr>
                <a:schemeClr val="dk1"/>
              </a:buClr>
              <a:buSzPts val="2400"/>
            </a:pPr>
            <a:r>
              <a:rPr lang="en-US" sz="2400" dirty="0">
                <a:solidFill>
                  <a:srgbClr val="FFFFFF"/>
                </a:solidFill>
                <a:latin typeface="Trebuchet MS"/>
                <a:ea typeface="Trebuchet MS"/>
                <a:cs typeface="Trebuchet MS"/>
                <a:sym typeface="Trebuchet MS"/>
              </a:rPr>
              <a:t>Implement Feature Selection Methods (Practical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1000"/>
                                        <p:tgtEl>
                                          <p:spTgt spid="4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2"/>
                                        </p:tgtEl>
                                        <p:attrNameLst>
                                          <p:attrName>style.visibility</p:attrName>
                                        </p:attrNameLst>
                                      </p:cBhvr>
                                      <p:to>
                                        <p:strVal val="visible"/>
                                      </p:to>
                                    </p:set>
                                    <p:animEffect transition="in" filter="fade">
                                      <p:cBhvr>
                                        <p:cTn id="12" dur="100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4"/>
                                        </p:tgtEl>
                                        <p:attrNameLst>
                                          <p:attrName>style.visibility</p:attrName>
                                        </p:attrNameLst>
                                      </p:cBhvr>
                                      <p:to>
                                        <p:strVal val="visible"/>
                                      </p:to>
                                    </p:set>
                                    <p:animEffect transition="in" filter="fade">
                                      <p:cBhvr>
                                        <p:cTn id="17" dur="1000"/>
                                        <p:tgtEl>
                                          <p:spTgt spid="4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a:buClr>
                <a:schemeClr val="dk1"/>
              </a:buClr>
              <a:buSzPts val="3000"/>
            </a:pPr>
            <a:r>
              <a:rPr lang="en-US" sz="2800" dirty="0">
                <a:solidFill>
                  <a:srgbClr val="0070C0"/>
                </a:solidFill>
                <a:latin typeface="Trebuchet MS"/>
                <a:ea typeface="Trebuchet MS"/>
                <a:cs typeface="Trebuchet MS"/>
                <a:sym typeface="Trebuchet MS"/>
              </a:rPr>
              <a:t>3. Correlation Matrix with Heatmap: Types of Correlation</a:t>
            </a:r>
            <a:endParaRPr sz="2800" dirty="0">
              <a:solidFill>
                <a:srgbClr val="0070C0"/>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1E0D2ED-BCA8-BC4C-9D7F-25DACB02E295}"/>
              </a:ext>
            </a:extLst>
          </p:cNvPr>
          <p:cNvSpPr/>
          <p:nvPr/>
        </p:nvSpPr>
        <p:spPr>
          <a:xfrm>
            <a:off x="295836" y="1627991"/>
            <a:ext cx="8229300" cy="266431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3.No Correlation (Zero Correlation):</a:t>
            </a:r>
          </a:p>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 No correlation implies that changes in one variable do not have a consistent relationship with changes in the other variable. The correlation coefficient is close to 0 in this case.</a:t>
            </a:r>
            <a:br>
              <a:rPr lang="en-GB" sz="2000" dirty="0">
                <a:solidFill>
                  <a:schemeClr val="tx1"/>
                </a:solidFill>
                <a:latin typeface="Trebuchet MS" panose="020B0703020202090204" pitchFamily="34" charset="0"/>
                <a:ea typeface="Trebuchet MS"/>
                <a:cs typeface="Trebuchet MS"/>
                <a:sym typeface="Trebuchet MS"/>
              </a:rPr>
            </a:br>
            <a:br>
              <a:rPr lang="en-GB" sz="2000" dirty="0">
                <a:solidFill>
                  <a:schemeClr val="tx1"/>
                </a:solidFill>
                <a:latin typeface="Trebuchet MS" panose="020B0703020202090204" pitchFamily="34" charset="0"/>
                <a:ea typeface="Trebuchet MS"/>
                <a:cs typeface="Trebuchet MS"/>
                <a:sym typeface="Trebuchet MS"/>
              </a:rPr>
            </a:br>
            <a:r>
              <a:rPr lang="en-GB" sz="2000" dirty="0">
                <a:solidFill>
                  <a:schemeClr val="tx1"/>
                </a:solidFill>
                <a:latin typeface="Trebuchet MS" panose="020B0703020202090204" pitchFamily="34" charset="0"/>
                <a:ea typeface="Trebuchet MS"/>
                <a:cs typeface="Trebuchet MS"/>
                <a:sym typeface="Trebuchet MS"/>
              </a:rPr>
              <a:t>It's important to note that lack of correlation doesn't mean there's no relationship between the variables; it just means that their changes don't consistently correspond.</a:t>
            </a:r>
          </a:p>
        </p:txBody>
      </p:sp>
    </p:spTree>
    <p:extLst>
      <p:ext uri="{BB962C8B-B14F-4D97-AF65-F5344CB8AC3E}">
        <p14:creationId xmlns:p14="http://schemas.microsoft.com/office/powerpoint/2010/main" val="124779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45"/>
        <p:cNvGrpSpPr/>
        <p:nvPr/>
      </p:nvGrpSpPr>
      <p:grpSpPr>
        <a:xfrm>
          <a:off x="0" y="0"/>
          <a:ext cx="0" cy="0"/>
          <a:chOff x="0" y="0"/>
          <a:chExt cx="0" cy="0"/>
        </a:xfrm>
      </p:grpSpPr>
      <p:sp>
        <p:nvSpPr>
          <p:cNvPr id="7546" name="Google Shape;7546;g62083b45d3_0_5517"/>
          <p:cNvSpPr/>
          <p:nvPr/>
        </p:nvSpPr>
        <p:spPr>
          <a:xfrm>
            <a:off x="1598760" y="2748480"/>
            <a:ext cx="5976000" cy="11895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dirty="0">
                <a:solidFill>
                  <a:srgbClr val="FFFFFF"/>
                </a:solidFill>
                <a:latin typeface="Trebuchet MS"/>
                <a:ea typeface="Trebuchet MS"/>
                <a:cs typeface="Trebuchet MS"/>
                <a:sym typeface="Trebuchet MS"/>
              </a:rPr>
              <a:t>Thanks</a:t>
            </a:r>
            <a:endParaRPr sz="3000" b="0" i="0" u="none" strike="noStrike" cap="none" dirty="0">
              <a:solidFill>
                <a:srgbClr val="FFFFF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000"/>
              <a:buFont typeface="Arial"/>
              <a:buNone/>
            </a:pPr>
            <a:br>
              <a:rPr lang="en-US" sz="1800" b="0" i="0" u="none" strike="noStrike" cap="none" dirty="0">
                <a:solidFill>
                  <a:srgbClr val="000000"/>
                </a:solidFill>
                <a:latin typeface="Arial"/>
                <a:ea typeface="Arial"/>
                <a:cs typeface="Arial"/>
                <a:sym typeface="Arial"/>
              </a:rPr>
            </a:br>
            <a:r>
              <a:rPr lang="en-US" sz="3000" b="0" i="0" u="none" strike="noStrike" cap="none" dirty="0" err="1">
                <a:solidFill>
                  <a:srgbClr val="FFFFFF"/>
                </a:solidFill>
                <a:latin typeface="Trebuchet MS"/>
                <a:ea typeface="Arial"/>
                <a:cs typeface="Arial"/>
                <a:sym typeface="Trebuchet MS"/>
              </a:rPr>
              <a:t>davis</a:t>
            </a:r>
            <a:r>
              <a:rPr lang="en-US" sz="3000" b="0" i="0" u="none" strike="noStrike" cap="none" dirty="0" err="1">
                <a:solidFill>
                  <a:srgbClr val="FFFFFF"/>
                </a:solidFill>
                <a:latin typeface="Trebuchet MS"/>
                <a:ea typeface="Trebuchet MS"/>
                <a:cs typeface="Trebuchet MS"/>
                <a:sym typeface="Trebuchet MS"/>
              </a:rPr>
              <a:t>@dlab.or.tz</a:t>
            </a:r>
            <a:endParaRPr sz="30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f55e3d16ff_0_196"/>
          <p:cNvSpPr/>
          <p:nvPr/>
        </p:nvSpPr>
        <p:spPr>
          <a:xfrm>
            <a:off x="793350" y="3075350"/>
            <a:ext cx="7668900" cy="740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a:solidFill>
                  <a:schemeClr val="bg1"/>
                </a:solidFill>
                <a:latin typeface="Arial"/>
                <a:ea typeface="Arial"/>
                <a:cs typeface="Arial"/>
                <a:sym typeface="Arial"/>
              </a:rPr>
              <a:t>What is Feature Selection </a:t>
            </a:r>
            <a:endParaRPr sz="3000" b="0" i="0" u="none" strike="noStrike" cap="none" dirty="0">
              <a:solidFill>
                <a:schemeClr val="bg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lvl="0" indent="0" algn="l" rtl="0">
              <a:spcBef>
                <a:spcPts val="0"/>
              </a:spcBef>
              <a:spcAft>
                <a:spcPts val="0"/>
              </a:spcAft>
              <a:buClr>
                <a:schemeClr val="dk1"/>
              </a:buClr>
              <a:buSzPts val="3000"/>
              <a:buFont typeface="Arial"/>
              <a:buNone/>
            </a:pPr>
            <a:r>
              <a:rPr lang="en-US" sz="2800" dirty="0">
                <a:solidFill>
                  <a:srgbClr val="235BA8"/>
                </a:solidFill>
                <a:latin typeface="Trebuchet MS"/>
                <a:ea typeface="Trebuchet MS"/>
                <a:cs typeface="Trebuchet MS"/>
                <a:sym typeface="Trebuchet MS"/>
              </a:rPr>
              <a:t>What is Feature Selection </a:t>
            </a:r>
            <a:endParaRPr sz="2800" dirty="0">
              <a:solidFill>
                <a:srgbClr val="235BA8"/>
              </a:solidFill>
              <a:latin typeface="Trebuchet MS"/>
              <a:ea typeface="Trebuchet MS"/>
              <a:cs typeface="Trebuchet MS"/>
              <a:sym typeface="Trebuchet MS"/>
            </a:endParaRPr>
          </a:p>
        </p:txBody>
      </p:sp>
      <p:sp>
        <p:nvSpPr>
          <p:cNvPr id="437" name="Google Shape;437;gf55e3d16ff_0_399"/>
          <p:cNvSpPr/>
          <p:nvPr/>
        </p:nvSpPr>
        <p:spPr>
          <a:xfrm>
            <a:off x="505050" y="1421625"/>
            <a:ext cx="7857072"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rgbClr val="FFC000"/>
                </a:solidFill>
                <a:latin typeface="Trebuchet MS" panose="020B0703020202090204" pitchFamily="34" charset="0"/>
                <a:ea typeface="Trebuchet MS"/>
                <a:cs typeface="Trebuchet MS"/>
                <a:sym typeface="Trebuchet MS"/>
              </a:rPr>
              <a:t>Feature Selection </a:t>
            </a:r>
            <a:r>
              <a:rPr lang="en-GB" sz="2000" dirty="0">
                <a:solidFill>
                  <a:schemeClr val="tx1"/>
                </a:solidFill>
                <a:latin typeface="Trebuchet MS" panose="020B0703020202090204" pitchFamily="34" charset="0"/>
                <a:ea typeface="Trebuchet MS"/>
                <a:cs typeface="Trebuchet MS"/>
                <a:sym typeface="Trebuchet MS"/>
              </a:rPr>
              <a:t>is the process where you automatically or manually select those features which contribute most to your prediction variable or output in which you are interested in.</a:t>
            </a:r>
            <a:endParaRPr sz="2000" dirty="0">
              <a:solidFill>
                <a:schemeClr val="tx1"/>
              </a:solidFill>
              <a:latin typeface="Trebuchet MS" panose="020B0703020202090204" pitchFamily="34" charset="0"/>
              <a:ea typeface="Trebuchet MS"/>
              <a:cs typeface="Trebuchet MS"/>
              <a:sym typeface="Trebuchet MS"/>
            </a:endParaRPr>
          </a:p>
        </p:txBody>
      </p:sp>
      <p:sp>
        <p:nvSpPr>
          <p:cNvPr id="4" name="Google Shape;437;gf55e3d16ff_0_399">
            <a:extLst>
              <a:ext uri="{FF2B5EF4-FFF2-40B4-BE49-F238E27FC236}">
                <a16:creationId xmlns:a16="http://schemas.microsoft.com/office/drawing/2014/main" id="{DB0ECDEB-BA32-7D41-8EF2-4DEB120C53BB}"/>
              </a:ext>
            </a:extLst>
          </p:cNvPr>
          <p:cNvSpPr/>
          <p:nvPr/>
        </p:nvSpPr>
        <p:spPr>
          <a:xfrm>
            <a:off x="505050" y="3853031"/>
            <a:ext cx="7857072"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Having irrelevant features in your data can decrease the accuracy of the models and make your model learn based on irrelevant features.</a:t>
            </a:r>
          </a:p>
        </p:txBody>
      </p:sp>
    </p:spTree>
    <p:extLst>
      <p:ext uri="{BB962C8B-B14F-4D97-AF65-F5344CB8AC3E}">
        <p14:creationId xmlns:p14="http://schemas.microsoft.com/office/powerpoint/2010/main" val="186256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lvl="0" indent="0" algn="l" rtl="0">
              <a:spcBef>
                <a:spcPts val="0"/>
              </a:spcBef>
              <a:spcAft>
                <a:spcPts val="0"/>
              </a:spcAft>
              <a:buClr>
                <a:schemeClr val="dk1"/>
              </a:buClr>
              <a:buSzPts val="3000"/>
              <a:buFont typeface="Arial"/>
              <a:buNone/>
            </a:pPr>
            <a:r>
              <a:rPr lang="en-US" sz="2800" dirty="0">
                <a:solidFill>
                  <a:srgbClr val="235BA8"/>
                </a:solidFill>
                <a:latin typeface="Trebuchet MS"/>
                <a:ea typeface="Trebuchet MS"/>
                <a:cs typeface="Trebuchet MS"/>
                <a:sym typeface="Trebuchet MS"/>
              </a:rPr>
              <a:t>What is Feature Selection </a:t>
            </a:r>
            <a:endParaRPr sz="2800" dirty="0">
              <a:solidFill>
                <a:srgbClr val="235BA8"/>
              </a:solidFill>
              <a:latin typeface="Trebuchet MS"/>
              <a:ea typeface="Trebuchet MS"/>
              <a:cs typeface="Trebuchet MS"/>
              <a:sym typeface="Trebuchet MS"/>
            </a:endParaRPr>
          </a:p>
        </p:txBody>
      </p:sp>
      <p:pic>
        <p:nvPicPr>
          <p:cNvPr id="1026" name="Picture 2" descr="Feature Selection vs Feature Extraction: Machine Learning - Data Analytics">
            <a:extLst>
              <a:ext uri="{FF2B5EF4-FFF2-40B4-BE49-F238E27FC236}">
                <a16:creationId xmlns:a16="http://schemas.microsoft.com/office/drawing/2014/main" id="{B99AEB3C-E8F6-4741-96F7-B97823F67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9283"/>
            <a:ext cx="7847126" cy="439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0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f55e3d16ff_0_196"/>
          <p:cNvSpPr/>
          <p:nvPr/>
        </p:nvSpPr>
        <p:spPr>
          <a:xfrm>
            <a:off x="793350" y="3075350"/>
            <a:ext cx="7668900" cy="740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a:solidFill>
                  <a:schemeClr val="bg1"/>
                </a:solidFill>
                <a:latin typeface="Arial"/>
                <a:ea typeface="Arial"/>
                <a:cs typeface="Arial"/>
                <a:sym typeface="Arial"/>
              </a:rPr>
              <a:t>The importance of </a:t>
            </a:r>
            <a:r>
              <a:rPr lang="en-US" sz="3000" dirty="0">
                <a:solidFill>
                  <a:schemeClr val="bg1"/>
                </a:solidFill>
              </a:rPr>
              <a:t>Feature Selection</a:t>
            </a:r>
            <a:endParaRPr sz="30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35815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lvl="0" indent="0" algn="l" rtl="0">
              <a:spcBef>
                <a:spcPts val="0"/>
              </a:spcBef>
              <a:spcAft>
                <a:spcPts val="0"/>
              </a:spcAft>
              <a:buClr>
                <a:schemeClr val="dk1"/>
              </a:buClr>
              <a:buSzPts val="3000"/>
              <a:buFont typeface="Arial"/>
              <a:buNone/>
            </a:pPr>
            <a:r>
              <a:rPr lang="en-US" sz="2800" dirty="0">
                <a:solidFill>
                  <a:srgbClr val="235BA8"/>
                </a:solidFill>
                <a:latin typeface="Trebuchet MS"/>
                <a:ea typeface="Trebuchet MS"/>
                <a:cs typeface="Trebuchet MS"/>
                <a:sym typeface="Trebuchet MS"/>
              </a:rPr>
              <a:t>The importance of Feature Selection</a:t>
            </a:r>
            <a:endParaRPr sz="2800" dirty="0">
              <a:solidFill>
                <a:srgbClr val="235BA8"/>
              </a:solidFill>
              <a:latin typeface="Trebuchet MS"/>
              <a:ea typeface="Trebuchet MS"/>
              <a:cs typeface="Trebuchet MS"/>
              <a:sym typeface="Trebuchet MS"/>
            </a:endParaRPr>
          </a:p>
        </p:txBody>
      </p:sp>
      <p:sp>
        <p:nvSpPr>
          <p:cNvPr id="437" name="Google Shape;437;gf55e3d16ff_0_399"/>
          <p:cNvSpPr/>
          <p:nvPr/>
        </p:nvSpPr>
        <p:spPr>
          <a:xfrm>
            <a:off x="569595" y="1209609"/>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1.Faster Training: </a:t>
            </a:r>
            <a:r>
              <a:rPr lang="en-GB" sz="2000" dirty="0">
                <a:solidFill>
                  <a:schemeClr val="tx1"/>
                </a:solidFill>
                <a:latin typeface="Trebuchet MS" panose="020B0703020202090204" pitchFamily="34" charset="0"/>
                <a:ea typeface="Trebuchet MS"/>
                <a:cs typeface="Trebuchet MS"/>
                <a:sym typeface="Trebuchet MS"/>
              </a:rPr>
              <a:t>Feature selection accelerates machine learning training by trimming away irrelevant attributes, allowing algorithms to focus on the most informative data, which leads to quicker convergence and reduced computation time.</a:t>
            </a:r>
          </a:p>
        </p:txBody>
      </p:sp>
      <p:sp>
        <p:nvSpPr>
          <p:cNvPr id="5" name="Google Shape;437;gf55e3d16ff_0_399">
            <a:extLst>
              <a:ext uri="{FF2B5EF4-FFF2-40B4-BE49-F238E27FC236}">
                <a16:creationId xmlns:a16="http://schemas.microsoft.com/office/drawing/2014/main" id="{E73CB733-CFE5-D94B-814A-B574D7E50507}"/>
              </a:ext>
            </a:extLst>
          </p:cNvPr>
          <p:cNvSpPr/>
          <p:nvPr/>
        </p:nvSpPr>
        <p:spPr>
          <a:xfrm>
            <a:off x="457200" y="3428999"/>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2.Model Complexity and Interpretability: </a:t>
            </a:r>
            <a:r>
              <a:rPr lang="en-GB" sz="2000" dirty="0">
                <a:solidFill>
                  <a:schemeClr val="tx1"/>
                </a:solidFill>
                <a:latin typeface="Trebuchet MS" panose="020B0703020202090204" pitchFamily="34" charset="0"/>
                <a:ea typeface="Trebuchet MS"/>
                <a:cs typeface="Trebuchet MS"/>
                <a:sym typeface="Trebuchet MS"/>
              </a:rPr>
              <a:t>Selecting key features simplifies models, making them more understandable to users and stakeholders, as well as facilitating the identification of crucial factors driving predictions.</a:t>
            </a:r>
          </a:p>
        </p:txBody>
      </p:sp>
    </p:spTree>
    <p:extLst>
      <p:ext uri="{BB962C8B-B14F-4D97-AF65-F5344CB8AC3E}">
        <p14:creationId xmlns:p14="http://schemas.microsoft.com/office/powerpoint/2010/main" val="153935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lvl="0" indent="0" algn="l" rtl="0">
              <a:spcBef>
                <a:spcPts val="0"/>
              </a:spcBef>
              <a:spcAft>
                <a:spcPts val="0"/>
              </a:spcAft>
              <a:buClr>
                <a:schemeClr val="dk1"/>
              </a:buClr>
              <a:buSzPts val="3000"/>
              <a:buFont typeface="Arial"/>
              <a:buNone/>
            </a:pPr>
            <a:r>
              <a:rPr lang="en-US" sz="2800" dirty="0">
                <a:solidFill>
                  <a:srgbClr val="235BA8"/>
                </a:solidFill>
                <a:latin typeface="Trebuchet MS"/>
                <a:ea typeface="Trebuchet MS"/>
                <a:cs typeface="Trebuchet MS"/>
                <a:sym typeface="Trebuchet MS"/>
              </a:rPr>
              <a:t>The importance of Feature Selection</a:t>
            </a:r>
            <a:endParaRPr sz="2800" dirty="0">
              <a:solidFill>
                <a:srgbClr val="235BA8"/>
              </a:solidFill>
              <a:latin typeface="Trebuchet MS"/>
              <a:ea typeface="Trebuchet MS"/>
              <a:cs typeface="Trebuchet MS"/>
              <a:sym typeface="Trebuchet MS"/>
            </a:endParaRPr>
          </a:p>
        </p:txBody>
      </p:sp>
      <p:sp>
        <p:nvSpPr>
          <p:cNvPr id="437" name="Google Shape;437;gf55e3d16ff_0_399"/>
          <p:cNvSpPr/>
          <p:nvPr/>
        </p:nvSpPr>
        <p:spPr>
          <a:xfrm>
            <a:off x="569595" y="1209609"/>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3. Improve Model Accuracy: </a:t>
            </a:r>
            <a:r>
              <a:rPr lang="en-GB" sz="2000" dirty="0">
                <a:solidFill>
                  <a:schemeClr val="tx1"/>
                </a:solidFill>
                <a:latin typeface="Trebuchet MS" panose="020B0703020202090204" pitchFamily="34" charset="0"/>
                <a:ea typeface="Trebuchet MS"/>
                <a:cs typeface="Trebuchet MS"/>
                <a:sym typeface="Trebuchet MS"/>
              </a:rPr>
              <a:t>By retaining only the most relevant features, models can capture the essential patterns in the data, leading to improved prediction accuracy on new, unseen data.</a:t>
            </a:r>
          </a:p>
          <a:p>
            <a:pPr>
              <a:lnSpc>
                <a:spcPct val="90000"/>
              </a:lnSpc>
              <a:spcAft>
                <a:spcPts val="1000"/>
              </a:spcAft>
              <a:buSzPts val="2400"/>
            </a:pPr>
            <a:endParaRPr lang="en-GB" sz="2000" dirty="0">
              <a:solidFill>
                <a:schemeClr val="tx1"/>
              </a:solidFill>
              <a:latin typeface="Trebuchet MS" panose="020B0703020202090204" pitchFamily="34" charset="0"/>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73CB733-CFE5-D94B-814A-B574D7E50507}"/>
              </a:ext>
            </a:extLst>
          </p:cNvPr>
          <p:cNvSpPr/>
          <p:nvPr/>
        </p:nvSpPr>
        <p:spPr>
          <a:xfrm>
            <a:off x="457200" y="3428999"/>
            <a:ext cx="8229300" cy="1870216"/>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nSpc>
                <a:spcPct val="90000"/>
              </a:lnSpc>
              <a:spcAft>
                <a:spcPts val="1000"/>
              </a:spcAft>
              <a:buSzPts val="2400"/>
            </a:pPr>
            <a:r>
              <a:rPr lang="en-GB" sz="2000" b="1" dirty="0">
                <a:solidFill>
                  <a:srgbClr val="FFC000"/>
                </a:solidFill>
                <a:latin typeface="Trebuchet MS" panose="020B0703020202090204" pitchFamily="34" charset="0"/>
                <a:ea typeface="Trebuchet MS"/>
                <a:cs typeface="Trebuchet MS"/>
                <a:sym typeface="Trebuchet MS"/>
              </a:rPr>
              <a:t>4.Preventing Overfitting: </a:t>
            </a:r>
            <a:r>
              <a:rPr lang="en-GB" sz="2000" dirty="0">
                <a:solidFill>
                  <a:schemeClr val="tx1"/>
                </a:solidFill>
                <a:latin typeface="Trebuchet MS" panose="020B0703020202090204" pitchFamily="34" charset="0"/>
                <a:ea typeface="Trebuchet MS"/>
                <a:cs typeface="Trebuchet MS"/>
                <a:sym typeface="Trebuchet MS"/>
              </a:rPr>
              <a:t>Feature selection reduces overfitting risk by removing noise and irrelevant attributes, enabling models to generalize better to new data and avoid learning from irrelevant fluctuations in the training set.</a:t>
            </a:r>
          </a:p>
        </p:txBody>
      </p:sp>
    </p:spTree>
    <p:extLst>
      <p:ext uri="{BB962C8B-B14F-4D97-AF65-F5344CB8AC3E}">
        <p14:creationId xmlns:p14="http://schemas.microsoft.com/office/powerpoint/2010/main" val="281168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f55e3d16ff_0_399"/>
          <p:cNvSpPr txBox="1">
            <a:spLocks noGrp="1"/>
          </p:cNvSpPr>
          <p:nvPr>
            <p:ph type="title"/>
          </p:nvPr>
        </p:nvSpPr>
        <p:spPr>
          <a:xfrm>
            <a:off x="457200" y="71435"/>
            <a:ext cx="8229300" cy="789000"/>
          </a:xfrm>
          <a:prstGeom prst="rect">
            <a:avLst/>
          </a:prstGeom>
          <a:noFill/>
          <a:ln>
            <a:noFill/>
          </a:ln>
        </p:spPr>
        <p:txBody>
          <a:bodyPr spcFirstLastPara="1" wrap="square" lIns="90700" tIns="45350" rIns="90700" bIns="45350" anchor="ctr" anchorCtr="0">
            <a:noAutofit/>
          </a:bodyPr>
          <a:lstStyle/>
          <a:p>
            <a:pPr marL="0" lvl="0" indent="0" algn="l" rtl="0">
              <a:spcBef>
                <a:spcPts val="0"/>
              </a:spcBef>
              <a:spcAft>
                <a:spcPts val="0"/>
              </a:spcAft>
              <a:buClr>
                <a:schemeClr val="dk1"/>
              </a:buClr>
              <a:buSzPts val="3000"/>
              <a:buFont typeface="Arial"/>
              <a:buNone/>
            </a:pPr>
            <a:r>
              <a:rPr lang="en-US" sz="2800" dirty="0">
                <a:solidFill>
                  <a:srgbClr val="235BA8"/>
                </a:solidFill>
                <a:latin typeface="Trebuchet MS"/>
                <a:ea typeface="Trebuchet MS"/>
                <a:cs typeface="Trebuchet MS"/>
                <a:sym typeface="Trebuchet MS"/>
              </a:rPr>
              <a:t>The importance of Feature Selection</a:t>
            </a:r>
            <a:endParaRPr sz="2800" dirty="0">
              <a:solidFill>
                <a:srgbClr val="235BA8"/>
              </a:solidFill>
              <a:latin typeface="Trebuchet MS"/>
              <a:ea typeface="Trebuchet MS"/>
              <a:cs typeface="Trebuchet MS"/>
              <a:sym typeface="Trebuchet MS"/>
            </a:endParaRPr>
          </a:p>
        </p:txBody>
      </p:sp>
      <p:sp>
        <p:nvSpPr>
          <p:cNvPr id="5" name="Google Shape;437;gf55e3d16ff_0_399">
            <a:extLst>
              <a:ext uri="{FF2B5EF4-FFF2-40B4-BE49-F238E27FC236}">
                <a16:creationId xmlns:a16="http://schemas.microsoft.com/office/drawing/2014/main" id="{E73CB733-CFE5-D94B-814A-B574D7E50507}"/>
              </a:ext>
            </a:extLst>
          </p:cNvPr>
          <p:cNvSpPr/>
          <p:nvPr/>
        </p:nvSpPr>
        <p:spPr>
          <a:xfrm>
            <a:off x="209774" y="987013"/>
            <a:ext cx="8229300" cy="4284234"/>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0700" tIns="90700" rIns="90700" bIns="90700" anchor="ctr" anchorCtr="0">
            <a:noAutofit/>
          </a:bodyPr>
          <a:lstStyle/>
          <a:p>
            <a:pPr algn="ctr">
              <a:lnSpc>
                <a:spcPct val="90000"/>
              </a:lnSpc>
              <a:spcAft>
                <a:spcPts val="1000"/>
              </a:spcAft>
              <a:buSzPts val="2400"/>
            </a:pPr>
            <a:br>
              <a:rPr lang="en-GB" sz="2000" dirty="0">
                <a:solidFill>
                  <a:schemeClr val="tx1"/>
                </a:solidFill>
                <a:latin typeface="Trebuchet MS" panose="020B0703020202090204" pitchFamily="34" charset="0"/>
                <a:ea typeface="Trebuchet MS"/>
                <a:cs typeface="Trebuchet MS"/>
                <a:sym typeface="Trebuchet MS"/>
              </a:rPr>
            </a:br>
            <a:br>
              <a:rPr lang="en-GB" sz="2000" dirty="0">
                <a:solidFill>
                  <a:schemeClr val="tx1"/>
                </a:solidFill>
                <a:latin typeface="Trebuchet MS" panose="020B0703020202090204" pitchFamily="34" charset="0"/>
                <a:ea typeface="Trebuchet MS"/>
                <a:cs typeface="Trebuchet MS"/>
                <a:sym typeface="Trebuchet MS"/>
              </a:rPr>
            </a:br>
            <a:r>
              <a:rPr lang="en-GB" sz="2000" dirty="0">
                <a:solidFill>
                  <a:schemeClr val="tx1"/>
                </a:solidFill>
                <a:latin typeface="Trebuchet MS" panose="020B0703020202090204" pitchFamily="34" charset="0"/>
                <a:ea typeface="Trebuchet MS"/>
                <a:cs typeface="Trebuchet MS"/>
                <a:sym typeface="Trebuchet MS"/>
              </a:rPr>
              <a:t>“I prepared a model by selecting all the features and I got an accuracy of around </a:t>
            </a:r>
            <a:r>
              <a:rPr lang="en-GB" sz="2000" b="1" dirty="0">
                <a:solidFill>
                  <a:srgbClr val="FFC000"/>
                </a:solidFill>
                <a:latin typeface="Trebuchet MS" panose="020B0703020202090204" pitchFamily="34" charset="0"/>
                <a:ea typeface="Trebuchet MS"/>
                <a:cs typeface="Trebuchet MS"/>
                <a:sym typeface="Trebuchet MS"/>
              </a:rPr>
              <a:t>65%</a:t>
            </a:r>
            <a:r>
              <a:rPr lang="en-GB" sz="2000" dirty="0">
                <a:solidFill>
                  <a:schemeClr val="tx1"/>
                </a:solidFill>
                <a:latin typeface="Trebuchet MS" panose="020B0703020202090204" pitchFamily="34" charset="0"/>
                <a:ea typeface="Trebuchet MS"/>
                <a:cs typeface="Trebuchet MS"/>
                <a:sym typeface="Trebuchet MS"/>
              </a:rPr>
              <a:t> which is not pretty good for a predictive model and after doing some </a:t>
            </a:r>
            <a:r>
              <a:rPr lang="en-GB" sz="2000" b="1" dirty="0">
                <a:solidFill>
                  <a:srgbClr val="FFC000"/>
                </a:solidFill>
                <a:latin typeface="Trebuchet MS" panose="020B0703020202090204" pitchFamily="34" charset="0"/>
                <a:ea typeface="Trebuchet MS"/>
                <a:cs typeface="Trebuchet MS"/>
                <a:sym typeface="Trebuchet MS"/>
              </a:rPr>
              <a:t>feature selection </a:t>
            </a:r>
            <a:r>
              <a:rPr lang="en-GB" sz="2000" dirty="0">
                <a:solidFill>
                  <a:schemeClr val="tx1"/>
                </a:solidFill>
                <a:latin typeface="Trebuchet MS" panose="020B0703020202090204" pitchFamily="34" charset="0"/>
                <a:ea typeface="Trebuchet MS"/>
                <a:cs typeface="Trebuchet MS"/>
                <a:sym typeface="Trebuchet MS"/>
              </a:rPr>
              <a:t>and feature engineering without doing any logical changes in my model code my accuracy jumped to </a:t>
            </a:r>
            <a:r>
              <a:rPr lang="en-GB" sz="2000" b="1" dirty="0">
                <a:solidFill>
                  <a:srgbClr val="FFC000"/>
                </a:solidFill>
                <a:latin typeface="Trebuchet MS" panose="020B0703020202090204" pitchFamily="34" charset="0"/>
                <a:ea typeface="Trebuchet MS"/>
                <a:cs typeface="Trebuchet MS"/>
                <a:sym typeface="Trebuchet MS"/>
              </a:rPr>
              <a:t>81%</a:t>
            </a:r>
            <a:r>
              <a:rPr lang="en-GB" sz="2000" dirty="0">
                <a:solidFill>
                  <a:schemeClr val="tx1"/>
                </a:solidFill>
                <a:latin typeface="Trebuchet MS" panose="020B0703020202090204" pitchFamily="34" charset="0"/>
                <a:ea typeface="Trebuchet MS"/>
                <a:cs typeface="Trebuchet MS"/>
                <a:sym typeface="Trebuchet MS"/>
              </a:rPr>
              <a:t> which is quite impressive”</a:t>
            </a:r>
          </a:p>
          <a:p>
            <a:pPr algn="ctr">
              <a:lnSpc>
                <a:spcPct val="90000"/>
              </a:lnSpc>
              <a:spcAft>
                <a:spcPts val="1000"/>
              </a:spcAft>
              <a:buSzPts val="2400"/>
            </a:pPr>
            <a:endParaRPr lang="en-GB" sz="2000" dirty="0">
              <a:solidFill>
                <a:schemeClr val="tx1"/>
              </a:solidFill>
              <a:latin typeface="Trebuchet MS" panose="020B0703020202090204" pitchFamily="34" charset="0"/>
              <a:ea typeface="Trebuchet MS"/>
              <a:cs typeface="Trebuchet MS"/>
              <a:sym typeface="Trebuchet MS"/>
            </a:endParaRPr>
          </a:p>
          <a:p>
            <a:pPr algn="ctr">
              <a:lnSpc>
                <a:spcPct val="90000"/>
              </a:lnSpc>
              <a:spcAft>
                <a:spcPts val="1000"/>
              </a:spcAft>
              <a:buSzPts val="2400"/>
            </a:pPr>
            <a:r>
              <a:rPr lang="en-GB" sz="2000" dirty="0">
                <a:solidFill>
                  <a:schemeClr val="tx1"/>
                </a:solidFill>
                <a:latin typeface="Trebuchet MS" panose="020B0703020202090204" pitchFamily="34" charset="0"/>
                <a:ea typeface="Trebuchet MS"/>
                <a:cs typeface="Trebuchet MS"/>
                <a:sym typeface="Trebuchet MS"/>
              </a:rPr>
              <a:t>- By </a:t>
            </a:r>
            <a:r>
              <a:rPr lang="en-GB" sz="2000" dirty="0" err="1">
                <a:solidFill>
                  <a:schemeClr val="tx1"/>
                </a:solidFill>
                <a:latin typeface="Trebuchet MS" panose="020B0703020202090204" pitchFamily="34" charset="0"/>
                <a:ea typeface="Trebuchet MS"/>
                <a:cs typeface="Trebuchet MS"/>
                <a:sym typeface="Trebuchet MS"/>
              </a:rPr>
              <a:t>Raheel</a:t>
            </a:r>
            <a:r>
              <a:rPr lang="en-GB" sz="2000" dirty="0">
                <a:solidFill>
                  <a:schemeClr val="tx1"/>
                </a:solidFill>
                <a:latin typeface="Trebuchet MS" panose="020B0703020202090204" pitchFamily="34" charset="0"/>
                <a:ea typeface="Trebuchet MS"/>
                <a:cs typeface="Trebuchet MS"/>
                <a:sym typeface="Trebuchet MS"/>
              </a:rPr>
              <a:t> Shaikh</a:t>
            </a:r>
            <a:br>
              <a:rPr lang="en-GB" sz="2000" dirty="0">
                <a:solidFill>
                  <a:schemeClr val="tx1"/>
                </a:solidFill>
                <a:latin typeface="Trebuchet MS" panose="020B0703020202090204" pitchFamily="34" charset="0"/>
                <a:ea typeface="Trebuchet MS"/>
                <a:cs typeface="Trebuchet MS"/>
                <a:sym typeface="Trebuchet MS"/>
              </a:rPr>
            </a:br>
            <a:br>
              <a:rPr lang="en-GB" sz="2000" dirty="0">
                <a:solidFill>
                  <a:schemeClr val="tx1"/>
                </a:solidFill>
                <a:latin typeface="Trebuchet MS" panose="020B0703020202090204" pitchFamily="34" charset="0"/>
                <a:ea typeface="Trebuchet MS"/>
                <a:cs typeface="Trebuchet MS"/>
                <a:sym typeface="Trebuchet MS"/>
              </a:rPr>
            </a:br>
            <a:endParaRPr lang="en-GB" sz="2000" dirty="0">
              <a:solidFill>
                <a:schemeClr val="tx1"/>
              </a:solidFill>
              <a:latin typeface="Trebuchet MS" panose="020B0703020202090204" pitchFamily="34" charset="0"/>
              <a:ea typeface="Trebuchet MS"/>
              <a:cs typeface="Trebuchet MS"/>
              <a:sym typeface="Trebuchet MS"/>
            </a:endParaRPr>
          </a:p>
          <a:p>
            <a:pPr algn="ctr">
              <a:lnSpc>
                <a:spcPct val="90000"/>
              </a:lnSpc>
              <a:spcAft>
                <a:spcPts val="1000"/>
              </a:spcAft>
              <a:buSzPts val="2400"/>
            </a:pPr>
            <a:endParaRPr lang="en-GB" sz="2000" dirty="0">
              <a:solidFill>
                <a:schemeClr val="tx1"/>
              </a:solidFill>
              <a:latin typeface="Trebuchet MS" panose="020B0703020202090204" pitchFamily="34" charset="0"/>
              <a:ea typeface="Trebuchet MS"/>
              <a:cs typeface="Trebuchet MS"/>
              <a:sym typeface="Trebuchet MS"/>
            </a:endParaRPr>
          </a:p>
          <a:p>
            <a:pPr algn="ctr">
              <a:lnSpc>
                <a:spcPct val="90000"/>
              </a:lnSpc>
              <a:spcAft>
                <a:spcPts val="1000"/>
              </a:spcAft>
              <a:buSzPts val="2400"/>
            </a:pPr>
            <a:endParaRPr lang="en-GB" sz="2000" dirty="0">
              <a:solidFill>
                <a:schemeClr val="tx1"/>
              </a:solidFill>
              <a:latin typeface="Trebuchet MS" panose="020B0703020202090204" pitchFamily="34" charset="0"/>
              <a:ea typeface="Trebuchet MS"/>
              <a:cs typeface="Trebuchet MS"/>
              <a:sym typeface="Trebuchet MS"/>
            </a:endParaRPr>
          </a:p>
        </p:txBody>
      </p:sp>
    </p:spTree>
    <p:extLst>
      <p:ext uri="{BB962C8B-B14F-4D97-AF65-F5344CB8AC3E}">
        <p14:creationId xmlns:p14="http://schemas.microsoft.com/office/powerpoint/2010/main" val="34065314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898B8E"/>
      </a:dk2>
      <a:lt2>
        <a:srgbClr val="B7B8B9"/>
      </a:lt2>
      <a:accent1>
        <a:srgbClr val="235BA8"/>
      </a:accent1>
      <a:accent2>
        <a:srgbClr val="32B8DF"/>
      </a:accent2>
      <a:accent3>
        <a:srgbClr val="00957E"/>
      </a:accent3>
      <a:accent4>
        <a:srgbClr val="67B346"/>
      </a:accent4>
      <a:accent5>
        <a:srgbClr val="FF7548"/>
      </a:accent5>
      <a:accent6>
        <a:srgbClr val="FF9F37"/>
      </a:accent6>
      <a:hlink>
        <a:srgbClr val="898B8E"/>
      </a:hlink>
      <a:folHlink>
        <a:srgbClr val="FFCC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1023</Words>
  <Application>Microsoft Macintosh PowerPoint</Application>
  <PresentationFormat>On-screen Show (4:3)</PresentationFormat>
  <Paragraphs>62</Paragraphs>
  <Slides>21</Slides>
  <Notes>21</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21</vt:i4>
      </vt:variant>
    </vt:vector>
  </HeadingPairs>
  <TitlesOfParts>
    <vt:vector size="28" baseType="lpstr">
      <vt:lpstr>Arial</vt:lpstr>
      <vt:lpstr>Trebuchet MS</vt:lpstr>
      <vt:lpstr>Office Theme</vt:lpstr>
      <vt:lpstr>Office Theme</vt:lpstr>
      <vt:lpstr>Office Theme</vt:lpstr>
      <vt:lpstr>Office Theme</vt:lpstr>
      <vt:lpstr>Office Theme</vt:lpstr>
      <vt:lpstr>PowerPoint Presentation</vt:lpstr>
      <vt:lpstr>Learning Outcomes</vt:lpstr>
      <vt:lpstr>PowerPoint Presentation</vt:lpstr>
      <vt:lpstr>What is Feature Selection </vt:lpstr>
      <vt:lpstr>What is Feature Selection </vt:lpstr>
      <vt:lpstr>PowerPoint Presentation</vt:lpstr>
      <vt:lpstr>The importance of Feature Selection</vt:lpstr>
      <vt:lpstr>The importance of Feature Selection</vt:lpstr>
      <vt:lpstr>The importance of Feature Selection</vt:lpstr>
      <vt:lpstr>PowerPoint Presentation</vt:lpstr>
      <vt:lpstr>1.Univariate Selection</vt:lpstr>
      <vt:lpstr>1.Univariate Selection: How it works?</vt:lpstr>
      <vt:lpstr>1.Univariate Selection: How it works?</vt:lpstr>
      <vt:lpstr>1.Univariate Selection: Pros and Cons</vt:lpstr>
      <vt:lpstr>2.Feature Importance</vt:lpstr>
      <vt:lpstr>2.Feature Importance</vt:lpstr>
      <vt:lpstr>2. Feature Importance: Pros and Cons</vt:lpstr>
      <vt:lpstr>3. Correlation Matrix with Heatmap</vt:lpstr>
      <vt:lpstr>3. Correlation Matrix with Heatmap: Types of Correlation</vt:lpstr>
      <vt:lpstr>3. Correlation Matrix with Heatmap: Types of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Davis David</cp:lastModifiedBy>
  <cp:revision>33</cp:revision>
  <dcterms:modified xsi:type="dcterms:W3CDTF">2023-08-24T18:55:02Z</dcterms:modified>
</cp:coreProperties>
</file>