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5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F79C0-97DD-4CF7-89AC-3F0AAB84841B}" v="1133" dt="2024-12-19T13:31:12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омахин Юра" userId="a067133c5c64f925" providerId="Windows Live" clId="Web-{792F79C0-97DD-4CF7-89AC-3F0AAB84841B}"/>
    <pc:docChg chg="addSld delSld modSld addMainMaster delMainMaster">
      <pc:chgData name="Томахин Юра" userId="a067133c5c64f925" providerId="Windows Live" clId="Web-{792F79C0-97DD-4CF7-89AC-3F0AAB84841B}" dt="2024-12-19T13:31:12.258" v="1105" actId="20577"/>
      <pc:docMkLst>
        <pc:docMk/>
      </pc:docMkLst>
      <pc:sldChg chg="modSp mod modClrScheme chgLayout">
        <pc:chgData name="Томахин Юра" userId="a067133c5c64f925" providerId="Windows Live" clId="Web-{792F79C0-97DD-4CF7-89AC-3F0AAB84841B}" dt="2024-12-19T12:50:24.847" v="161" actId="1076"/>
        <pc:sldMkLst>
          <pc:docMk/>
          <pc:sldMk cId="1351651579" sldId="256"/>
        </pc:sldMkLst>
        <pc:spChg chg="mod ord">
          <ac:chgData name="Томахин Юра" userId="a067133c5c64f925" providerId="Windows Live" clId="Web-{792F79C0-97DD-4CF7-89AC-3F0AAB84841B}" dt="2024-12-19T12:50:15.597" v="159" actId="1076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Томахин Юра" userId="a067133c5c64f925" providerId="Windows Live" clId="Web-{792F79C0-97DD-4CF7-89AC-3F0AAB84841B}" dt="2024-12-19T12:50:24.847" v="161" actId="1076"/>
          <ac:spMkLst>
            <pc:docMk/>
            <pc:sldMk cId="1351651579" sldId="256"/>
            <ac:spMk id="3" creationId="{00000000-0000-0000-0000-000000000000}"/>
          </ac:spMkLst>
        </pc:spChg>
      </pc:sldChg>
      <pc:sldChg chg="addSp modSp add mod replId modClrScheme chgLayout">
        <pc:chgData name="Томахин Юра" userId="a067133c5c64f925" providerId="Windows Live" clId="Web-{792F79C0-97DD-4CF7-89AC-3F0AAB84841B}" dt="2024-12-19T13:04:46.614" v="415" actId="20577"/>
        <pc:sldMkLst>
          <pc:docMk/>
          <pc:sldMk cId="579755580" sldId="257"/>
        </pc:sldMkLst>
        <pc:spChg chg="mod ord">
          <ac:chgData name="Томахин Юра" userId="a067133c5c64f925" providerId="Windows Live" clId="Web-{792F79C0-97DD-4CF7-89AC-3F0AAB84841B}" dt="2024-12-19T12:57:23.973" v="173" actId="1076"/>
          <ac:spMkLst>
            <pc:docMk/>
            <pc:sldMk cId="579755580" sldId="257"/>
            <ac:spMk id="2" creationId="{00000000-0000-0000-0000-000000000000}"/>
          </ac:spMkLst>
        </pc:spChg>
        <pc:spChg chg="mod ord">
          <ac:chgData name="Томахин Юра" userId="a067133c5c64f925" providerId="Windows Live" clId="Web-{792F79C0-97DD-4CF7-89AC-3F0AAB84841B}" dt="2024-12-19T13:04:46.614" v="415" actId="20577"/>
          <ac:spMkLst>
            <pc:docMk/>
            <pc:sldMk cId="579755580" sldId="257"/>
            <ac:spMk id="3" creationId="{00000000-0000-0000-0000-000000000000}"/>
          </ac:spMkLst>
        </pc:spChg>
        <pc:picChg chg="add mod">
          <ac:chgData name="Томахин Юра" userId="a067133c5c64f925" providerId="Windows Live" clId="Web-{792F79C0-97DD-4CF7-89AC-3F0AAB84841B}" dt="2024-12-19T12:57:30.020" v="174" actId="14100"/>
          <ac:picMkLst>
            <pc:docMk/>
            <pc:sldMk cId="579755580" sldId="257"/>
            <ac:picMk id="4" creationId="{816B6236-5CED-EA25-F373-C25D20B78BFA}"/>
          </ac:picMkLst>
        </pc:picChg>
      </pc:sldChg>
      <pc:sldChg chg="addSp delSp modSp add mod replId modClrScheme chgLayout">
        <pc:chgData name="Томахин Юра" userId="a067133c5c64f925" providerId="Windows Live" clId="Web-{792F79C0-97DD-4CF7-89AC-3F0AAB84841B}" dt="2024-12-19T13:05:56.489" v="449" actId="1076"/>
        <pc:sldMkLst>
          <pc:docMk/>
          <pc:sldMk cId="1711442368" sldId="258"/>
        </pc:sldMkLst>
        <pc:spChg chg="mod ord">
          <ac:chgData name="Томахин Юра" userId="a067133c5c64f925" providerId="Windows Live" clId="Web-{792F79C0-97DD-4CF7-89AC-3F0AAB84841B}" dt="2024-12-19T13:01:33.973" v="321" actId="20577"/>
          <ac:spMkLst>
            <pc:docMk/>
            <pc:sldMk cId="1711442368" sldId="258"/>
            <ac:spMk id="2" creationId="{00000000-0000-0000-0000-000000000000}"/>
          </ac:spMkLst>
        </pc:spChg>
        <pc:spChg chg="mod ord">
          <ac:chgData name="Томахин Юра" userId="a067133c5c64f925" providerId="Windows Live" clId="Web-{792F79C0-97DD-4CF7-89AC-3F0AAB84841B}" dt="2024-12-19T12:50:04.128" v="158"/>
          <ac:spMkLst>
            <pc:docMk/>
            <pc:sldMk cId="1711442368" sldId="258"/>
            <ac:spMk id="3" creationId="{00000000-0000-0000-0000-000000000000}"/>
          </ac:spMkLst>
        </pc:spChg>
        <pc:spChg chg="add del">
          <ac:chgData name="Томахин Юра" userId="a067133c5c64f925" providerId="Windows Live" clId="Web-{792F79C0-97DD-4CF7-89AC-3F0AAB84841B}" dt="2024-12-19T13:01:49.254" v="323"/>
          <ac:spMkLst>
            <pc:docMk/>
            <pc:sldMk cId="1711442368" sldId="258"/>
            <ac:spMk id="5" creationId="{DF3F67D4-67F7-B034-F3BA-B6B6A37360CD}"/>
          </ac:spMkLst>
        </pc:spChg>
        <pc:spChg chg="add del mod">
          <ac:chgData name="Томахин Юра" userId="a067133c5c64f925" providerId="Windows Live" clId="Web-{792F79C0-97DD-4CF7-89AC-3F0AAB84841B}" dt="2024-12-19T13:05:52.786" v="448"/>
          <ac:spMkLst>
            <pc:docMk/>
            <pc:sldMk cId="1711442368" sldId="258"/>
            <ac:spMk id="8" creationId="{0583B91F-3ED9-8CB7-72D5-9E9C4C346C2D}"/>
          </ac:spMkLst>
        </pc:spChg>
        <pc:picChg chg="add mod">
          <ac:chgData name="Томахин Юра" userId="a067133c5c64f925" providerId="Windows Live" clId="Web-{792F79C0-97DD-4CF7-89AC-3F0AAB84841B}" dt="2024-12-19T13:05:56.489" v="449" actId="1076"/>
          <ac:picMkLst>
            <pc:docMk/>
            <pc:sldMk cId="1711442368" sldId="258"/>
            <ac:picMk id="4" creationId="{5EB4C989-6A37-B931-71F6-E44F9ACE5517}"/>
          </ac:picMkLst>
        </pc:picChg>
        <pc:picChg chg="add del mod">
          <ac:chgData name="Томахин Юра" userId="a067133c5c64f925" providerId="Windows Live" clId="Web-{792F79C0-97DD-4CF7-89AC-3F0AAB84841B}" dt="2024-12-19T13:01:54.473" v="325"/>
          <ac:picMkLst>
            <pc:docMk/>
            <pc:sldMk cId="1711442368" sldId="258"/>
            <ac:picMk id="6" creationId="{FD65C5F8-BC75-D5BD-DC7E-5C55C93F44BE}"/>
          </ac:picMkLst>
        </pc:picChg>
      </pc:sldChg>
      <pc:sldChg chg="addSp delSp modSp add mod replId modClrScheme chgLayout">
        <pc:chgData name="Томахин Юра" userId="a067133c5c64f925" providerId="Windows Live" clId="Web-{792F79C0-97DD-4CF7-89AC-3F0AAB84841B}" dt="2024-12-19T13:06:17.177" v="452" actId="1076"/>
        <pc:sldMkLst>
          <pc:docMk/>
          <pc:sldMk cId="4151973258" sldId="259"/>
        </pc:sldMkLst>
        <pc:spChg chg="mod ord">
          <ac:chgData name="Томахин Юра" userId="a067133c5c64f925" providerId="Windows Live" clId="Web-{792F79C0-97DD-4CF7-89AC-3F0AAB84841B}" dt="2024-12-19T13:04:17.192" v="403" actId="1076"/>
          <ac:spMkLst>
            <pc:docMk/>
            <pc:sldMk cId="4151973258" sldId="259"/>
            <ac:spMk id="2" creationId="{00000000-0000-0000-0000-000000000000}"/>
          </ac:spMkLst>
        </pc:spChg>
        <pc:spChg chg="del mod ord">
          <ac:chgData name="Томахин Юра" userId="a067133c5c64f925" providerId="Windows Live" clId="Web-{792F79C0-97DD-4CF7-89AC-3F0AAB84841B}" dt="2024-12-19T13:05:49.224" v="447"/>
          <ac:spMkLst>
            <pc:docMk/>
            <pc:sldMk cId="4151973258" sldId="259"/>
            <ac:spMk id="3" creationId="{00000000-0000-0000-0000-000000000000}"/>
          </ac:spMkLst>
        </pc:spChg>
        <pc:picChg chg="add mod">
          <ac:chgData name="Томахин Юра" userId="a067133c5c64f925" providerId="Windows Live" clId="Web-{792F79C0-97DD-4CF7-89AC-3F0AAB84841B}" dt="2024-12-19T13:06:17.177" v="452" actId="1076"/>
          <ac:picMkLst>
            <pc:docMk/>
            <pc:sldMk cId="4151973258" sldId="259"/>
            <ac:picMk id="4" creationId="{F1CA01B4-84C1-1FE7-5804-CFD86FC7EC73}"/>
          </ac:picMkLst>
        </pc:picChg>
      </pc:sldChg>
      <pc:sldChg chg="addSp delSp modSp add mod replId modClrScheme chgLayout">
        <pc:chgData name="Томахин Юра" userId="a067133c5c64f925" providerId="Windows Live" clId="Web-{792F79C0-97DD-4CF7-89AC-3F0AAB84841B}" dt="2024-12-19T13:29:59.195" v="1085" actId="20577"/>
        <pc:sldMkLst>
          <pc:docMk/>
          <pc:sldMk cId="2076270542" sldId="260"/>
        </pc:sldMkLst>
        <pc:spChg chg="mod ord">
          <ac:chgData name="Томахин Юра" userId="a067133c5c64f925" providerId="Windows Live" clId="Web-{792F79C0-97DD-4CF7-89AC-3F0AAB84841B}" dt="2024-12-19T13:22:17.788" v="906" actId="20577"/>
          <ac:spMkLst>
            <pc:docMk/>
            <pc:sldMk cId="2076270542" sldId="260"/>
            <ac:spMk id="2" creationId="{00000000-0000-0000-0000-000000000000}"/>
          </ac:spMkLst>
        </pc:spChg>
        <pc:spChg chg="mod ord">
          <ac:chgData name="Томахин Юра" userId="a067133c5c64f925" providerId="Windows Live" clId="Web-{792F79C0-97DD-4CF7-89AC-3F0AAB84841B}" dt="2024-12-19T13:29:59.195" v="1085" actId="20577"/>
          <ac:spMkLst>
            <pc:docMk/>
            <pc:sldMk cId="2076270542" sldId="260"/>
            <ac:spMk id="3" creationId="{00000000-0000-0000-0000-000000000000}"/>
          </ac:spMkLst>
        </pc:spChg>
        <pc:spChg chg="add del">
          <ac:chgData name="Томахин Юра" userId="a067133c5c64f925" providerId="Windows Live" clId="Web-{792F79C0-97DD-4CF7-89AC-3F0AAB84841B}" dt="2024-12-19T13:07:34.849" v="460"/>
          <ac:spMkLst>
            <pc:docMk/>
            <pc:sldMk cId="2076270542" sldId="260"/>
            <ac:spMk id="4" creationId="{463FA0B1-F358-31F4-079F-D7CB5C3BEF5A}"/>
          </ac:spMkLst>
        </pc:spChg>
        <pc:spChg chg="add del mod">
          <ac:chgData name="Томахин Юра" userId="a067133c5c64f925" providerId="Windows Live" clId="Web-{792F79C0-97DD-4CF7-89AC-3F0AAB84841B}" dt="2024-12-19T13:22:23.226" v="907"/>
          <ac:spMkLst>
            <pc:docMk/>
            <pc:sldMk cId="2076270542" sldId="260"/>
            <ac:spMk id="6" creationId="{D791F94E-5365-3018-8698-C72C44137102}"/>
          </ac:spMkLst>
        </pc:spChg>
        <pc:picChg chg="add mod">
          <ac:chgData name="Томахин Юра" userId="a067133c5c64f925" providerId="Windows Live" clId="Web-{792F79C0-97DD-4CF7-89AC-3F0AAB84841B}" dt="2024-12-19T13:27:44.617" v="1079" actId="1076"/>
          <ac:picMkLst>
            <pc:docMk/>
            <pc:sldMk cId="2076270542" sldId="260"/>
            <ac:picMk id="7" creationId="{80E06E0D-D383-856D-CA2C-BE8B878C1F37}"/>
          </ac:picMkLst>
        </pc:picChg>
      </pc:sldChg>
      <pc:sldChg chg="addSp delSp modSp add del mod replId modClrScheme chgLayout">
        <pc:chgData name="Томахин Юра" userId="a067133c5c64f925" providerId="Windows Live" clId="Web-{792F79C0-97DD-4CF7-89AC-3F0AAB84841B}" dt="2024-12-19T13:27:04.851" v="1074"/>
        <pc:sldMkLst>
          <pc:docMk/>
          <pc:sldMk cId="1772005266" sldId="261"/>
        </pc:sldMkLst>
        <pc:spChg chg="mod ord">
          <ac:chgData name="Томахин Юра" userId="a067133c5c64f925" providerId="Windows Live" clId="Web-{792F79C0-97DD-4CF7-89AC-3F0AAB84841B}" dt="2024-12-19T13:11:42.756" v="609" actId="14100"/>
          <ac:spMkLst>
            <pc:docMk/>
            <pc:sldMk cId="1772005266" sldId="261"/>
            <ac:spMk id="2" creationId="{00000000-0000-0000-0000-000000000000}"/>
          </ac:spMkLst>
        </pc:spChg>
        <pc:spChg chg="mod ord">
          <ac:chgData name="Томахин Юра" userId="a067133c5c64f925" providerId="Windows Live" clId="Web-{792F79C0-97DD-4CF7-89AC-3F0AAB84841B}" dt="2024-12-19T13:21:05.491" v="894" actId="14100"/>
          <ac:spMkLst>
            <pc:docMk/>
            <pc:sldMk cId="1772005266" sldId="261"/>
            <ac:spMk id="3" creationId="{00000000-0000-0000-0000-000000000000}"/>
          </ac:spMkLst>
        </pc:spChg>
        <pc:picChg chg="add del mod">
          <ac:chgData name="Томахин Юра" userId="a067133c5c64f925" providerId="Windows Live" clId="Web-{792F79C0-97DD-4CF7-89AC-3F0AAB84841B}" dt="2024-12-19T13:19:33.085" v="805"/>
          <ac:picMkLst>
            <pc:docMk/>
            <pc:sldMk cId="1772005266" sldId="261"/>
            <ac:picMk id="4" creationId="{00C132D1-A668-9771-4634-1ACF6DF0562D}"/>
          </ac:picMkLst>
        </pc:picChg>
      </pc:sldChg>
      <pc:sldChg chg="modSp add mod replId modClrScheme chgLayout">
        <pc:chgData name="Томахин Юра" userId="a067133c5c64f925" providerId="Windows Live" clId="Web-{792F79C0-97DD-4CF7-89AC-3F0AAB84841B}" dt="2024-12-19T13:31:12.258" v="1105" actId="20577"/>
        <pc:sldMkLst>
          <pc:docMk/>
          <pc:sldMk cId="3804566520" sldId="262"/>
        </pc:sldMkLst>
        <pc:spChg chg="mod ord">
          <ac:chgData name="Томахин Юра" userId="a067133c5c64f925" providerId="Windows Live" clId="Web-{792F79C0-97DD-4CF7-89AC-3F0AAB84841B}" dt="2024-12-19T13:14:29.428" v="662" actId="20577"/>
          <ac:spMkLst>
            <pc:docMk/>
            <pc:sldMk cId="3804566520" sldId="262"/>
            <ac:spMk id="2" creationId="{00000000-0000-0000-0000-000000000000}"/>
          </ac:spMkLst>
        </pc:spChg>
        <pc:spChg chg="mod ord">
          <ac:chgData name="Томахин Юра" userId="a067133c5c64f925" providerId="Windows Live" clId="Web-{792F79C0-97DD-4CF7-89AC-3F0AAB84841B}" dt="2024-12-19T13:31:12.258" v="1105" actId="20577"/>
          <ac:spMkLst>
            <pc:docMk/>
            <pc:sldMk cId="3804566520" sldId="262"/>
            <ac:spMk id="3" creationId="{00000000-0000-0000-0000-000000000000}"/>
          </ac:spMkLst>
        </pc:spChg>
      </pc:sldChg>
      <pc:sldChg chg="add del replId">
        <pc:chgData name="Томахин Юра" userId="a067133c5c64f925" providerId="Windows Live" clId="Web-{792F79C0-97DD-4CF7-89AC-3F0AAB84841B}" dt="2024-12-19T13:06:59.896" v="455"/>
        <pc:sldMkLst>
          <pc:docMk/>
          <pc:sldMk cId="1287642080" sldId="263"/>
        </pc:sldMkLst>
      </pc:sldChg>
      <pc:sldChg chg="addSp delSp modSp add del replId">
        <pc:chgData name="Томахин Юра" userId="a067133c5c64f925" providerId="Windows Live" clId="Web-{792F79C0-97DD-4CF7-89AC-3F0AAB84841B}" dt="2024-12-19T13:26:55.304" v="1073"/>
        <pc:sldMkLst>
          <pc:docMk/>
          <pc:sldMk cId="2091098553" sldId="263"/>
        </pc:sldMkLst>
        <pc:spChg chg="mod">
          <ac:chgData name="Томахин Юра" userId="a067133c5c64f925" providerId="Windows Live" clId="Web-{792F79C0-97DD-4CF7-89AC-3F0AAB84841B}" dt="2024-12-19T13:13:02.615" v="651" actId="1076"/>
          <ac:spMkLst>
            <pc:docMk/>
            <pc:sldMk cId="2091098553" sldId="263"/>
            <ac:spMk id="2" creationId="{00000000-0000-0000-0000-000000000000}"/>
          </ac:spMkLst>
        </pc:spChg>
        <pc:spChg chg="del">
          <ac:chgData name="Томахин Юра" userId="a067133c5c64f925" providerId="Windows Live" clId="Web-{792F79C0-97DD-4CF7-89AC-3F0AAB84841B}" dt="2024-12-19T13:21:44.272" v="895"/>
          <ac:spMkLst>
            <pc:docMk/>
            <pc:sldMk cId="2091098553" sldId="263"/>
            <ac:spMk id="3" creationId="{00000000-0000-0000-0000-000000000000}"/>
          </ac:spMkLst>
        </pc:spChg>
        <pc:spChg chg="add mod">
          <ac:chgData name="Томахин Юра" userId="a067133c5c64f925" providerId="Windows Live" clId="Web-{792F79C0-97DD-4CF7-89AC-3F0AAB84841B}" dt="2024-12-19T13:21:44.272" v="895"/>
          <ac:spMkLst>
            <pc:docMk/>
            <pc:sldMk cId="2091098553" sldId="263"/>
            <ac:spMk id="7" creationId="{EE555E11-FFA8-06E8-7D28-55D072E15AD4}"/>
          </ac:spMkLst>
        </pc:spChg>
        <pc:picChg chg="del">
          <ac:chgData name="Томахин Юра" userId="a067133c5c64f925" providerId="Windows Live" clId="Web-{792F79C0-97DD-4CF7-89AC-3F0AAB84841B}" dt="2024-12-19T13:13:23.209" v="652"/>
          <ac:picMkLst>
            <pc:docMk/>
            <pc:sldMk cId="2091098553" sldId="263"/>
            <ac:picMk id="4" creationId="{00C132D1-A668-9771-4634-1ACF6DF0562D}"/>
          </ac:picMkLst>
        </pc:picChg>
        <pc:picChg chg="add del mod">
          <ac:chgData name="Томахин Юра" userId="a067133c5c64f925" providerId="Windows Live" clId="Web-{792F79C0-97DD-4CF7-89AC-3F0AAB84841B}" dt="2024-12-19T13:21:45.382" v="896"/>
          <ac:picMkLst>
            <pc:docMk/>
            <pc:sldMk cId="2091098553" sldId="263"/>
            <ac:picMk id="5" creationId="{5A00AB75-9D8A-97B5-B598-D20468DDBE3A}"/>
          </ac:picMkLst>
        </pc:picChg>
      </pc:sldChg>
      <pc:sldChg chg="addSp delSp modSp add del replId">
        <pc:chgData name="Томахин Юра" userId="a067133c5c64f925" providerId="Windows Live" clId="Web-{792F79C0-97DD-4CF7-89AC-3F0AAB84841B}" dt="2024-12-19T13:26:45.539" v="1072"/>
        <pc:sldMkLst>
          <pc:docMk/>
          <pc:sldMk cId="1969741763" sldId="264"/>
        </pc:sldMkLst>
        <pc:spChg chg="mod">
          <ac:chgData name="Томахин Юра" userId="a067133c5c64f925" providerId="Windows Live" clId="Web-{792F79C0-97DD-4CF7-89AC-3F0AAB84841B}" dt="2024-12-19T13:13:44.490" v="657" actId="20577"/>
          <ac:spMkLst>
            <pc:docMk/>
            <pc:sldMk cId="1969741763" sldId="264"/>
            <ac:spMk id="2" creationId="{00000000-0000-0000-0000-000000000000}"/>
          </ac:spMkLst>
        </pc:spChg>
        <pc:picChg chg="del">
          <ac:chgData name="Томахин Юра" userId="a067133c5c64f925" providerId="Windows Live" clId="Web-{792F79C0-97DD-4CF7-89AC-3F0AAB84841B}" dt="2024-12-19T13:13:46.990" v="658"/>
          <ac:picMkLst>
            <pc:docMk/>
            <pc:sldMk cId="1969741763" sldId="264"/>
            <ac:picMk id="4" creationId="{00C132D1-A668-9771-4634-1ACF6DF0562D}"/>
          </ac:picMkLst>
        </pc:picChg>
        <pc:picChg chg="add mod">
          <ac:chgData name="Томахин Юра" userId="a067133c5c64f925" providerId="Windows Live" clId="Web-{792F79C0-97DD-4CF7-89AC-3F0AAB84841B}" dt="2024-12-19T13:14:05.959" v="660" actId="1076"/>
          <ac:picMkLst>
            <pc:docMk/>
            <pc:sldMk cId="1969741763" sldId="264"/>
            <ac:picMk id="5" creationId="{EAD77EA5-2CBF-23AA-314F-64F365C0B6B4}"/>
          </ac:picMkLst>
        </pc:picChg>
      </pc:sldChg>
      <pc:sldChg chg="modSp add replId">
        <pc:chgData name="Томахин Юра" userId="a067133c5c64f925" providerId="Windows Live" clId="Web-{792F79C0-97DD-4CF7-89AC-3F0AAB84841B}" dt="2024-12-19T13:30:17.711" v="1086" actId="20577"/>
        <pc:sldMkLst>
          <pc:docMk/>
          <pc:sldMk cId="123644850" sldId="265"/>
        </pc:sldMkLst>
        <pc:spChg chg="mod">
          <ac:chgData name="Томахин Юра" userId="a067133c5c64f925" providerId="Windows Live" clId="Web-{792F79C0-97DD-4CF7-89AC-3F0AAB84841B}" dt="2024-12-19T13:30:17.711" v="1086" actId="20577"/>
          <ac:spMkLst>
            <pc:docMk/>
            <pc:sldMk cId="123644850" sldId="265"/>
            <ac:spMk id="3" creationId="{00000000-0000-0000-0000-000000000000}"/>
          </ac:spMkLst>
        </pc:spChg>
      </pc:sldChg>
      <pc:sldChg chg="modSp add replId">
        <pc:chgData name="Томахин Юра" userId="a067133c5c64f925" providerId="Windows Live" clId="Web-{792F79C0-97DD-4CF7-89AC-3F0AAB84841B}" dt="2024-12-19T13:30:22.414" v="1087" actId="20577"/>
        <pc:sldMkLst>
          <pc:docMk/>
          <pc:sldMk cId="1051902855" sldId="266"/>
        </pc:sldMkLst>
        <pc:spChg chg="mod">
          <ac:chgData name="Томахин Юра" userId="a067133c5c64f925" providerId="Windows Live" clId="Web-{792F79C0-97DD-4CF7-89AC-3F0AAB84841B}" dt="2024-12-19T13:30:22.414" v="1087" actId="20577"/>
          <ac:spMkLst>
            <pc:docMk/>
            <pc:sldMk cId="1051902855" sldId="266"/>
            <ac:spMk id="3" creationId="{00000000-0000-0000-0000-000000000000}"/>
          </ac:spMkLst>
        </pc:spChg>
      </pc:sldChg>
      <pc:sldChg chg="addSp modSp add replId">
        <pc:chgData name="Томахин Юра" userId="a067133c5c64f925" providerId="Windows Live" clId="Web-{792F79C0-97DD-4CF7-89AC-3F0AAB84841B}" dt="2024-12-19T13:30:27.758" v="1088" actId="20577"/>
        <pc:sldMkLst>
          <pc:docMk/>
          <pc:sldMk cId="3159492854" sldId="267"/>
        </pc:sldMkLst>
        <pc:spChg chg="mod">
          <ac:chgData name="Томахин Юра" userId="a067133c5c64f925" providerId="Windows Live" clId="Web-{792F79C0-97DD-4CF7-89AC-3F0AAB84841B}" dt="2024-12-19T13:30:27.758" v="1088" actId="20577"/>
          <ac:spMkLst>
            <pc:docMk/>
            <pc:sldMk cId="3159492854" sldId="267"/>
            <ac:spMk id="3" creationId="{00000000-0000-0000-0000-000000000000}"/>
          </ac:spMkLst>
        </pc:spChg>
        <pc:picChg chg="add mod">
          <ac:chgData name="Томахин Юра" userId="a067133c5c64f925" providerId="Windows Live" clId="Web-{792F79C0-97DD-4CF7-89AC-3F0AAB84841B}" dt="2024-12-19T13:26:31.507" v="1071" actId="14100"/>
          <ac:picMkLst>
            <pc:docMk/>
            <pc:sldMk cId="3159492854" sldId="267"/>
            <ac:picMk id="4" creationId="{4AFE142C-3163-F7B2-E386-DEC56644DD74}"/>
          </ac:picMkLst>
        </pc:picChg>
        <pc:picChg chg="mod">
          <ac:chgData name="Томахин Юра" userId="a067133c5c64f925" providerId="Windows Live" clId="Web-{792F79C0-97DD-4CF7-89AC-3F0AAB84841B}" dt="2024-12-19T13:26:20.398" v="1070" actId="1076"/>
          <ac:picMkLst>
            <pc:docMk/>
            <pc:sldMk cId="3159492854" sldId="267"/>
            <ac:picMk id="5" creationId="{EAD77EA5-2CBF-23AA-314F-64F365C0B6B4}"/>
          </ac:picMkLst>
        </pc:picChg>
      </pc:sldChg>
      <pc:sldChg chg="modSp add replId">
        <pc:chgData name="Томахин Юра" userId="a067133c5c64f925" providerId="Windows Live" clId="Web-{792F79C0-97DD-4CF7-89AC-3F0AAB84841B}" dt="2024-12-19T13:29:54.086" v="1083" actId="20577"/>
        <pc:sldMkLst>
          <pc:docMk/>
          <pc:sldMk cId="3154568014" sldId="268"/>
        </pc:sldMkLst>
        <pc:spChg chg="mod">
          <ac:chgData name="Томахин Юра" userId="a067133c5c64f925" providerId="Windows Live" clId="Web-{792F79C0-97DD-4CF7-89AC-3F0AAB84841B}" dt="2024-12-19T13:29:50.133" v="1081" actId="20577"/>
          <ac:spMkLst>
            <pc:docMk/>
            <pc:sldMk cId="3154568014" sldId="268"/>
            <ac:spMk id="3" creationId="{00000000-0000-0000-0000-000000000000}"/>
          </ac:spMkLst>
        </pc:spChg>
        <pc:spChg chg="mod">
          <ac:chgData name="Томахин Юра" userId="a067133c5c64f925" providerId="Windows Live" clId="Web-{792F79C0-97DD-4CF7-89AC-3F0AAB84841B}" dt="2024-12-19T13:29:54.086" v="1083" actId="20577"/>
          <ac:spMkLst>
            <pc:docMk/>
            <pc:sldMk cId="3154568014" sldId="268"/>
            <ac:spMk id="6" creationId="{D791F94E-5365-3018-8698-C72C44137102}"/>
          </ac:spMkLst>
        </pc:spChg>
      </pc:sldChg>
      <pc:sldMasterChg chg="del delSldLayout">
        <pc:chgData name="Томахин Юра" userId="a067133c5c64f925" providerId="Windows Live" clId="Web-{792F79C0-97DD-4CF7-89AC-3F0AAB84841B}" dt="2024-12-19T12:48:56.550" v="147"/>
        <pc:sldMasterMkLst>
          <pc:docMk/>
          <pc:sldMasterMk cId="3154979492" sldId="2147483648"/>
        </pc:sldMasterMkLst>
        <pc:sldLayoutChg chg="del">
          <pc:chgData name="Томахин Юра" userId="a067133c5c64f925" providerId="Windows Live" clId="Web-{792F79C0-97DD-4CF7-89AC-3F0AAB84841B}" dt="2024-12-19T12:48:56.550" v="147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Томахин Юра" userId="a067133c5c64f925" providerId="Windows Live" clId="Web-{792F79C0-97DD-4CF7-89AC-3F0AAB84841B}" dt="2024-12-19T12:48:56.550" v="147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Томахин Юра" userId="a067133c5c64f925" providerId="Windows Live" clId="Web-{792F79C0-97DD-4CF7-89AC-3F0AAB84841B}" dt="2024-12-19T12:48:56.550" v="147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Томахин Юра" userId="a067133c5c64f925" providerId="Windows Live" clId="Web-{792F79C0-97DD-4CF7-89AC-3F0AAB84841B}" dt="2024-12-19T12:48:56.550" v="147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Томахин Юра" userId="a067133c5c64f925" providerId="Windows Live" clId="Web-{792F79C0-97DD-4CF7-89AC-3F0AAB84841B}" dt="2024-12-19T12:48:56.550" v="147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Томахин Юра" userId="a067133c5c64f925" providerId="Windows Live" clId="Web-{792F79C0-97DD-4CF7-89AC-3F0AAB84841B}" dt="2024-12-19T12:48:56.550" v="147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Томахин Юра" userId="a067133c5c64f925" providerId="Windows Live" clId="Web-{792F79C0-97DD-4CF7-89AC-3F0AAB84841B}" dt="2024-12-19T12:48:56.550" v="147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Томахин Юра" userId="a067133c5c64f925" providerId="Windows Live" clId="Web-{792F79C0-97DD-4CF7-89AC-3F0AAB84841B}" dt="2024-12-19T12:48:56.550" v="147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Томахин Юра" userId="a067133c5c64f925" providerId="Windows Live" clId="Web-{792F79C0-97DD-4CF7-89AC-3F0AAB84841B}" dt="2024-12-19T12:48:56.550" v="147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Томахин Юра" userId="a067133c5c64f925" providerId="Windows Live" clId="Web-{792F79C0-97DD-4CF7-89AC-3F0AAB84841B}" dt="2024-12-19T12:48:56.550" v="147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Томахин Юра" userId="a067133c5c64f925" providerId="Windows Live" clId="Web-{792F79C0-97DD-4CF7-89AC-3F0AAB84841B}" dt="2024-12-19T12:48:56.550" v="147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Томахин Юра" userId="a067133c5c64f925" providerId="Windows Live" clId="Web-{792F79C0-97DD-4CF7-89AC-3F0AAB84841B}" dt="2024-12-19T12:49:14.175" v="149"/>
        <pc:sldMasterMkLst>
          <pc:docMk/>
          <pc:sldMasterMk cId="924339885" sldId="2147483660"/>
        </pc:sldMasterMkLst>
        <pc:sldLayoutChg chg="add del mod replId">
          <pc:chgData name="Томахин Юра" userId="a067133c5c64f925" providerId="Windows Live" clId="Web-{792F79C0-97DD-4CF7-89AC-3F0AAB84841B}" dt="2024-12-19T12:49:14.175" v="149"/>
          <pc:sldLayoutMkLst>
            <pc:docMk/>
            <pc:sldMasterMk cId="924339885" sldId="2147483660"/>
            <pc:sldLayoutMk cId="2907060404" sldId="2147483661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4.175" v="149"/>
          <pc:sldLayoutMkLst>
            <pc:docMk/>
            <pc:sldMasterMk cId="924339885" sldId="2147483660"/>
            <pc:sldLayoutMk cId="3604174039" sldId="2147483662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4.175" v="149"/>
          <pc:sldLayoutMkLst>
            <pc:docMk/>
            <pc:sldMasterMk cId="924339885" sldId="2147483660"/>
            <pc:sldLayoutMk cId="1364171443" sldId="2147483663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4.175" v="149"/>
          <pc:sldLayoutMkLst>
            <pc:docMk/>
            <pc:sldMasterMk cId="924339885" sldId="2147483660"/>
            <pc:sldLayoutMk cId="4176828545" sldId="2147483664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4.175" v="149"/>
          <pc:sldLayoutMkLst>
            <pc:docMk/>
            <pc:sldMasterMk cId="924339885" sldId="2147483660"/>
            <pc:sldLayoutMk cId="2371486803" sldId="2147483665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4.175" v="149"/>
          <pc:sldLayoutMkLst>
            <pc:docMk/>
            <pc:sldMasterMk cId="924339885" sldId="2147483660"/>
            <pc:sldLayoutMk cId="3835459447" sldId="2147483666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4.175" v="149"/>
          <pc:sldLayoutMkLst>
            <pc:docMk/>
            <pc:sldMasterMk cId="924339885" sldId="2147483660"/>
            <pc:sldLayoutMk cId="3765382923" sldId="2147483667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4.175" v="149"/>
          <pc:sldLayoutMkLst>
            <pc:docMk/>
            <pc:sldMasterMk cId="924339885" sldId="2147483660"/>
            <pc:sldLayoutMk cId="3111367367" sldId="2147483668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4.175" v="149"/>
          <pc:sldLayoutMkLst>
            <pc:docMk/>
            <pc:sldMasterMk cId="924339885" sldId="2147483660"/>
            <pc:sldLayoutMk cId="4049450445" sldId="2147483669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4.175" v="149"/>
          <pc:sldLayoutMkLst>
            <pc:docMk/>
            <pc:sldMasterMk cId="924339885" sldId="2147483660"/>
            <pc:sldLayoutMk cId="4050775413" sldId="2147483670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4.175" v="149"/>
          <pc:sldLayoutMkLst>
            <pc:docMk/>
            <pc:sldMasterMk cId="924339885" sldId="2147483660"/>
            <pc:sldLayoutMk cId="2639732276" sldId="2147483671"/>
          </pc:sldLayoutMkLst>
        </pc:sldLayoutChg>
      </pc:sldMasterChg>
      <pc:sldMasterChg chg="add del addSldLayout delSldLayout modSldLayout">
        <pc:chgData name="Томахин Юра" userId="a067133c5c64f925" providerId="Windows Live" clId="Web-{792F79C0-97DD-4CF7-89AC-3F0AAB84841B}" dt="2024-12-19T12:49:16.269" v="150"/>
        <pc:sldMasterMkLst>
          <pc:docMk/>
          <pc:sldMasterMk cId="301019035" sldId="2147483672"/>
        </pc:sldMasterMkLst>
        <pc:sldLayoutChg chg="add del mod replId">
          <pc:chgData name="Томахин Юра" userId="a067133c5c64f925" providerId="Windows Live" clId="Web-{792F79C0-97DD-4CF7-89AC-3F0AAB84841B}" dt="2024-12-19T12:49:16.269" v="150"/>
          <pc:sldLayoutMkLst>
            <pc:docMk/>
            <pc:sldMasterMk cId="301019035" sldId="2147483672"/>
            <pc:sldLayoutMk cId="3276927055" sldId="2147483673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6.269" v="150"/>
          <pc:sldLayoutMkLst>
            <pc:docMk/>
            <pc:sldMasterMk cId="301019035" sldId="2147483672"/>
            <pc:sldLayoutMk cId="1659113494" sldId="2147483674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6.269" v="150"/>
          <pc:sldLayoutMkLst>
            <pc:docMk/>
            <pc:sldMasterMk cId="301019035" sldId="2147483672"/>
            <pc:sldLayoutMk cId="43120070" sldId="2147483675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6.269" v="150"/>
          <pc:sldLayoutMkLst>
            <pc:docMk/>
            <pc:sldMasterMk cId="301019035" sldId="2147483672"/>
            <pc:sldLayoutMk cId="358200490" sldId="2147483676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6.269" v="150"/>
          <pc:sldLayoutMkLst>
            <pc:docMk/>
            <pc:sldMasterMk cId="301019035" sldId="2147483672"/>
            <pc:sldLayoutMk cId="4081600027" sldId="2147483677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6.269" v="150"/>
          <pc:sldLayoutMkLst>
            <pc:docMk/>
            <pc:sldMasterMk cId="301019035" sldId="2147483672"/>
            <pc:sldLayoutMk cId="2909649955" sldId="2147483678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6.269" v="150"/>
          <pc:sldLayoutMkLst>
            <pc:docMk/>
            <pc:sldMasterMk cId="301019035" sldId="2147483672"/>
            <pc:sldLayoutMk cId="365533249" sldId="2147483679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6.269" v="150"/>
          <pc:sldLayoutMkLst>
            <pc:docMk/>
            <pc:sldMasterMk cId="301019035" sldId="2147483672"/>
            <pc:sldLayoutMk cId="22767096" sldId="2147483680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6.269" v="150"/>
          <pc:sldLayoutMkLst>
            <pc:docMk/>
            <pc:sldMasterMk cId="301019035" sldId="2147483672"/>
            <pc:sldLayoutMk cId="1951468207" sldId="2147483681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6.269" v="150"/>
          <pc:sldLayoutMkLst>
            <pc:docMk/>
            <pc:sldMasterMk cId="301019035" sldId="2147483672"/>
            <pc:sldLayoutMk cId="2239738245" sldId="2147483682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6.269" v="150"/>
          <pc:sldLayoutMkLst>
            <pc:docMk/>
            <pc:sldMasterMk cId="301019035" sldId="2147483672"/>
            <pc:sldLayoutMk cId="350812875" sldId="2147483683"/>
          </pc:sldLayoutMkLst>
        </pc:sldLayoutChg>
      </pc:sldMasterChg>
      <pc:sldMasterChg chg="add del addSldLayout delSldLayout modSldLayout">
        <pc:chgData name="Томахин Юра" userId="a067133c5c64f925" providerId="Windows Live" clId="Web-{792F79C0-97DD-4CF7-89AC-3F0AAB84841B}" dt="2024-12-19T12:49:18.565" v="151"/>
        <pc:sldMasterMkLst>
          <pc:docMk/>
          <pc:sldMasterMk cId="4129061341" sldId="2147483684"/>
        </pc:sldMasterMkLst>
        <pc:sldLayoutChg chg="add del mod replId">
          <pc:chgData name="Томахин Юра" userId="a067133c5c64f925" providerId="Windows Live" clId="Web-{792F79C0-97DD-4CF7-89AC-3F0AAB84841B}" dt="2024-12-19T12:49:18.565" v="151"/>
          <pc:sldLayoutMkLst>
            <pc:docMk/>
            <pc:sldMasterMk cId="4129061341" sldId="2147483684"/>
            <pc:sldLayoutMk cId="3409898400" sldId="2147483685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8.565" v="151"/>
          <pc:sldLayoutMkLst>
            <pc:docMk/>
            <pc:sldMasterMk cId="4129061341" sldId="2147483684"/>
            <pc:sldLayoutMk cId="3009801523" sldId="2147483686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8.565" v="151"/>
          <pc:sldLayoutMkLst>
            <pc:docMk/>
            <pc:sldMasterMk cId="4129061341" sldId="2147483684"/>
            <pc:sldLayoutMk cId="3992195307" sldId="2147483687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8.565" v="151"/>
          <pc:sldLayoutMkLst>
            <pc:docMk/>
            <pc:sldMasterMk cId="4129061341" sldId="2147483684"/>
            <pc:sldLayoutMk cId="1805536489" sldId="2147483688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8.565" v="151"/>
          <pc:sldLayoutMkLst>
            <pc:docMk/>
            <pc:sldMasterMk cId="4129061341" sldId="2147483684"/>
            <pc:sldLayoutMk cId="2506357076" sldId="2147483689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8.565" v="151"/>
          <pc:sldLayoutMkLst>
            <pc:docMk/>
            <pc:sldMasterMk cId="4129061341" sldId="2147483684"/>
            <pc:sldLayoutMk cId="1672411005" sldId="2147483690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8.565" v="151"/>
          <pc:sldLayoutMkLst>
            <pc:docMk/>
            <pc:sldMasterMk cId="4129061341" sldId="2147483684"/>
            <pc:sldLayoutMk cId="4232629288" sldId="2147483691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8.565" v="151"/>
          <pc:sldLayoutMkLst>
            <pc:docMk/>
            <pc:sldMasterMk cId="4129061341" sldId="2147483684"/>
            <pc:sldLayoutMk cId="1992226616" sldId="2147483692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8.565" v="151"/>
          <pc:sldLayoutMkLst>
            <pc:docMk/>
            <pc:sldMasterMk cId="4129061341" sldId="2147483684"/>
            <pc:sldLayoutMk cId="3153147423" sldId="2147483693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8.565" v="151"/>
          <pc:sldLayoutMkLst>
            <pc:docMk/>
            <pc:sldMasterMk cId="4129061341" sldId="2147483684"/>
            <pc:sldLayoutMk cId="4275785004" sldId="2147483694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18.565" v="151"/>
          <pc:sldLayoutMkLst>
            <pc:docMk/>
            <pc:sldMasterMk cId="4129061341" sldId="2147483684"/>
            <pc:sldLayoutMk cId="2542886578" sldId="2147483695"/>
          </pc:sldLayoutMkLst>
        </pc:sldLayoutChg>
      </pc:sldMasterChg>
      <pc:sldMasterChg chg="add del addSldLayout delSldLayout modSldLayout">
        <pc:chgData name="Томахин Юра" userId="a067133c5c64f925" providerId="Windows Live" clId="Web-{792F79C0-97DD-4CF7-89AC-3F0AAB84841B}" dt="2024-12-19T12:49:20.597" v="152"/>
        <pc:sldMasterMkLst>
          <pc:docMk/>
          <pc:sldMasterMk cId="1442671057" sldId="2147483696"/>
        </pc:sldMasterMkLst>
        <pc:sldLayoutChg chg="add del mod replId">
          <pc:chgData name="Томахин Юра" userId="a067133c5c64f925" providerId="Windows Live" clId="Web-{792F79C0-97DD-4CF7-89AC-3F0AAB84841B}" dt="2024-12-19T12:49:20.597" v="152"/>
          <pc:sldLayoutMkLst>
            <pc:docMk/>
            <pc:sldMasterMk cId="1442671057" sldId="2147483696"/>
            <pc:sldLayoutMk cId="1753874069" sldId="2147483697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20.597" v="152"/>
          <pc:sldLayoutMkLst>
            <pc:docMk/>
            <pc:sldMasterMk cId="1442671057" sldId="2147483696"/>
            <pc:sldLayoutMk cId="1505028026" sldId="2147483698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20.597" v="152"/>
          <pc:sldLayoutMkLst>
            <pc:docMk/>
            <pc:sldMasterMk cId="1442671057" sldId="2147483696"/>
            <pc:sldLayoutMk cId="3683284790" sldId="2147483699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20.597" v="152"/>
          <pc:sldLayoutMkLst>
            <pc:docMk/>
            <pc:sldMasterMk cId="1442671057" sldId="2147483696"/>
            <pc:sldLayoutMk cId="1839188951" sldId="2147483700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20.597" v="152"/>
          <pc:sldLayoutMkLst>
            <pc:docMk/>
            <pc:sldMasterMk cId="1442671057" sldId="2147483696"/>
            <pc:sldLayoutMk cId="3813165928" sldId="2147483701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20.597" v="152"/>
          <pc:sldLayoutMkLst>
            <pc:docMk/>
            <pc:sldMasterMk cId="1442671057" sldId="2147483696"/>
            <pc:sldLayoutMk cId="420196368" sldId="2147483702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20.597" v="152"/>
          <pc:sldLayoutMkLst>
            <pc:docMk/>
            <pc:sldMasterMk cId="1442671057" sldId="2147483696"/>
            <pc:sldLayoutMk cId="3280718431" sldId="2147483703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20.597" v="152"/>
          <pc:sldLayoutMkLst>
            <pc:docMk/>
            <pc:sldMasterMk cId="1442671057" sldId="2147483696"/>
            <pc:sldLayoutMk cId="3499507382" sldId="2147483704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20.597" v="152"/>
          <pc:sldLayoutMkLst>
            <pc:docMk/>
            <pc:sldMasterMk cId="1442671057" sldId="2147483696"/>
            <pc:sldLayoutMk cId="1748023428" sldId="2147483705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20.597" v="152"/>
          <pc:sldLayoutMkLst>
            <pc:docMk/>
            <pc:sldMasterMk cId="1442671057" sldId="2147483696"/>
            <pc:sldLayoutMk cId="3578885655" sldId="2147483706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20.597" v="152"/>
          <pc:sldLayoutMkLst>
            <pc:docMk/>
            <pc:sldMasterMk cId="1442671057" sldId="2147483696"/>
            <pc:sldLayoutMk cId="3132309005" sldId="2147483707"/>
          </pc:sldLayoutMkLst>
        </pc:sldLayoutChg>
      </pc:sldMasterChg>
      <pc:sldMasterChg chg="add del addSldLayout delSldLayout modSldLayout">
        <pc:chgData name="Томахин Юра" userId="a067133c5c64f925" providerId="Windows Live" clId="Web-{792F79C0-97DD-4CF7-89AC-3F0AAB84841B}" dt="2024-12-19T12:49:30.190" v="153"/>
        <pc:sldMasterMkLst>
          <pc:docMk/>
          <pc:sldMasterMk cId="3379066260" sldId="2147483708"/>
        </pc:sldMasterMkLst>
        <pc:sldLayoutChg chg="add del mod replId">
          <pc:chgData name="Томахин Юра" userId="a067133c5c64f925" providerId="Windows Live" clId="Web-{792F79C0-97DD-4CF7-89AC-3F0AAB84841B}" dt="2024-12-19T12:49:30.190" v="153"/>
          <pc:sldLayoutMkLst>
            <pc:docMk/>
            <pc:sldMasterMk cId="3379066260" sldId="2147483708"/>
            <pc:sldLayoutMk cId="3660464242" sldId="2147483709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30.190" v="153"/>
          <pc:sldLayoutMkLst>
            <pc:docMk/>
            <pc:sldMasterMk cId="3379066260" sldId="2147483708"/>
            <pc:sldLayoutMk cId="589693005" sldId="2147483710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30.190" v="153"/>
          <pc:sldLayoutMkLst>
            <pc:docMk/>
            <pc:sldMasterMk cId="3379066260" sldId="2147483708"/>
            <pc:sldLayoutMk cId="4059914114" sldId="2147483711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30.190" v="153"/>
          <pc:sldLayoutMkLst>
            <pc:docMk/>
            <pc:sldMasterMk cId="3379066260" sldId="2147483708"/>
            <pc:sldLayoutMk cId="4058958472" sldId="2147483712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30.190" v="153"/>
          <pc:sldLayoutMkLst>
            <pc:docMk/>
            <pc:sldMasterMk cId="3379066260" sldId="2147483708"/>
            <pc:sldLayoutMk cId="3483513361" sldId="2147483713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30.190" v="153"/>
          <pc:sldLayoutMkLst>
            <pc:docMk/>
            <pc:sldMasterMk cId="3379066260" sldId="2147483708"/>
            <pc:sldLayoutMk cId="1947028878" sldId="2147483714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30.190" v="153"/>
          <pc:sldLayoutMkLst>
            <pc:docMk/>
            <pc:sldMasterMk cId="3379066260" sldId="2147483708"/>
            <pc:sldLayoutMk cId="1316376416" sldId="2147483715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30.190" v="153"/>
          <pc:sldLayoutMkLst>
            <pc:docMk/>
            <pc:sldMasterMk cId="3379066260" sldId="2147483708"/>
            <pc:sldLayoutMk cId="2176204772" sldId="2147483716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30.190" v="153"/>
          <pc:sldLayoutMkLst>
            <pc:docMk/>
            <pc:sldMasterMk cId="3379066260" sldId="2147483708"/>
            <pc:sldLayoutMk cId="2740333195" sldId="2147483717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30.190" v="153"/>
          <pc:sldLayoutMkLst>
            <pc:docMk/>
            <pc:sldMasterMk cId="3379066260" sldId="2147483708"/>
            <pc:sldLayoutMk cId="2289860284" sldId="2147483718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30.190" v="153"/>
          <pc:sldLayoutMkLst>
            <pc:docMk/>
            <pc:sldMasterMk cId="3379066260" sldId="2147483708"/>
            <pc:sldLayoutMk cId="2605609607" sldId="2147483719"/>
          </pc:sldLayoutMkLst>
        </pc:sldLayoutChg>
      </pc:sldMasterChg>
      <pc:sldMasterChg chg="add del addSldLayout delSldLayout modSldLayout">
        <pc:chgData name="Томахин Юра" userId="a067133c5c64f925" providerId="Windows Live" clId="Web-{792F79C0-97DD-4CF7-89AC-3F0AAB84841B}" dt="2024-12-19T12:49:53.300" v="154"/>
        <pc:sldMasterMkLst>
          <pc:docMk/>
          <pc:sldMasterMk cId="1405214371" sldId="2147483720"/>
        </pc:sldMasterMkLst>
        <pc:sldLayoutChg chg="add del mod replId">
          <pc:chgData name="Томахин Юра" userId="a067133c5c64f925" providerId="Windows Live" clId="Web-{792F79C0-97DD-4CF7-89AC-3F0AAB84841B}" dt="2024-12-19T12:49:53.300" v="154"/>
          <pc:sldLayoutMkLst>
            <pc:docMk/>
            <pc:sldMasterMk cId="1405214371" sldId="2147483720"/>
            <pc:sldLayoutMk cId="2095683085" sldId="2147483721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3.300" v="154"/>
          <pc:sldLayoutMkLst>
            <pc:docMk/>
            <pc:sldMasterMk cId="1405214371" sldId="2147483720"/>
            <pc:sldLayoutMk cId="2319886449" sldId="2147483722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3.300" v="154"/>
          <pc:sldLayoutMkLst>
            <pc:docMk/>
            <pc:sldMasterMk cId="1405214371" sldId="2147483720"/>
            <pc:sldLayoutMk cId="3482955487" sldId="2147483723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3.300" v="154"/>
          <pc:sldLayoutMkLst>
            <pc:docMk/>
            <pc:sldMasterMk cId="1405214371" sldId="2147483720"/>
            <pc:sldLayoutMk cId="279064679" sldId="2147483724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3.300" v="154"/>
          <pc:sldLayoutMkLst>
            <pc:docMk/>
            <pc:sldMasterMk cId="1405214371" sldId="2147483720"/>
            <pc:sldLayoutMk cId="3371682448" sldId="2147483725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3.300" v="154"/>
          <pc:sldLayoutMkLst>
            <pc:docMk/>
            <pc:sldMasterMk cId="1405214371" sldId="2147483720"/>
            <pc:sldLayoutMk cId="2103261262" sldId="2147483726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3.300" v="154"/>
          <pc:sldLayoutMkLst>
            <pc:docMk/>
            <pc:sldMasterMk cId="1405214371" sldId="2147483720"/>
            <pc:sldLayoutMk cId="1411900522" sldId="2147483727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3.300" v="154"/>
          <pc:sldLayoutMkLst>
            <pc:docMk/>
            <pc:sldMasterMk cId="1405214371" sldId="2147483720"/>
            <pc:sldLayoutMk cId="2820389918" sldId="2147483728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3.300" v="154"/>
          <pc:sldLayoutMkLst>
            <pc:docMk/>
            <pc:sldMasterMk cId="1405214371" sldId="2147483720"/>
            <pc:sldLayoutMk cId="4100040010" sldId="2147483729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3.300" v="154"/>
          <pc:sldLayoutMkLst>
            <pc:docMk/>
            <pc:sldMasterMk cId="1405214371" sldId="2147483720"/>
            <pc:sldLayoutMk cId="2809734355" sldId="2147483730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3.300" v="154"/>
          <pc:sldLayoutMkLst>
            <pc:docMk/>
            <pc:sldMasterMk cId="1405214371" sldId="2147483720"/>
            <pc:sldLayoutMk cId="2709955295" sldId="2147483731"/>
          </pc:sldLayoutMkLst>
        </pc:sldLayoutChg>
      </pc:sldMasterChg>
      <pc:sldMasterChg chg="add del addSldLayout delSldLayout modSldLayout">
        <pc:chgData name="Томахин Юра" userId="a067133c5c64f925" providerId="Windows Live" clId="Web-{792F79C0-97DD-4CF7-89AC-3F0AAB84841B}" dt="2024-12-19T12:49:55.472" v="155"/>
        <pc:sldMasterMkLst>
          <pc:docMk/>
          <pc:sldMasterMk cId="3515968640" sldId="2147483732"/>
        </pc:sldMasterMkLst>
        <pc:sldLayoutChg chg="add del mod replId">
          <pc:chgData name="Томахин Юра" userId="a067133c5c64f925" providerId="Windows Live" clId="Web-{792F79C0-97DD-4CF7-89AC-3F0AAB84841B}" dt="2024-12-19T12:49:55.472" v="155"/>
          <pc:sldLayoutMkLst>
            <pc:docMk/>
            <pc:sldMasterMk cId="3515968640" sldId="2147483732"/>
            <pc:sldLayoutMk cId="948155354" sldId="2147483733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5.472" v="155"/>
          <pc:sldLayoutMkLst>
            <pc:docMk/>
            <pc:sldMasterMk cId="3515968640" sldId="2147483732"/>
            <pc:sldLayoutMk cId="2441753562" sldId="2147483734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5.472" v="155"/>
          <pc:sldLayoutMkLst>
            <pc:docMk/>
            <pc:sldMasterMk cId="3515968640" sldId="2147483732"/>
            <pc:sldLayoutMk cId="41103093" sldId="2147483735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5.472" v="155"/>
          <pc:sldLayoutMkLst>
            <pc:docMk/>
            <pc:sldMasterMk cId="3515968640" sldId="2147483732"/>
            <pc:sldLayoutMk cId="1477643789" sldId="2147483736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5.472" v="155"/>
          <pc:sldLayoutMkLst>
            <pc:docMk/>
            <pc:sldMasterMk cId="3515968640" sldId="2147483732"/>
            <pc:sldLayoutMk cId="4105224500" sldId="2147483737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5.472" v="155"/>
          <pc:sldLayoutMkLst>
            <pc:docMk/>
            <pc:sldMasterMk cId="3515968640" sldId="2147483732"/>
            <pc:sldLayoutMk cId="186441553" sldId="2147483738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5.472" v="155"/>
          <pc:sldLayoutMkLst>
            <pc:docMk/>
            <pc:sldMasterMk cId="3515968640" sldId="2147483732"/>
            <pc:sldLayoutMk cId="3274443199" sldId="2147483739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5.472" v="155"/>
          <pc:sldLayoutMkLst>
            <pc:docMk/>
            <pc:sldMasterMk cId="3515968640" sldId="2147483732"/>
            <pc:sldLayoutMk cId="71057672" sldId="2147483740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5.472" v="155"/>
          <pc:sldLayoutMkLst>
            <pc:docMk/>
            <pc:sldMasterMk cId="3515968640" sldId="2147483732"/>
            <pc:sldLayoutMk cId="3947748210" sldId="2147483741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5.472" v="155"/>
          <pc:sldLayoutMkLst>
            <pc:docMk/>
            <pc:sldMasterMk cId="3515968640" sldId="2147483732"/>
            <pc:sldLayoutMk cId="4057682797" sldId="2147483742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5.472" v="155"/>
          <pc:sldLayoutMkLst>
            <pc:docMk/>
            <pc:sldMasterMk cId="3515968640" sldId="2147483732"/>
            <pc:sldLayoutMk cId="3925442152" sldId="2147483743"/>
          </pc:sldLayoutMkLst>
        </pc:sldLayoutChg>
      </pc:sldMasterChg>
      <pc:sldMasterChg chg="add del addSldLayout delSldLayout modSldLayout">
        <pc:chgData name="Томахин Юра" userId="a067133c5c64f925" providerId="Windows Live" clId="Web-{792F79C0-97DD-4CF7-89AC-3F0AAB84841B}" dt="2024-12-19T12:49:56.909" v="156"/>
        <pc:sldMasterMkLst>
          <pc:docMk/>
          <pc:sldMasterMk cId="3734202817" sldId="2147483744"/>
        </pc:sldMasterMkLst>
        <pc:sldLayoutChg chg="add del mod replId">
          <pc:chgData name="Томахин Юра" userId="a067133c5c64f925" providerId="Windows Live" clId="Web-{792F79C0-97DD-4CF7-89AC-3F0AAB84841B}" dt="2024-12-19T12:49:56.909" v="156"/>
          <pc:sldLayoutMkLst>
            <pc:docMk/>
            <pc:sldMasterMk cId="3734202817" sldId="2147483744"/>
            <pc:sldLayoutMk cId="4164835893" sldId="2147483745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6.909" v="156"/>
          <pc:sldLayoutMkLst>
            <pc:docMk/>
            <pc:sldMasterMk cId="3734202817" sldId="2147483744"/>
            <pc:sldLayoutMk cId="2841744195" sldId="2147483746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6.909" v="156"/>
          <pc:sldLayoutMkLst>
            <pc:docMk/>
            <pc:sldMasterMk cId="3734202817" sldId="2147483744"/>
            <pc:sldLayoutMk cId="331611928" sldId="2147483747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6.909" v="156"/>
          <pc:sldLayoutMkLst>
            <pc:docMk/>
            <pc:sldMasterMk cId="3734202817" sldId="2147483744"/>
            <pc:sldLayoutMk cId="167946919" sldId="2147483748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6.909" v="156"/>
          <pc:sldLayoutMkLst>
            <pc:docMk/>
            <pc:sldMasterMk cId="3734202817" sldId="2147483744"/>
            <pc:sldLayoutMk cId="3192438074" sldId="2147483749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6.909" v="156"/>
          <pc:sldLayoutMkLst>
            <pc:docMk/>
            <pc:sldMasterMk cId="3734202817" sldId="2147483744"/>
            <pc:sldLayoutMk cId="3384413902" sldId="2147483750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6.909" v="156"/>
          <pc:sldLayoutMkLst>
            <pc:docMk/>
            <pc:sldMasterMk cId="3734202817" sldId="2147483744"/>
            <pc:sldLayoutMk cId="1785232352" sldId="2147483751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6.909" v="156"/>
          <pc:sldLayoutMkLst>
            <pc:docMk/>
            <pc:sldMasterMk cId="3734202817" sldId="2147483744"/>
            <pc:sldLayoutMk cId="1235407867" sldId="2147483752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6.909" v="156"/>
          <pc:sldLayoutMkLst>
            <pc:docMk/>
            <pc:sldMasterMk cId="3734202817" sldId="2147483744"/>
            <pc:sldLayoutMk cId="2414177538" sldId="2147483753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6.909" v="156"/>
          <pc:sldLayoutMkLst>
            <pc:docMk/>
            <pc:sldMasterMk cId="3734202817" sldId="2147483744"/>
            <pc:sldLayoutMk cId="2969558942" sldId="2147483754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6.909" v="156"/>
          <pc:sldLayoutMkLst>
            <pc:docMk/>
            <pc:sldMasterMk cId="3734202817" sldId="2147483744"/>
            <pc:sldLayoutMk cId="880023885" sldId="2147483755"/>
          </pc:sldLayoutMkLst>
        </pc:sldLayoutChg>
      </pc:sldMasterChg>
      <pc:sldMasterChg chg="add del addSldLayout delSldLayout modSldLayout">
        <pc:chgData name="Томахин Юра" userId="a067133c5c64f925" providerId="Windows Live" clId="Web-{792F79C0-97DD-4CF7-89AC-3F0AAB84841B}" dt="2024-12-19T12:49:57.644" v="157"/>
        <pc:sldMasterMkLst>
          <pc:docMk/>
          <pc:sldMasterMk cId="1603706966" sldId="2147483756"/>
        </pc:sldMasterMkLst>
        <pc:sldLayoutChg chg="add del mod replId">
          <pc:chgData name="Томахин Юра" userId="a067133c5c64f925" providerId="Windows Live" clId="Web-{792F79C0-97DD-4CF7-89AC-3F0AAB84841B}" dt="2024-12-19T12:49:57.644" v="157"/>
          <pc:sldLayoutMkLst>
            <pc:docMk/>
            <pc:sldMasterMk cId="1603706966" sldId="2147483756"/>
            <pc:sldLayoutMk cId="3892529338" sldId="2147483757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7.644" v="157"/>
          <pc:sldLayoutMkLst>
            <pc:docMk/>
            <pc:sldMasterMk cId="1603706966" sldId="2147483756"/>
            <pc:sldLayoutMk cId="3022539581" sldId="2147483758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7.644" v="157"/>
          <pc:sldLayoutMkLst>
            <pc:docMk/>
            <pc:sldMasterMk cId="1603706966" sldId="2147483756"/>
            <pc:sldLayoutMk cId="2938354835" sldId="2147483759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7.644" v="157"/>
          <pc:sldLayoutMkLst>
            <pc:docMk/>
            <pc:sldMasterMk cId="1603706966" sldId="2147483756"/>
            <pc:sldLayoutMk cId="2152506827" sldId="2147483760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7.644" v="157"/>
          <pc:sldLayoutMkLst>
            <pc:docMk/>
            <pc:sldMasterMk cId="1603706966" sldId="2147483756"/>
            <pc:sldLayoutMk cId="3564176682" sldId="2147483761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7.644" v="157"/>
          <pc:sldLayoutMkLst>
            <pc:docMk/>
            <pc:sldMasterMk cId="1603706966" sldId="2147483756"/>
            <pc:sldLayoutMk cId="1392052721" sldId="2147483762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7.644" v="157"/>
          <pc:sldLayoutMkLst>
            <pc:docMk/>
            <pc:sldMasterMk cId="1603706966" sldId="2147483756"/>
            <pc:sldLayoutMk cId="976004924" sldId="2147483763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7.644" v="157"/>
          <pc:sldLayoutMkLst>
            <pc:docMk/>
            <pc:sldMasterMk cId="1603706966" sldId="2147483756"/>
            <pc:sldLayoutMk cId="632669681" sldId="2147483764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7.644" v="157"/>
          <pc:sldLayoutMkLst>
            <pc:docMk/>
            <pc:sldMasterMk cId="1603706966" sldId="2147483756"/>
            <pc:sldLayoutMk cId="4160140263" sldId="2147483765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7.644" v="157"/>
          <pc:sldLayoutMkLst>
            <pc:docMk/>
            <pc:sldMasterMk cId="1603706966" sldId="2147483756"/>
            <pc:sldLayoutMk cId="1153414383" sldId="2147483766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49:57.644" v="157"/>
          <pc:sldLayoutMkLst>
            <pc:docMk/>
            <pc:sldMasterMk cId="1603706966" sldId="2147483756"/>
            <pc:sldLayoutMk cId="982289317" sldId="2147483767"/>
          </pc:sldLayoutMkLst>
        </pc:sldLayoutChg>
      </pc:sldMasterChg>
      <pc:sldMasterChg chg="add del addSldLayout delSldLayout modSldLayout">
        <pc:chgData name="Томахин Юра" userId="a067133c5c64f925" providerId="Windows Live" clId="Web-{792F79C0-97DD-4CF7-89AC-3F0AAB84841B}" dt="2024-12-19T12:50:04.128" v="158"/>
        <pc:sldMasterMkLst>
          <pc:docMk/>
          <pc:sldMasterMk cId="2190777413" sldId="2147483768"/>
        </pc:sldMasterMkLst>
        <pc:sldLayoutChg chg="add del mod replId">
          <pc:chgData name="Томахин Юра" userId="a067133c5c64f925" providerId="Windows Live" clId="Web-{792F79C0-97DD-4CF7-89AC-3F0AAB84841B}" dt="2024-12-19T12:50:04.128" v="158"/>
          <pc:sldLayoutMkLst>
            <pc:docMk/>
            <pc:sldMasterMk cId="2190777413" sldId="2147483768"/>
            <pc:sldLayoutMk cId="913494282" sldId="2147483769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50:04.128" v="158"/>
          <pc:sldLayoutMkLst>
            <pc:docMk/>
            <pc:sldMasterMk cId="2190777413" sldId="2147483768"/>
            <pc:sldLayoutMk cId="3395208853" sldId="2147483770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50:04.128" v="158"/>
          <pc:sldLayoutMkLst>
            <pc:docMk/>
            <pc:sldMasterMk cId="2190777413" sldId="2147483768"/>
            <pc:sldLayoutMk cId="3633637885" sldId="2147483771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50:04.128" v="158"/>
          <pc:sldLayoutMkLst>
            <pc:docMk/>
            <pc:sldMasterMk cId="2190777413" sldId="2147483768"/>
            <pc:sldLayoutMk cId="1932432145" sldId="2147483772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50:04.128" v="158"/>
          <pc:sldLayoutMkLst>
            <pc:docMk/>
            <pc:sldMasterMk cId="2190777413" sldId="2147483768"/>
            <pc:sldLayoutMk cId="664221149" sldId="2147483773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50:04.128" v="158"/>
          <pc:sldLayoutMkLst>
            <pc:docMk/>
            <pc:sldMasterMk cId="2190777413" sldId="2147483768"/>
            <pc:sldLayoutMk cId="265401302" sldId="2147483774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50:04.128" v="158"/>
          <pc:sldLayoutMkLst>
            <pc:docMk/>
            <pc:sldMasterMk cId="2190777413" sldId="2147483768"/>
            <pc:sldLayoutMk cId="2639863971" sldId="2147483775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50:04.128" v="158"/>
          <pc:sldLayoutMkLst>
            <pc:docMk/>
            <pc:sldMasterMk cId="2190777413" sldId="2147483768"/>
            <pc:sldLayoutMk cId="2026182110" sldId="2147483776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50:04.128" v="158"/>
          <pc:sldLayoutMkLst>
            <pc:docMk/>
            <pc:sldMasterMk cId="2190777413" sldId="2147483768"/>
            <pc:sldLayoutMk cId="2080597200" sldId="2147483777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50:04.128" v="158"/>
          <pc:sldLayoutMkLst>
            <pc:docMk/>
            <pc:sldMasterMk cId="2190777413" sldId="2147483768"/>
            <pc:sldLayoutMk cId="3527227423" sldId="2147483778"/>
          </pc:sldLayoutMkLst>
        </pc:sldLayoutChg>
        <pc:sldLayoutChg chg="add del mod replId">
          <pc:chgData name="Томахин Юра" userId="a067133c5c64f925" providerId="Windows Live" clId="Web-{792F79C0-97DD-4CF7-89AC-3F0AAB84841B}" dt="2024-12-19T12:50:04.128" v="158"/>
          <pc:sldLayoutMkLst>
            <pc:docMk/>
            <pc:sldMasterMk cId="2190777413" sldId="2147483768"/>
            <pc:sldLayoutMk cId="3759745855" sldId="2147483779"/>
          </pc:sldLayoutMkLst>
        </pc:sldLayoutChg>
      </pc:sldMasterChg>
      <pc:sldMasterChg chg="add addSldLayout modSldLayout">
        <pc:chgData name="Томахин Юра" userId="a067133c5c64f925" providerId="Windows Live" clId="Web-{792F79C0-97DD-4CF7-89AC-3F0AAB84841B}" dt="2024-12-19T12:50:04.128" v="158"/>
        <pc:sldMasterMkLst>
          <pc:docMk/>
          <pc:sldMasterMk cId="2846975572" sldId="2147483780"/>
        </pc:sldMasterMkLst>
        <pc:sldLayoutChg chg="add mod replId">
          <pc:chgData name="Томахин Юра" userId="a067133c5c64f925" providerId="Windows Live" clId="Web-{792F79C0-97DD-4CF7-89AC-3F0AAB84841B}" dt="2024-12-19T12:50:04.128" v="158"/>
          <pc:sldLayoutMkLst>
            <pc:docMk/>
            <pc:sldMasterMk cId="2846975572" sldId="2147483780"/>
            <pc:sldLayoutMk cId="4069821637" sldId="2147483781"/>
          </pc:sldLayoutMkLst>
        </pc:sldLayoutChg>
        <pc:sldLayoutChg chg="add mod replId">
          <pc:chgData name="Томахин Юра" userId="a067133c5c64f925" providerId="Windows Live" clId="Web-{792F79C0-97DD-4CF7-89AC-3F0AAB84841B}" dt="2024-12-19T12:50:04.128" v="158"/>
          <pc:sldLayoutMkLst>
            <pc:docMk/>
            <pc:sldMasterMk cId="2846975572" sldId="2147483780"/>
            <pc:sldLayoutMk cId="3113687907" sldId="2147483782"/>
          </pc:sldLayoutMkLst>
        </pc:sldLayoutChg>
        <pc:sldLayoutChg chg="add mod replId">
          <pc:chgData name="Томахин Юра" userId="a067133c5c64f925" providerId="Windows Live" clId="Web-{792F79C0-97DD-4CF7-89AC-3F0AAB84841B}" dt="2024-12-19T12:50:04.128" v="158"/>
          <pc:sldLayoutMkLst>
            <pc:docMk/>
            <pc:sldMasterMk cId="2846975572" sldId="2147483780"/>
            <pc:sldLayoutMk cId="4268596354" sldId="2147483783"/>
          </pc:sldLayoutMkLst>
        </pc:sldLayoutChg>
        <pc:sldLayoutChg chg="add mod replId">
          <pc:chgData name="Томахин Юра" userId="a067133c5c64f925" providerId="Windows Live" clId="Web-{792F79C0-97DD-4CF7-89AC-3F0AAB84841B}" dt="2024-12-19T12:50:04.128" v="158"/>
          <pc:sldLayoutMkLst>
            <pc:docMk/>
            <pc:sldMasterMk cId="2846975572" sldId="2147483780"/>
            <pc:sldLayoutMk cId="3463322371" sldId="2147483784"/>
          </pc:sldLayoutMkLst>
        </pc:sldLayoutChg>
        <pc:sldLayoutChg chg="add mod replId">
          <pc:chgData name="Томахин Юра" userId="a067133c5c64f925" providerId="Windows Live" clId="Web-{792F79C0-97DD-4CF7-89AC-3F0AAB84841B}" dt="2024-12-19T12:50:04.128" v="158"/>
          <pc:sldLayoutMkLst>
            <pc:docMk/>
            <pc:sldMasterMk cId="2846975572" sldId="2147483780"/>
            <pc:sldLayoutMk cId="3955379377" sldId="2147483785"/>
          </pc:sldLayoutMkLst>
        </pc:sldLayoutChg>
        <pc:sldLayoutChg chg="add mod replId">
          <pc:chgData name="Томахин Юра" userId="a067133c5c64f925" providerId="Windows Live" clId="Web-{792F79C0-97DD-4CF7-89AC-3F0AAB84841B}" dt="2024-12-19T12:50:04.128" v="158"/>
          <pc:sldLayoutMkLst>
            <pc:docMk/>
            <pc:sldMasterMk cId="2846975572" sldId="2147483780"/>
            <pc:sldLayoutMk cId="3150568335" sldId="2147483786"/>
          </pc:sldLayoutMkLst>
        </pc:sldLayoutChg>
        <pc:sldLayoutChg chg="add mod replId">
          <pc:chgData name="Томахин Юра" userId="a067133c5c64f925" providerId="Windows Live" clId="Web-{792F79C0-97DD-4CF7-89AC-3F0AAB84841B}" dt="2024-12-19T12:50:04.128" v="158"/>
          <pc:sldLayoutMkLst>
            <pc:docMk/>
            <pc:sldMasterMk cId="2846975572" sldId="2147483780"/>
            <pc:sldLayoutMk cId="4040994299" sldId="2147483787"/>
          </pc:sldLayoutMkLst>
        </pc:sldLayoutChg>
        <pc:sldLayoutChg chg="add mod replId">
          <pc:chgData name="Томахин Юра" userId="a067133c5c64f925" providerId="Windows Live" clId="Web-{792F79C0-97DD-4CF7-89AC-3F0AAB84841B}" dt="2024-12-19T12:50:04.128" v="158"/>
          <pc:sldLayoutMkLst>
            <pc:docMk/>
            <pc:sldMasterMk cId="2846975572" sldId="2147483780"/>
            <pc:sldLayoutMk cId="1367305939" sldId="2147483788"/>
          </pc:sldLayoutMkLst>
        </pc:sldLayoutChg>
        <pc:sldLayoutChg chg="add mod replId">
          <pc:chgData name="Томахин Юра" userId="a067133c5c64f925" providerId="Windows Live" clId="Web-{792F79C0-97DD-4CF7-89AC-3F0AAB84841B}" dt="2024-12-19T12:50:04.128" v="158"/>
          <pc:sldLayoutMkLst>
            <pc:docMk/>
            <pc:sldMasterMk cId="2846975572" sldId="2147483780"/>
            <pc:sldLayoutMk cId="1566080655" sldId="2147483789"/>
          </pc:sldLayoutMkLst>
        </pc:sldLayoutChg>
        <pc:sldLayoutChg chg="add mod replId">
          <pc:chgData name="Томахин Юра" userId="a067133c5c64f925" providerId="Windows Live" clId="Web-{792F79C0-97DD-4CF7-89AC-3F0AAB84841B}" dt="2024-12-19T12:50:04.128" v="158"/>
          <pc:sldLayoutMkLst>
            <pc:docMk/>
            <pc:sldMasterMk cId="2846975572" sldId="2147483780"/>
            <pc:sldLayoutMk cId="427669083" sldId="2147483790"/>
          </pc:sldLayoutMkLst>
        </pc:sldLayoutChg>
        <pc:sldLayoutChg chg="add mod replId">
          <pc:chgData name="Томахин Юра" userId="a067133c5c64f925" providerId="Windows Live" clId="Web-{792F79C0-97DD-4CF7-89AC-3F0AAB84841B}" dt="2024-12-19T12:50:04.128" v="158"/>
          <pc:sldLayoutMkLst>
            <pc:docMk/>
            <pc:sldMasterMk cId="2846975572" sldId="2147483780"/>
            <pc:sldLayoutMk cId="1669085235" sldId="214748379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2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8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8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9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7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6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9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8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97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38443"/>
            <a:ext cx="10373360" cy="2387600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РАСПОЗНАВАНИЕ ЭМОЦИЙ В ТЕКСТЕ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79920" y="4790758"/>
            <a:ext cx="491744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Томахин</a:t>
            </a:r>
            <a:r>
              <a:rPr lang="ru-RU" dirty="0">
                <a:ea typeface="+mn-lt"/>
                <a:cs typeface="+mn-lt"/>
              </a:rPr>
              <a:t> Юрий ПМИ-1,2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Новиков Никита ПМИ-1,2 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Решетников Михаил ПМИ-1,2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8709" y="365760"/>
            <a:ext cx="5935540" cy="2696866"/>
          </a:xfrm>
        </p:spPr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9429" y="1557199"/>
            <a:ext cx="11086660" cy="4447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latin typeface="Grandview Display"/>
              </a:rPr>
              <a:t>accuracy</a:t>
            </a:r>
            <a:endParaRPr lang="ru-RU" dirty="0">
              <a:latin typeface="Grandview Display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Grandview Display"/>
              </a:rPr>
              <a:t>Модель классического ML наивный </a:t>
            </a:r>
            <a:r>
              <a:rPr lang="ru-RU" err="1">
                <a:latin typeface="Grandview Display"/>
              </a:rPr>
              <a:t>Баес</a:t>
            </a:r>
            <a:r>
              <a:rPr lang="ru-RU">
                <a:latin typeface="Grandview Display"/>
              </a:rPr>
              <a:t> = 0.779</a:t>
            </a:r>
            <a:endParaRPr lang="ru-RU" b="0">
              <a:latin typeface="Grandview Display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Grandview Display"/>
              </a:rPr>
              <a:t>Модель на основе метода опорных векторов (SVC) = 0.883 </a:t>
            </a:r>
            <a:endParaRPr lang="ru-RU" b="0" dirty="0">
              <a:latin typeface="Grandview Display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Grandview Display"/>
              </a:rPr>
              <a:t>Нейросетевая модель глубокого обучения = 0.87</a:t>
            </a:r>
            <a:endParaRPr lang="ru-RU" b="0" dirty="0">
              <a:latin typeface="Grandview Display"/>
            </a:endParaRP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endParaRPr lang="ru-RU" dirty="0"/>
          </a:p>
          <a:p>
            <a:r>
              <a:rPr lang="ru-RU" dirty="0"/>
              <a:t>Из всех моделей, модель основанная на методе опорных векторов проявила себя с лучшей стороны с результатом </a:t>
            </a:r>
            <a:r>
              <a:rPr lang="ru-RU" err="1"/>
              <a:t>accuracy</a:t>
            </a:r>
            <a:r>
              <a:rPr lang="ru-RU" dirty="0"/>
              <a:t> = </a:t>
            </a:r>
            <a:r>
              <a:rPr lang="ru-RU" dirty="0">
                <a:latin typeface="Grandview Display"/>
              </a:rPr>
              <a:t>0.883</a:t>
            </a:r>
          </a:p>
        </p:txBody>
      </p:sp>
    </p:spTree>
    <p:extLst>
      <p:ext uri="{BB962C8B-B14F-4D97-AF65-F5344CB8AC3E}">
        <p14:creationId xmlns:p14="http://schemas.microsoft.com/office/powerpoint/2010/main" val="380456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29189" y="203200"/>
            <a:ext cx="5935540" cy="2696866"/>
          </a:xfrm>
        </p:spPr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4469" y="1435279"/>
            <a:ext cx="5935540" cy="522996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/>
              <a:t>Данные представляют из себя простой датасет, с двумя колонками:</a:t>
            </a:r>
          </a:p>
          <a:p>
            <a:pPr marL="342900" indent="-342900">
              <a:buAutoNum type="arabicPeriod"/>
            </a:pPr>
            <a:r>
              <a:rPr lang="ru-RU" dirty="0"/>
              <a:t>Текстом</a:t>
            </a:r>
          </a:p>
          <a:p>
            <a:pPr marL="342900" indent="-342900">
              <a:buAutoNum type="arabicPeriod"/>
            </a:pPr>
            <a:r>
              <a:rPr lang="ru-RU" dirty="0"/>
              <a:t>Эмоциями, закодированными числами</a:t>
            </a:r>
          </a:p>
          <a:p>
            <a:pPr marL="800100" indent="-342900" algn="l">
              <a:lnSpc>
                <a:spcPct val="109999"/>
              </a:lnSpc>
              <a:buFont typeface="Courier New"/>
              <a:buChar char="o"/>
            </a:pPr>
            <a:r>
              <a:rPr lang="ru-RU" dirty="0" err="1"/>
              <a:t>Sadness</a:t>
            </a:r>
            <a:r>
              <a:rPr lang="ru-RU" dirty="0"/>
              <a:t> (Печаль) 0</a:t>
            </a:r>
          </a:p>
          <a:p>
            <a:pPr marL="800100" lvl="1" indent="-342900" algn="l">
              <a:lnSpc>
                <a:spcPct val="109999"/>
              </a:lnSpc>
              <a:buFont typeface="Courier New"/>
              <a:buChar char="o"/>
            </a:pPr>
            <a:r>
              <a:rPr lang="ru-RU" b="1" cap="all" spc="300" err="1"/>
              <a:t>Joy</a:t>
            </a:r>
            <a:r>
              <a:rPr lang="ru-RU" b="1" cap="all" spc="300" dirty="0"/>
              <a:t> (Радость) 1</a:t>
            </a:r>
            <a:endParaRPr lang="ru-RU" b="1"/>
          </a:p>
          <a:p>
            <a:pPr marL="800100" lvl="1" indent="-342900" algn="l">
              <a:lnSpc>
                <a:spcPct val="109999"/>
              </a:lnSpc>
              <a:buFont typeface="Courier New"/>
              <a:buChar char="o"/>
            </a:pPr>
            <a:r>
              <a:rPr lang="ru-RU" b="1" cap="all" spc="300" dirty="0"/>
              <a:t>Love (Любовь) 2</a:t>
            </a:r>
            <a:endParaRPr lang="ru-RU" b="1"/>
          </a:p>
          <a:p>
            <a:pPr marL="800100" lvl="1" indent="-342900" algn="l">
              <a:lnSpc>
                <a:spcPct val="109999"/>
              </a:lnSpc>
              <a:buFont typeface="Courier New"/>
              <a:buChar char="o"/>
            </a:pPr>
            <a:r>
              <a:rPr lang="ru-RU" b="1" cap="all" spc="300" err="1"/>
              <a:t>Anger</a:t>
            </a:r>
            <a:r>
              <a:rPr lang="ru-RU" b="1" cap="all" spc="300" dirty="0"/>
              <a:t> (Гнев) 3</a:t>
            </a:r>
            <a:endParaRPr lang="ru-RU" b="1"/>
          </a:p>
          <a:p>
            <a:pPr marL="800100" lvl="1" indent="-342900" algn="l">
              <a:lnSpc>
                <a:spcPct val="109999"/>
              </a:lnSpc>
              <a:buFont typeface="Courier New"/>
              <a:buChar char="o"/>
            </a:pPr>
            <a:r>
              <a:rPr lang="ru-RU" b="1" cap="all" spc="300" err="1"/>
              <a:t>Fear</a:t>
            </a:r>
            <a:r>
              <a:rPr lang="ru-RU" b="1" cap="all" spc="300" dirty="0"/>
              <a:t> (Страх) 4</a:t>
            </a:r>
            <a:endParaRPr lang="ru-RU" b="1"/>
          </a:p>
          <a:p>
            <a:pPr marL="800100" lvl="1" indent="-342900" algn="l">
              <a:lnSpc>
                <a:spcPct val="109999"/>
              </a:lnSpc>
              <a:buFont typeface="Courier New"/>
              <a:buChar char="o"/>
            </a:pPr>
            <a:r>
              <a:rPr lang="ru-RU" b="1" cap="all" spc="300" err="1"/>
              <a:t>Surprise</a:t>
            </a:r>
            <a:r>
              <a:rPr lang="ru-RU" b="1" cap="all" spc="300" dirty="0"/>
              <a:t> (Удивление) 5</a:t>
            </a:r>
            <a:endParaRPr lang="ru-RU" b="1" dirty="0"/>
          </a:p>
          <a:p>
            <a:pPr lvl="1" algn="l"/>
            <a:br>
              <a:rPr lang="en-US" dirty="0"/>
            </a:b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16B6236-5CED-EA25-F373-C25D20B7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435" y="561340"/>
            <a:ext cx="497713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5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7029" y="365760"/>
            <a:ext cx="11645460" cy="2646066"/>
          </a:xfrm>
        </p:spPr>
        <p:txBody>
          <a:bodyPr/>
          <a:lstStyle/>
          <a:p>
            <a:r>
              <a:rPr lang="ru-RU" dirty="0"/>
              <a:t>Распределение эмоций каждого типа в датасете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Предварительная подготовка данных</a:t>
            </a:r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5EB4C989-6A37-B931-71F6-E44F9ACE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1970989"/>
            <a:ext cx="11612880" cy="369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4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7589" y="233680"/>
            <a:ext cx="10375460" cy="2696866"/>
          </a:xfrm>
        </p:spPr>
        <p:txBody>
          <a:bodyPr/>
          <a:lstStyle/>
          <a:p>
            <a:r>
              <a:rPr lang="ru-RU" dirty="0"/>
              <a:t>Распределение длины текста в датасете</a:t>
            </a:r>
          </a:p>
        </p:txBody>
      </p:sp>
      <p:pic>
        <p:nvPicPr>
          <p:cNvPr id="4" name="Рисунок 3" descr="Изображение выглядит как диаграмма, снимок экран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F1CA01B4-84C1-1FE7-5804-CFD86FC7E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868404"/>
            <a:ext cx="11094720" cy="402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7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829" y="365760"/>
            <a:ext cx="5935540" cy="2696866"/>
          </a:xfrm>
        </p:spPr>
        <p:txBody>
          <a:bodyPr/>
          <a:lstStyle/>
          <a:p>
            <a:r>
              <a:rPr lang="ru-RU" dirty="0"/>
              <a:t>Векторизация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2789" y="1465759"/>
            <a:ext cx="8993700" cy="29338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Grandview Display"/>
              </a:rPr>
              <a:t>Перед обучением текст был векторизован с помощью </a:t>
            </a:r>
            <a:r>
              <a:rPr lang="ru-RU" err="1">
                <a:latin typeface="Grandview Display"/>
              </a:rPr>
              <a:t>TfidfVectorizer</a:t>
            </a:r>
            <a:r>
              <a:rPr lang="ru-RU" dirty="0">
                <a:latin typeface="Grandview Display"/>
              </a:rPr>
              <a:t> из </a:t>
            </a:r>
            <a:r>
              <a:rPr lang="ru-RU" err="1">
                <a:latin typeface="Grandview Display"/>
              </a:rPr>
              <a:t>sklearn</a:t>
            </a:r>
            <a:endParaRPr lang="ru-RU">
              <a:latin typeface="Grandview Display"/>
            </a:endParaRPr>
          </a:p>
          <a:p>
            <a:endParaRPr lang="ru-RU" dirty="0">
              <a:latin typeface="Grandview Display"/>
            </a:endParaRPr>
          </a:p>
        </p:txBody>
      </p:sp>
      <p:pic>
        <p:nvPicPr>
          <p:cNvPr id="7" name="Рисунок 6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0E06E0D-D383-856D-CA2C-BE8B878C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0" y="3430588"/>
            <a:ext cx="9093200" cy="179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7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829" y="365760"/>
            <a:ext cx="5935540" cy="2696866"/>
          </a:xfrm>
        </p:spPr>
        <p:txBody>
          <a:bodyPr/>
          <a:lstStyle/>
          <a:p>
            <a:r>
              <a:rPr lang="ru-RU" dirty="0"/>
              <a:t>Обучение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2789" y="1465759"/>
            <a:ext cx="8993700" cy="29338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Grandview Display"/>
              </a:rPr>
              <a:t>Для обучения были выбраны следующие модели</a:t>
            </a:r>
          </a:p>
          <a:p>
            <a:pPr marL="342900" indent="-342900">
              <a:buAutoNum type="arabicPeriod"/>
            </a:pPr>
            <a:r>
              <a:rPr lang="ru-RU" dirty="0">
                <a:latin typeface="Grandview Display"/>
              </a:rPr>
              <a:t>Модель классического ML наивный </a:t>
            </a:r>
            <a:r>
              <a:rPr lang="ru-RU" err="1">
                <a:latin typeface="Grandview Display"/>
              </a:rPr>
              <a:t>Баес</a:t>
            </a:r>
            <a:endParaRPr lang="ru-RU">
              <a:latin typeface="Grandview Display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Grandview Display"/>
              </a:rPr>
              <a:t>Модель на основе метода опорных векторов (SVC)</a:t>
            </a:r>
          </a:p>
          <a:p>
            <a:pPr marL="342900" indent="-342900">
              <a:buAutoNum type="arabicPeriod"/>
            </a:pPr>
            <a:r>
              <a:rPr lang="ru-RU" dirty="0">
                <a:latin typeface="Grandview Display"/>
              </a:rPr>
              <a:t>Нейросетевая модель глубокого обучения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791F94E-5365-3018-8698-C72C44137102}"/>
              </a:ext>
            </a:extLst>
          </p:cNvPr>
          <p:cNvSpPr txBox="1">
            <a:spLocks/>
          </p:cNvSpPr>
          <p:nvPr/>
        </p:nvSpPr>
        <p:spPr>
          <a:xfrm>
            <a:off x="922789" y="3924479"/>
            <a:ext cx="8993700" cy="29338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Grandview Display"/>
              </a:rPr>
              <a:t>Первые 2 модели писались с использованием </a:t>
            </a:r>
            <a:r>
              <a:rPr lang="ru-RU" err="1">
                <a:latin typeface="Grandview Display"/>
              </a:rPr>
              <a:t>sklearn</a:t>
            </a:r>
            <a:endParaRPr lang="ru-RU">
              <a:latin typeface="Grandview Display"/>
            </a:endParaRPr>
          </a:p>
          <a:p>
            <a:r>
              <a:rPr lang="ru-RU" dirty="0">
                <a:latin typeface="Grandview Display"/>
              </a:rPr>
              <a:t>Нейросетевая модель писалась с использованием </a:t>
            </a:r>
            <a:r>
              <a:rPr lang="ru-RU" err="1">
                <a:latin typeface="Grandview Display"/>
              </a:rPr>
              <a:t>Tensorflow</a:t>
            </a:r>
            <a:endParaRPr lang="ru-RU">
              <a:latin typeface="Grandview Display"/>
            </a:endParaRPr>
          </a:p>
          <a:p>
            <a:endParaRPr lang="ru-RU" dirty="0">
              <a:latin typeface="Grandview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15456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7109" y="365760"/>
            <a:ext cx="10802180" cy="2696866"/>
          </a:xfrm>
        </p:spPr>
        <p:txBody>
          <a:bodyPr>
            <a:normAutofit/>
          </a:bodyPr>
          <a:lstStyle/>
          <a:p>
            <a:r>
              <a:rPr lang="ru-RU" dirty="0">
                <a:latin typeface="Grandview Display"/>
              </a:rPr>
              <a:t>Модель классического ML наивный </a:t>
            </a:r>
            <a:r>
              <a:rPr lang="ru-RU" dirty="0" err="1">
                <a:latin typeface="Grandview Display"/>
              </a:rPr>
              <a:t>Баес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8789" y="2908479"/>
            <a:ext cx="5935540" cy="12878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Grandview Display"/>
              </a:rPr>
              <a:t>Модель показала следующие результаты обучения</a:t>
            </a:r>
          </a:p>
        </p:txBody>
      </p:sp>
      <p:pic>
        <p:nvPicPr>
          <p:cNvPr id="4" name="Рисунок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0C132D1-A668-9771-4634-1ACF6DF05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605" y="2390458"/>
            <a:ext cx="50101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2709" y="365760"/>
            <a:ext cx="11909620" cy="2696866"/>
          </a:xfrm>
        </p:spPr>
        <p:txBody>
          <a:bodyPr>
            <a:normAutofit/>
          </a:bodyPr>
          <a:lstStyle/>
          <a:p>
            <a:r>
              <a:rPr lang="ru-RU" dirty="0">
                <a:latin typeface="Grandview Display"/>
              </a:rPr>
              <a:t>Модель на основе метода опорных векторов (SVC)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5749" y="2217599"/>
            <a:ext cx="5935540" cy="3462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Grandview Display"/>
              </a:rPr>
              <a:t>В модели было использовано линейное ядро </a:t>
            </a:r>
          </a:p>
          <a:p>
            <a:endParaRPr lang="ru-RU" dirty="0">
              <a:latin typeface="Grandview Display"/>
            </a:endParaRPr>
          </a:p>
          <a:p>
            <a:r>
              <a:rPr lang="ru-RU" dirty="0">
                <a:latin typeface="Grandview Display"/>
              </a:rPr>
              <a:t>После обучения Модель показала следующие результаты </a:t>
            </a:r>
            <a:endParaRPr lang="ru-RU">
              <a:latin typeface="Grandview Display"/>
            </a:endParaRPr>
          </a:p>
        </p:txBody>
      </p:sp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5A00AB75-9D8A-97B5-B598-D20468DDB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555" y="2523808"/>
            <a:ext cx="50482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0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7109" y="365760"/>
            <a:ext cx="10802180" cy="2696866"/>
          </a:xfrm>
        </p:spPr>
        <p:txBody>
          <a:bodyPr>
            <a:normAutofit/>
          </a:bodyPr>
          <a:lstStyle/>
          <a:p>
            <a:r>
              <a:rPr lang="ru-RU" dirty="0">
                <a:latin typeface="Grandview Display"/>
              </a:rPr>
              <a:t>Нейросетевая модель глубокого обучения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5109" y="3589199"/>
            <a:ext cx="5935540" cy="2466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Grandview Display"/>
              </a:rPr>
              <a:t>Для создания модели были использованы следующие параметры</a:t>
            </a:r>
          </a:p>
          <a:p>
            <a:r>
              <a:rPr lang="ru-RU" dirty="0">
                <a:latin typeface="Grandview Display"/>
              </a:rPr>
              <a:t>Модель показала следующие результаты обучения</a:t>
            </a:r>
            <a:endParaRPr lang="ru-RU">
              <a:latin typeface="Grandview Display"/>
            </a:endParaRPr>
          </a:p>
        </p:txBody>
      </p:sp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EAD77EA5-2CBF-23AA-314F-64F365C0B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653" y="3585210"/>
            <a:ext cx="5133975" cy="22479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AFE142C-3163-F7B2-E386-DEC56644D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072" y="1445577"/>
            <a:ext cx="7414895" cy="163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9285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DashVTI</vt:lpstr>
      <vt:lpstr>РАСПОЗНАВАНИЕ ЭМОЦИЙ В ТЕКСТЕ</vt:lpstr>
      <vt:lpstr>Данные</vt:lpstr>
      <vt:lpstr>Распределение эмоций каждого типа в датасете</vt:lpstr>
      <vt:lpstr>Распределение длины текста в датасете</vt:lpstr>
      <vt:lpstr>Векторизация</vt:lpstr>
      <vt:lpstr>Обучение</vt:lpstr>
      <vt:lpstr>Модель классического ML наивный Баес</vt:lpstr>
      <vt:lpstr>Модель на основе метода опорных векторов (SVC)</vt:lpstr>
      <vt:lpstr>Нейросетевая модель глубокого обучения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231</cp:revision>
  <dcterms:created xsi:type="dcterms:W3CDTF">2024-12-19T12:00:05Z</dcterms:created>
  <dcterms:modified xsi:type="dcterms:W3CDTF">2024-12-19T13:31:19Z</dcterms:modified>
</cp:coreProperties>
</file>