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1" r:id="rId3"/>
    <p:sldId id="262" r:id="rId4"/>
    <p:sldId id="263" r:id="rId5"/>
    <p:sldId id="260" r:id="rId6"/>
    <p:sldId id="265" r:id="rId7"/>
    <p:sldId id="266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35"/>
    <p:restoredTop sz="94648"/>
  </p:normalViewPr>
  <p:slideViewPr>
    <p:cSldViewPr snapToGrid="0" snapToObjects="1">
      <p:cViewPr varScale="1">
        <p:scale>
          <a:sx n="76" d="100"/>
          <a:sy n="76" d="100"/>
        </p:scale>
        <p:origin x="2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9AB2-327D-0A48-A485-455081026CE3}" type="datetimeFigureOut">
              <a:rPr kumimoji="1" lang="zh-CN" altLang="en-US" smtClean="0"/>
              <a:t>2017/11/18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2AB8-68FF-0441-83E1-9149FDEE8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9AB2-327D-0A48-A485-455081026CE3}" type="datetimeFigureOut">
              <a:rPr kumimoji="1" lang="zh-CN" altLang="en-US" smtClean="0"/>
              <a:t>2017/11/18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2AB8-68FF-0441-83E1-9149FDEE8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9AB2-327D-0A48-A485-455081026CE3}" type="datetimeFigureOut">
              <a:rPr kumimoji="1" lang="zh-CN" altLang="en-US" smtClean="0"/>
              <a:t>2017/11/18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2AB8-68FF-0441-83E1-9149FDEE8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9AB2-327D-0A48-A485-455081026CE3}" type="datetimeFigureOut">
              <a:rPr kumimoji="1" lang="zh-CN" altLang="en-US" smtClean="0"/>
              <a:t>2017/11/18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2AB8-68FF-0441-83E1-9149FDEE8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9AB2-327D-0A48-A485-455081026CE3}" type="datetimeFigureOut">
              <a:rPr kumimoji="1" lang="zh-CN" altLang="en-US" smtClean="0"/>
              <a:t>2017/11/18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2AB8-68FF-0441-83E1-9149FDEE8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9AB2-327D-0A48-A485-455081026CE3}" type="datetimeFigureOut">
              <a:rPr kumimoji="1" lang="zh-CN" altLang="en-US" smtClean="0"/>
              <a:t>2017/11/18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2AB8-68FF-0441-83E1-9149FDEE8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9AB2-327D-0A48-A485-455081026CE3}" type="datetimeFigureOut">
              <a:rPr kumimoji="1" lang="zh-CN" altLang="en-US" smtClean="0"/>
              <a:t>2017/11/18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2AB8-68FF-0441-83E1-9149FDEE8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9AB2-327D-0A48-A485-455081026CE3}" type="datetimeFigureOut">
              <a:rPr kumimoji="1" lang="zh-CN" altLang="en-US" smtClean="0"/>
              <a:t>2017/11/18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2AB8-68FF-0441-83E1-9149FDEE8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9AB2-327D-0A48-A485-455081026CE3}" type="datetimeFigureOut">
              <a:rPr kumimoji="1" lang="zh-CN" altLang="en-US" smtClean="0"/>
              <a:t>2017/11/18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2AB8-68FF-0441-83E1-9149FDEE8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9AB2-327D-0A48-A485-455081026CE3}" type="datetimeFigureOut">
              <a:rPr kumimoji="1" lang="zh-CN" altLang="en-US" smtClean="0"/>
              <a:t>2017/11/18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2AB8-68FF-0441-83E1-9149FDEE8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9AB2-327D-0A48-A485-455081026CE3}" type="datetimeFigureOut">
              <a:rPr kumimoji="1" lang="zh-CN" altLang="en-US" smtClean="0"/>
              <a:t>2017/11/18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2AB8-68FF-0441-83E1-9149FDEE8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9AB2-327D-0A48-A485-455081026CE3}" type="datetimeFigureOut">
              <a:rPr kumimoji="1" lang="zh-CN" altLang="en-US" smtClean="0"/>
              <a:t>2017/11/18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22AB8-68FF-0441-83E1-9149FDEE8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835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91731" y="2072570"/>
            <a:ext cx="6649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Ø"/>
            </a:pPr>
            <a:r>
              <a:rPr kumimoji="1" lang="en-US" altLang="zh-CN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FCC</a:t>
            </a:r>
            <a:r>
              <a:rPr kumimoji="1" lang="zh-CN" alt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是什么？</a:t>
            </a:r>
            <a:endParaRPr kumimoji="1" lang="zh-CN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78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0" y="1201420"/>
            <a:ext cx="3901440" cy="3880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55720" y="5593080"/>
            <a:ext cx="390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/>
              <a:t>谢谢聆听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7133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91731" y="2072570"/>
            <a:ext cx="6649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Ø"/>
            </a:pPr>
            <a:r>
              <a:rPr kumimoji="1" lang="zh-CN" alt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kumimoji="1" lang="zh-CN" altLang="en-US" sz="4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</a:t>
            </a:r>
            <a:r>
              <a:rPr kumimoji="1" lang="zh-CN" altLang="en-US" sz="4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简写 ？</a:t>
            </a:r>
            <a:endParaRPr kumimoji="1" lang="zh-CN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1731" y="3066627"/>
            <a:ext cx="587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/>
              <a:t>FCC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=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free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+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code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+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camp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406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91731" y="2072570"/>
            <a:ext cx="6649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Ø"/>
            </a:pPr>
            <a:r>
              <a:rPr kumimoji="1" lang="zh-CN" alt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两个网址 ？</a:t>
            </a:r>
            <a:endParaRPr kumimoji="1" lang="zh-CN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1730" y="3066627"/>
            <a:ext cx="6649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00B050"/>
                </a:solidFill>
              </a:rPr>
              <a:t>https://</a:t>
            </a:r>
            <a:r>
              <a:rPr kumimoji="1" lang="en-US" altLang="zh-CN" sz="3200" dirty="0" err="1">
                <a:solidFill>
                  <a:srgbClr val="00B050"/>
                </a:solidFill>
              </a:rPr>
              <a:t>www.freecodecamp.org</a:t>
            </a:r>
            <a:r>
              <a:rPr kumimoji="1" lang="en-US" altLang="zh-CN" sz="3200" dirty="0">
                <a:solidFill>
                  <a:srgbClr val="00B050"/>
                </a:solidFill>
              </a:rPr>
              <a:t>/</a:t>
            </a:r>
            <a:endParaRPr kumimoji="1"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91729" y="3896023"/>
            <a:ext cx="6649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00B050"/>
                </a:solidFill>
              </a:rPr>
              <a:t>https://</a:t>
            </a:r>
            <a:r>
              <a:rPr kumimoji="1" lang="en-US" altLang="zh-CN" sz="3200" dirty="0" err="1" smtClean="0">
                <a:solidFill>
                  <a:srgbClr val="00B050"/>
                </a:solidFill>
              </a:rPr>
              <a:t>www.freecodamp.cn</a:t>
            </a:r>
            <a:endParaRPr kumimoji="1"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0839" y="417302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ec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5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78371" y="1859210"/>
            <a:ext cx="6649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Ø"/>
            </a:pPr>
            <a:r>
              <a:rPr kumimoji="1" lang="zh-CN" alt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一个全球性质的社区 ？</a:t>
            </a:r>
            <a:endParaRPr kumimoji="1" lang="zh-CN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038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580" y="528320"/>
            <a:ext cx="5854700" cy="1346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280" y="4479127"/>
            <a:ext cx="2427733" cy="17145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558" y="4479126"/>
            <a:ext cx="2303060" cy="1714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946" y="4479126"/>
            <a:ext cx="2355696" cy="1714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80" y="4479126"/>
            <a:ext cx="2247900" cy="17145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1946" y="2250440"/>
            <a:ext cx="2355696" cy="16891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825" y="2250440"/>
            <a:ext cx="2184400" cy="16891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8558" y="2273852"/>
            <a:ext cx="2303060" cy="166568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2533" y="2272583"/>
            <a:ext cx="2433480" cy="16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8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91730" y="1874450"/>
            <a:ext cx="6649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Ø"/>
            </a:pPr>
            <a:r>
              <a:rPr kumimoji="1" lang="zh-CN" alt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我理解的 </a:t>
            </a:r>
            <a:r>
              <a:rPr kumimoji="1" lang="en-US" altLang="zh-CN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FCC</a:t>
            </a:r>
            <a:endParaRPr kumimoji="1" lang="zh-CN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1730" y="2967568"/>
            <a:ext cx="839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00B050"/>
                </a:solidFill>
              </a:rPr>
              <a:t>一群人 </a:t>
            </a:r>
            <a:r>
              <a:rPr kumimoji="1" lang="en-US" altLang="zh-CN" sz="3200" dirty="0" smtClean="0">
                <a:solidFill>
                  <a:srgbClr val="00B050"/>
                </a:solidFill>
              </a:rPr>
              <a:t>=</a:t>
            </a:r>
            <a:r>
              <a:rPr kumimoji="1" lang="zh-CN" altLang="en-US" sz="3200" dirty="0" smtClean="0">
                <a:solidFill>
                  <a:srgbClr val="00B050"/>
                </a:solidFill>
              </a:rPr>
              <a:t> 一群热爱技术、热爱分享的人</a:t>
            </a:r>
            <a:endParaRPr kumimoji="1"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1730" y="3826491"/>
            <a:ext cx="9502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00B050"/>
                </a:solidFill>
              </a:rPr>
              <a:t>一个平台 </a:t>
            </a:r>
            <a:r>
              <a:rPr kumimoji="1" lang="en-US" altLang="zh-CN" sz="3200" dirty="0" smtClean="0">
                <a:solidFill>
                  <a:srgbClr val="00B050"/>
                </a:solidFill>
              </a:rPr>
              <a:t>=</a:t>
            </a:r>
            <a:r>
              <a:rPr kumimoji="1" lang="zh-CN" altLang="en-US" sz="3200" dirty="0" smtClean="0">
                <a:solidFill>
                  <a:srgbClr val="00B050"/>
                </a:solidFill>
              </a:rPr>
              <a:t> 一个交流、学习、成长的平台</a:t>
            </a:r>
            <a:endParaRPr kumimoji="1"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91730" y="4685412"/>
            <a:ext cx="781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00B050"/>
                </a:solidFill>
              </a:rPr>
              <a:t>一份责任感 </a:t>
            </a:r>
            <a:r>
              <a:rPr kumimoji="1" lang="en-US" altLang="zh-CN" sz="3200" dirty="0" smtClean="0">
                <a:solidFill>
                  <a:srgbClr val="00B050"/>
                </a:solidFill>
              </a:rPr>
              <a:t>=</a:t>
            </a:r>
            <a:r>
              <a:rPr kumimoji="1" lang="zh-CN" altLang="en-US" sz="3200" dirty="0" smtClean="0">
                <a:solidFill>
                  <a:srgbClr val="00B050"/>
                </a:solidFill>
              </a:rPr>
              <a:t> 一份编程的责任感</a:t>
            </a:r>
            <a:endParaRPr kumimoji="1"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1730" y="5544335"/>
            <a:ext cx="9502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00B050"/>
                </a:solidFill>
              </a:rPr>
              <a:t>一份喜悦感 </a:t>
            </a:r>
            <a:r>
              <a:rPr kumimoji="1" lang="en-US" altLang="zh-CN" sz="3200" dirty="0" smtClean="0">
                <a:solidFill>
                  <a:srgbClr val="00B050"/>
                </a:solidFill>
              </a:rPr>
              <a:t>=</a:t>
            </a:r>
            <a:r>
              <a:rPr kumimoji="1" lang="zh-CN" altLang="en-US" sz="3200" dirty="0" smtClean="0">
                <a:solidFill>
                  <a:srgbClr val="00B050"/>
                </a:solidFill>
              </a:rPr>
              <a:t> 一份看到大家都在成长的喜悦感</a:t>
            </a:r>
            <a:endParaRPr kumimoji="1" lang="zh-CN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91730" y="1862423"/>
            <a:ext cx="6649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Ø"/>
            </a:pPr>
            <a:r>
              <a:rPr kumimoji="1" lang="zh-CN" alt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我理解的 </a:t>
            </a:r>
            <a:r>
              <a:rPr kumimoji="1" lang="en-US" altLang="zh-CN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FCC</a:t>
            </a:r>
            <a:endParaRPr kumimoji="1" lang="zh-CN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1730" y="2967568"/>
            <a:ext cx="839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00B050"/>
                </a:solidFill>
              </a:rPr>
              <a:t>一群人 </a:t>
            </a:r>
            <a:r>
              <a:rPr kumimoji="1" lang="en-US" altLang="zh-CN" sz="3200" dirty="0" smtClean="0">
                <a:solidFill>
                  <a:srgbClr val="00B050"/>
                </a:solidFill>
              </a:rPr>
              <a:t>=</a:t>
            </a:r>
            <a:r>
              <a:rPr kumimoji="1" lang="zh-CN" altLang="en-US" sz="3200" dirty="0" smtClean="0">
                <a:solidFill>
                  <a:srgbClr val="00B050"/>
                </a:solidFill>
              </a:rPr>
              <a:t> 一群热爱技术、热爱分享的人</a:t>
            </a:r>
            <a:endParaRPr kumimoji="1"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1730" y="3826491"/>
            <a:ext cx="9502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00B050"/>
                </a:solidFill>
              </a:rPr>
              <a:t>一个平台 </a:t>
            </a:r>
            <a:r>
              <a:rPr kumimoji="1" lang="en-US" altLang="zh-CN" sz="3200" dirty="0" smtClean="0">
                <a:solidFill>
                  <a:srgbClr val="00B050"/>
                </a:solidFill>
              </a:rPr>
              <a:t>=</a:t>
            </a:r>
            <a:r>
              <a:rPr kumimoji="1" lang="zh-CN" altLang="en-US" sz="3200" dirty="0" smtClean="0">
                <a:solidFill>
                  <a:srgbClr val="00B050"/>
                </a:solidFill>
              </a:rPr>
              <a:t> 一个交流、学习、成长的平台</a:t>
            </a:r>
            <a:endParaRPr kumimoji="1"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91730" y="4685412"/>
            <a:ext cx="781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00B050"/>
                </a:solidFill>
              </a:rPr>
              <a:t>一份责任感 </a:t>
            </a:r>
            <a:r>
              <a:rPr kumimoji="1" lang="en-US" altLang="zh-CN" sz="3200" dirty="0" smtClean="0">
                <a:solidFill>
                  <a:srgbClr val="00B050"/>
                </a:solidFill>
              </a:rPr>
              <a:t>=</a:t>
            </a:r>
            <a:r>
              <a:rPr kumimoji="1" lang="zh-CN" altLang="en-US" sz="3200" dirty="0" smtClean="0">
                <a:solidFill>
                  <a:srgbClr val="00B050"/>
                </a:solidFill>
              </a:rPr>
              <a:t> 一份普及编程的责任感</a:t>
            </a:r>
            <a:endParaRPr kumimoji="1"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1730" y="5544335"/>
            <a:ext cx="9502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00B050"/>
                </a:solidFill>
              </a:rPr>
              <a:t>一个桥梁 </a:t>
            </a:r>
            <a:r>
              <a:rPr kumimoji="1" lang="en-US" altLang="zh-CN" sz="3200" dirty="0" smtClean="0">
                <a:solidFill>
                  <a:srgbClr val="00B050"/>
                </a:solidFill>
              </a:rPr>
              <a:t>=</a:t>
            </a:r>
            <a:r>
              <a:rPr kumimoji="1" lang="zh-CN" altLang="en-US" sz="3200" dirty="0" smtClean="0">
                <a:solidFill>
                  <a:srgbClr val="00B050"/>
                </a:solidFill>
              </a:rPr>
              <a:t> 一个连接在企业和开发者之间的桥梁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45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91730" y="1862423"/>
            <a:ext cx="6649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Ø"/>
            </a:pPr>
            <a:r>
              <a:rPr kumimoji="1" lang="en-US" altLang="zh-CN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FCC</a:t>
            </a:r>
            <a:r>
              <a:rPr kumimoji="1" lang="zh-CN" alt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成都社区的未来</a:t>
            </a:r>
            <a:endParaRPr kumimoji="1" lang="zh-CN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1730" y="2967568"/>
            <a:ext cx="839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00B050"/>
                </a:solidFill>
              </a:rPr>
              <a:t>普及 </a:t>
            </a:r>
            <a:r>
              <a:rPr kumimoji="1" lang="en-US" altLang="zh-CN" sz="3200" dirty="0" smtClean="0">
                <a:solidFill>
                  <a:srgbClr val="00B050"/>
                </a:solidFill>
              </a:rPr>
              <a:t>=&gt;</a:t>
            </a:r>
            <a:r>
              <a:rPr kumimoji="1" lang="zh-CN" altLang="en-US" sz="3200" dirty="0" smtClean="0">
                <a:solidFill>
                  <a:srgbClr val="00B050"/>
                </a:solidFill>
              </a:rPr>
              <a:t> 学校</a:t>
            </a:r>
            <a:endParaRPr kumimoji="1"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1730" y="3826491"/>
            <a:ext cx="9502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00B050"/>
                </a:solidFill>
              </a:rPr>
              <a:t>成长 </a:t>
            </a:r>
            <a:r>
              <a:rPr kumimoji="1" lang="en-US" altLang="zh-CN" sz="3200" dirty="0" smtClean="0">
                <a:solidFill>
                  <a:srgbClr val="00B050"/>
                </a:solidFill>
              </a:rPr>
              <a:t>=&gt;</a:t>
            </a:r>
            <a:r>
              <a:rPr kumimoji="1" lang="zh-CN" altLang="en-US" sz="3200" dirty="0" smtClean="0">
                <a:solidFill>
                  <a:srgbClr val="00B050"/>
                </a:solidFill>
              </a:rPr>
              <a:t> 有经验的开发者</a:t>
            </a:r>
            <a:endParaRPr kumimoji="1"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91730" y="4685414"/>
            <a:ext cx="781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00B050"/>
                </a:solidFill>
              </a:rPr>
              <a:t>内推 </a:t>
            </a:r>
            <a:r>
              <a:rPr kumimoji="1" lang="en-US" altLang="zh-CN" sz="3200" dirty="0" smtClean="0">
                <a:solidFill>
                  <a:srgbClr val="00B050"/>
                </a:solidFill>
              </a:rPr>
              <a:t>=&gt;</a:t>
            </a:r>
            <a:r>
              <a:rPr kumimoji="1" lang="zh-CN" altLang="en-US" sz="3200" dirty="0" smtClean="0">
                <a:solidFill>
                  <a:srgbClr val="00B050"/>
                </a:solidFill>
              </a:rPr>
              <a:t> 拥有足够的开发能力的学习者  </a:t>
            </a:r>
            <a:endParaRPr kumimoji="1" lang="zh-CN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1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91730" y="1862423"/>
            <a:ext cx="6649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Ø"/>
            </a:pPr>
            <a:r>
              <a:rPr kumimoji="1" lang="zh-CN" alt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希望大家能做什么 ？</a:t>
            </a:r>
            <a:endParaRPr kumimoji="1" lang="zh-CN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1730" y="2967568"/>
            <a:ext cx="839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00B050"/>
                </a:solidFill>
              </a:rPr>
              <a:t>参与进来 任何形式</a:t>
            </a:r>
            <a:endParaRPr kumimoji="1" lang="zh-CN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1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177</Words>
  <Application>Microsoft Macintosh PowerPoint</Application>
  <PresentationFormat>宽屏</PresentationFormat>
  <Paragraphs>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Wingdings</vt:lpstr>
      <vt:lpstr>黑体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freeCodeCamp 成都社区</dc:title>
  <dc:creator>姜玉珍</dc:creator>
  <cp:lastModifiedBy>姜玉珍</cp:lastModifiedBy>
  <cp:revision>12</cp:revision>
  <dcterms:created xsi:type="dcterms:W3CDTF">2017-11-18T00:49:15Z</dcterms:created>
  <dcterms:modified xsi:type="dcterms:W3CDTF">2017-11-18T13:55:35Z</dcterms:modified>
</cp:coreProperties>
</file>