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2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04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48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66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32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6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D2B78-1BD9-4561-ADCC-2452FC72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52" y="894631"/>
            <a:ext cx="8592727" cy="52322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Course work on theme: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EF1676C-63FE-4980-A784-8595F76A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019" y="4646176"/>
            <a:ext cx="9461881" cy="1249744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By:</a:t>
            </a:r>
            <a:r>
              <a:rPr lang="uk-UA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uk-UA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</a:t>
            </a:r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-202, </a:t>
            </a:r>
            <a:r>
              <a:rPr lang="uk-UA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Невмитим О.М.</a:t>
            </a:r>
            <a:endParaRPr lang="en-US" sz="2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Docent, candidate of Computer Science </a:t>
            </a:r>
            <a:r>
              <a:rPr lang="uk-UA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Б.В.</a:t>
            </a:r>
            <a:endParaRPr lang="ru-RU" sz="2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6701E-2ADA-428A-B000-7241AE1D9BE8}"/>
              </a:ext>
            </a:extLst>
          </p:cNvPr>
          <p:cNvSpPr txBox="1"/>
          <p:nvPr/>
        </p:nvSpPr>
        <p:spPr>
          <a:xfrm>
            <a:off x="3010387" y="1586952"/>
            <a:ext cx="885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information system to support the sale of vehicles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62CE1-86F0-4CD0-B7D8-76AE8A56B509}"/>
              </a:ext>
            </a:extLst>
          </p:cNvPr>
          <p:cNvSpPr txBox="1"/>
          <p:nvPr/>
        </p:nvSpPr>
        <p:spPr>
          <a:xfrm>
            <a:off x="1431019" y="4108494"/>
            <a:ext cx="842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Lesson: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189285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1678-9A71-401B-9395-53D5B455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700" y="902646"/>
            <a:ext cx="3594599" cy="706964"/>
          </a:xfrm>
        </p:spPr>
        <p:txBody>
          <a:bodyPr/>
          <a:lstStyle/>
          <a:p>
            <a:r>
              <a:rPr lang="en-US" sz="2800" dirty="0"/>
              <a:t>Results of program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04A411-4195-421D-9191-06750989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37" y="2605726"/>
            <a:ext cx="7901126" cy="39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0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57EA-D726-4EDB-B41C-CF46ADA0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862" y="2743200"/>
            <a:ext cx="860276" cy="95110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D592A-D629-4B49-839B-1FECF269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8" y="856909"/>
            <a:ext cx="5627586" cy="706964"/>
          </a:xfrm>
        </p:spPr>
        <p:txBody>
          <a:bodyPr/>
          <a:lstStyle/>
          <a:p>
            <a:r>
              <a:rPr lang="en-US" sz="2800" dirty="0"/>
              <a:t>The purpose of this course work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E789F1-52FF-4002-870E-B7EA450E61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53193" y="2368106"/>
            <a:ext cx="8824912" cy="1428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purpose of this course is to create an application for the support system sales of vehicles, using three basic principles</a:t>
            </a:r>
            <a:r>
              <a:rPr lang="uk-UA" sz="2000" dirty="0"/>
              <a:t> </a:t>
            </a:r>
            <a:r>
              <a:rPr lang="en-US" sz="2000" dirty="0"/>
              <a:t>object-oriented programming (OOP), such as: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80B4A311-49B1-4174-A3F3-C920BCC3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66455"/>
              </p:ext>
            </p:extLst>
          </p:nvPr>
        </p:nvGraphicFramePr>
        <p:xfrm>
          <a:off x="2317072" y="3796856"/>
          <a:ext cx="7741327" cy="130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7">
                  <a:extLst>
                    <a:ext uri="{9D8B030D-6E8A-4147-A177-3AD203B41FA5}">
                      <a16:colId xmlns:a16="http://schemas.microsoft.com/office/drawing/2014/main" val="1031138794"/>
                    </a:ext>
                  </a:extLst>
                </a:gridCol>
              </a:tblGrid>
              <a:tr h="431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 Encapsulation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03479"/>
                  </a:ext>
                </a:extLst>
              </a:tr>
              <a:tr h="4409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 Inheritance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55574"/>
                  </a:ext>
                </a:extLst>
              </a:tr>
              <a:tr h="431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 Polymorphism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8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0CD5B-D7A5-4DC6-830C-5DC6AEA5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14" y="858256"/>
            <a:ext cx="5965795" cy="706964"/>
          </a:xfrm>
        </p:spPr>
        <p:txBody>
          <a:bodyPr/>
          <a:lstStyle/>
          <a:p>
            <a:r>
              <a:rPr lang="en-US" sz="2800" dirty="0"/>
              <a:t>Encapsulation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4A2E5E-4CF6-476A-8B4C-6F78D4E5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19" y="2552931"/>
            <a:ext cx="7191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05AE5-0B82-42AF-9567-D4541E8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710" y="825047"/>
            <a:ext cx="5103803" cy="706964"/>
          </a:xfrm>
        </p:spPr>
        <p:txBody>
          <a:bodyPr/>
          <a:lstStyle/>
          <a:p>
            <a:r>
              <a:rPr lang="en-US" sz="2800" dirty="0"/>
              <a:t>Inheritance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A1CAE7D3-E1CC-40CF-A66B-A32197BA965D}"/>
              </a:ext>
            </a:extLst>
          </p:cNvPr>
          <p:cNvSpPr/>
          <p:nvPr/>
        </p:nvSpPr>
        <p:spPr>
          <a:xfrm>
            <a:off x="3478047" y="3079220"/>
            <a:ext cx="49051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abstract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Vehicle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Car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Vehicle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Plane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Vehicle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Bus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Car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Truck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Car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Passenger</a:t>
            </a:r>
            <a:r>
              <a:rPr lang="uk-UA" sz="2000" dirty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Plane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Plane</a:t>
            </a:r>
            <a:r>
              <a:rPr lang="en-US" sz="2000" dirty="0"/>
              <a:t> {}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Transport</a:t>
            </a:r>
            <a:r>
              <a:rPr lang="uk-UA" sz="2000" dirty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Plane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4"/>
                </a:solidFill>
              </a:rPr>
              <a:t>Plane</a:t>
            </a:r>
            <a:r>
              <a:rPr lang="en-US" sz="2000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39745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296AB-7F53-4AE6-AB48-10D641AF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562" y="831625"/>
            <a:ext cx="3904267" cy="706964"/>
          </a:xfrm>
        </p:spPr>
        <p:txBody>
          <a:bodyPr/>
          <a:lstStyle/>
          <a:p>
            <a:r>
              <a:rPr lang="en-US" sz="2800" dirty="0"/>
              <a:t>Polymorphism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30FBC56-AF6C-43F4-B5A6-77A9B94E9364}"/>
              </a:ext>
            </a:extLst>
          </p:cNvPr>
          <p:cNvSpPr/>
          <p:nvPr/>
        </p:nvSpPr>
        <p:spPr>
          <a:xfrm>
            <a:off x="3017784" y="2605849"/>
            <a:ext cx="688842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{   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Functionality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F31A783-2D02-49D8-B5CB-E88B1236CDCF}"/>
              </a:ext>
            </a:extLst>
          </p:cNvPr>
          <p:cNvSpPr/>
          <p:nvPr/>
        </p:nvSpPr>
        <p:spPr>
          <a:xfrm>
            <a:off x="3018419" y="3735761"/>
            <a:ext cx="688810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  <a:endParaRPr lang="en-US" sz="1400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1C08B0D7-973D-4FAA-9B41-CD68F1A4677A}"/>
              </a:ext>
            </a:extLst>
          </p:cNvPr>
          <p:cNvSpPr/>
          <p:nvPr/>
        </p:nvSpPr>
        <p:spPr>
          <a:xfrm>
            <a:off x="3018101" y="4049445"/>
            <a:ext cx="688810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PlaneFunctionality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  <a:endParaRPr lang="en-US" sz="1400" dirty="0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9DB6E480-2A8D-48B3-B657-9FA2989E417B}"/>
              </a:ext>
            </a:extLst>
          </p:cNvPr>
          <p:cNvSpPr/>
          <p:nvPr/>
        </p:nvSpPr>
        <p:spPr>
          <a:xfrm>
            <a:off x="3018102" y="4363129"/>
            <a:ext cx="688810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IFunctionality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IsNormalFunctionality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9742705-1CF5-494E-BDCB-6474E417B3A6}"/>
              </a:ext>
            </a:extLst>
          </p:cNvPr>
          <p:cNvSpPr/>
          <p:nvPr/>
        </p:nvSpPr>
        <p:spPr>
          <a:xfrm>
            <a:off x="3018102" y="5323143"/>
            <a:ext cx="688810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Functionality.IsNormalFunctionality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53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83074-FB58-4368-B2EA-231F4174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000" y="896907"/>
            <a:ext cx="2839997" cy="706964"/>
          </a:xfrm>
        </p:spPr>
        <p:txBody>
          <a:bodyPr/>
          <a:lstStyle/>
          <a:p>
            <a:r>
              <a:rPr lang="en-US" sz="2800" dirty="0"/>
              <a:t>Polymorphism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3D5BB0A4-8BD6-4F77-B4DB-F22FD890827D}"/>
              </a:ext>
            </a:extLst>
          </p:cNvPr>
          <p:cNvSpPr/>
          <p:nvPr/>
        </p:nvSpPr>
        <p:spPr>
          <a:xfrm>
            <a:off x="269717" y="2592849"/>
            <a:ext cx="558088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IInterfaceDataReceiver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T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4AA2BD5-332E-4033-ACE2-59E1597BCC29}"/>
              </a:ext>
            </a:extLst>
          </p:cNvPr>
          <p:cNvSpPr/>
          <p:nvPr/>
        </p:nvSpPr>
        <p:spPr>
          <a:xfrm>
            <a:off x="269717" y="3546956"/>
            <a:ext cx="5580889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BusCreatUserControl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UserControl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IInterfaceDataReceiver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&lt;Vehicle&gt;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Vehicle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Bus(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Guid.NewGuid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Name.Text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Price.Text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Convert.ToInt32(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NumbersOfSeats.Text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CarFuel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FuelNameTypeFilter.SelectedItem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CarFunctionality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Convert.ToInt32(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PeopleCapacity.Text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400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A2C37EBE-8BAB-4ED8-82DF-3E4EE273892C}"/>
              </a:ext>
            </a:extLst>
          </p:cNvPr>
          <p:cNvSpPr/>
          <p:nvPr/>
        </p:nvSpPr>
        <p:spPr>
          <a:xfrm>
            <a:off x="6095999" y="2592849"/>
            <a:ext cx="582628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GetDataFromList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foreach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control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(control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IInterfaceDataReceiver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&lt;T&gt; 					receiver)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		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receiver.GetData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throw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"User Control is not defined!"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429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3582A3B-560E-4658-9EE1-EBD29D0599B0}"/>
              </a:ext>
            </a:extLst>
          </p:cNvPr>
          <p:cNvSpPr txBox="1">
            <a:spLocks/>
          </p:cNvSpPr>
          <p:nvPr/>
        </p:nvSpPr>
        <p:spPr>
          <a:xfrm>
            <a:off x="7753596" y="254578"/>
            <a:ext cx="2839998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7B11-6B51-465D-A84A-07CF8814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2" y="254578"/>
            <a:ext cx="7378304" cy="63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883967-9366-4822-8363-5E79F12C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6" y="979297"/>
            <a:ext cx="5491084" cy="541551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A2A9778-8D1C-4E9C-81AB-927096AE2E7B}"/>
              </a:ext>
            </a:extLst>
          </p:cNvPr>
          <p:cNvSpPr txBox="1">
            <a:spLocks/>
          </p:cNvSpPr>
          <p:nvPr/>
        </p:nvSpPr>
        <p:spPr>
          <a:xfrm>
            <a:off x="7658899" y="272333"/>
            <a:ext cx="2839998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5025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506A9-2419-4FFF-9D2B-E62EC5EB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48" y="893769"/>
            <a:ext cx="4109505" cy="706964"/>
          </a:xfrm>
        </p:spPr>
        <p:txBody>
          <a:bodyPr/>
          <a:lstStyle/>
          <a:p>
            <a:r>
              <a:rPr lang="en-US" sz="2800" dirty="0"/>
              <a:t>Results of program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0F48B2-B970-40B2-B9FD-D33B6560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53" y="2655559"/>
            <a:ext cx="7874494" cy="39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Зал засідань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526</TotalTime>
  <Words>260</Words>
  <Application>Microsoft Office PowerPoint</Application>
  <PresentationFormat>Широкий екран</PresentationFormat>
  <Paragraphs>67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8" baseType="lpstr">
      <vt:lpstr>Arial</vt:lpstr>
      <vt:lpstr>Cascadia Mono</vt:lpstr>
      <vt:lpstr>Century Gothic</vt:lpstr>
      <vt:lpstr>Times New Roman</vt:lpstr>
      <vt:lpstr>Wingdings</vt:lpstr>
      <vt:lpstr>Wingdings 3</vt:lpstr>
      <vt:lpstr>Зал засідань</vt:lpstr>
      <vt:lpstr>Course work on theme:</vt:lpstr>
      <vt:lpstr>The purpose of this course work</vt:lpstr>
      <vt:lpstr>Encapsulation</vt:lpstr>
      <vt:lpstr>Inheritance</vt:lpstr>
      <vt:lpstr>Polymorphism</vt:lpstr>
      <vt:lpstr>Polymorphism</vt:lpstr>
      <vt:lpstr>Презентація PowerPoint</vt:lpstr>
      <vt:lpstr>Презентація PowerPoint</vt:lpstr>
      <vt:lpstr>Results of program</vt:lpstr>
      <vt:lpstr>Results of program</vt:lpstr>
      <vt:lpstr>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 on theme:</dc:title>
  <dc:creator>Nyashuka</dc:creator>
  <cp:lastModifiedBy>Nyashuka</cp:lastModifiedBy>
  <cp:revision>31</cp:revision>
  <dcterms:created xsi:type="dcterms:W3CDTF">2022-06-05T08:43:19Z</dcterms:created>
  <dcterms:modified xsi:type="dcterms:W3CDTF">2022-06-05T21:36:37Z</dcterms:modified>
</cp:coreProperties>
</file>