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4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59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1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8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A10AE-2EBA-4D87-9AB1-EFC7F81EF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30" y="1333226"/>
            <a:ext cx="10262586" cy="1249535"/>
          </a:xfrm>
        </p:spPr>
        <p:txBody>
          <a:bodyPr>
            <a:normAutofit fontScale="90000"/>
          </a:bodyPr>
          <a:lstStyle/>
          <a:p>
            <a:pPr algn="ctr"/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Wave Version Of The Breadth-first Search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6B2691-8651-4972-B869-3D480BC11ADE}"/>
              </a:ext>
            </a:extLst>
          </p:cNvPr>
          <p:cNvSpPr txBox="1">
            <a:spLocks/>
          </p:cNvSpPr>
          <p:nvPr/>
        </p:nvSpPr>
        <p:spPr>
          <a:xfrm>
            <a:off x="1935334" y="3635014"/>
            <a:ext cx="7557858" cy="6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-202, 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Невмитим О.М.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15165D-B82B-439F-9785-A9AB4AE41CA8}"/>
              </a:ext>
            </a:extLst>
          </p:cNvPr>
          <p:cNvSpPr txBox="1">
            <a:spLocks/>
          </p:cNvSpPr>
          <p:nvPr/>
        </p:nvSpPr>
        <p:spPr>
          <a:xfrm>
            <a:off x="1686759" y="4716254"/>
            <a:ext cx="9712170" cy="6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Head: lecturer of the department SAS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Порубльов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І.М.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5C703A-7B7C-43A3-B3EB-803D64233A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4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Coursework on theme:</a:t>
            </a:r>
          </a:p>
        </p:txBody>
      </p:sp>
    </p:spTree>
    <p:extLst>
      <p:ext uri="{BB962C8B-B14F-4D97-AF65-F5344CB8AC3E}">
        <p14:creationId xmlns:p14="http://schemas.microsoft.com/office/powerpoint/2010/main" val="69571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3C64E-8219-4512-B0B7-93FADD9D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5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stage of rendering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49120-DB75-4813-A491-47D9F711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8" y="923596"/>
            <a:ext cx="10768614" cy="14556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draws from the starting point the length of all moves until it finds a way out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CE8DD4-E9B1-46E5-B8B1-8417B5BE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77" y="2394310"/>
            <a:ext cx="3821045" cy="41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FF82D-86D1-4BF3-B6DC-55E05450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174" y="0"/>
            <a:ext cx="8215651" cy="9972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OF THE PROGRAM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B87B1-D6A3-4F31-B73F-9139A8CE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856" y="1201922"/>
            <a:ext cx="9268287" cy="1319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reach the exit, the program displays only the length of the shortest path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4A857-C0B2-4045-BC01-7882E5B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36" y="3030897"/>
            <a:ext cx="3285015" cy="35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D4382-ED0E-4D6E-9171-4A802E9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1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90357-CF13-4E79-B73D-FDB6EB1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1778"/>
            <a:ext cx="9905999" cy="1949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program can read a maze in the form of a text document. She is find for the shortest way out of the maze. And can display it graphically.</a:t>
            </a:r>
          </a:p>
        </p:txBody>
      </p:sp>
    </p:spTree>
    <p:extLst>
      <p:ext uri="{BB962C8B-B14F-4D97-AF65-F5344CB8AC3E}">
        <p14:creationId xmlns:p14="http://schemas.microsoft.com/office/powerpoint/2010/main" val="394633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01E042-D318-4DEA-A86F-E6A2AB9E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46" y="2702248"/>
            <a:ext cx="7670307" cy="10441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A3B2-1AE2-4DA7-94E0-F046DD88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1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Purpose of this work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15B35-FC36-48AA-AB11-EDCF497C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2361459"/>
            <a:ext cx="9564840" cy="30450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software product that will read a symbolic version of the maze from a text file and draw it graphically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5211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97FEA-4733-400B-90C8-BB57CE8E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2"/>
            <a:ext cx="12192000" cy="8986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Tasks of coursework FIRST STAGE: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368DD-F23D-4916-8A58-51928BD2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2319"/>
            <a:ext cx="9905999" cy="41946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the text file symbolic version of the maze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symbolic maze into a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will mark the length of the step, but in general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go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along the edges of the maze and find the coordinates of all exits</a:t>
            </a: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2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9395D-A119-4A8E-96E9-4F8D6812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of coursework Second STAGE: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49D06-BDC5-4692-BD57-7D4E8516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577" y="1778971"/>
            <a:ext cx="9905999" cy="37163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frame of the maze, our walls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steps sequentially, marking the shortest path in red and all the others in black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 the exit, we finish drawing, erase all marks and draw only a short way</a:t>
            </a:r>
          </a:p>
        </p:txBody>
      </p:sp>
    </p:spTree>
    <p:extLst>
      <p:ext uri="{BB962C8B-B14F-4D97-AF65-F5344CB8AC3E}">
        <p14:creationId xmlns:p14="http://schemas.microsoft.com/office/powerpoint/2010/main" val="264651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3CEB-6FAC-49A5-9CB2-19FC807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1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in this work: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F7CF4-052E-4411-A879-8FDC86BB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103792"/>
            <a:ext cx="3892857" cy="7072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A308E4-4C87-4361-8C73-A5E7E75671EF}"/>
              </a:ext>
            </a:extLst>
          </p:cNvPr>
          <p:cNvSpPr txBox="1">
            <a:spLocks/>
          </p:cNvSpPr>
          <p:nvPr/>
        </p:nvSpPr>
        <p:spPr>
          <a:xfrm>
            <a:off x="1" y="1954567"/>
            <a:ext cx="12192000" cy="9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structures used in this work: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CF330E6-B173-4524-A2A9-9C3FC8171610}"/>
              </a:ext>
            </a:extLst>
          </p:cNvPr>
          <p:cNvSpPr txBox="1">
            <a:spLocks/>
          </p:cNvSpPr>
          <p:nvPr/>
        </p:nvSpPr>
        <p:spPr>
          <a:xfrm>
            <a:off x="2354063" y="3033201"/>
            <a:ext cx="3892857" cy="21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4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8CD8E-4983-4BC0-898D-96B3216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157" y="0"/>
            <a:ext cx="6729274" cy="165124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“Breadth-First Search” IN OUR work?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73910-BB15-4F08-9161-1A125655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7193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iterates until our queue becomes empty, each iteration we find four points around the current (left, right, top, bottom) and add them to the queue if there is a zero mark. We mark each added point with the length of the previous point plus one</a:t>
            </a:r>
          </a:p>
        </p:txBody>
      </p:sp>
    </p:spTree>
    <p:extLst>
      <p:ext uri="{BB962C8B-B14F-4D97-AF65-F5344CB8AC3E}">
        <p14:creationId xmlns:p14="http://schemas.microsoft.com/office/powerpoint/2010/main" val="12124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EB602-C2AD-47D6-8AB5-CAB791F3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05" y="0"/>
            <a:ext cx="9703294" cy="1597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use of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“BREADTH-FIRST search”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RENDERER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B2E5B-DDEB-4102-816F-CB76B0F1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renderer’s class uses the history of the search in the width of the queue to reproduce the sequential marking of the length of the steps in the maze</a:t>
            </a:r>
          </a:p>
        </p:txBody>
      </p:sp>
    </p:spTree>
    <p:extLst>
      <p:ext uri="{BB962C8B-B14F-4D97-AF65-F5344CB8AC3E}">
        <p14:creationId xmlns:p14="http://schemas.microsoft.com/office/powerpoint/2010/main" val="8607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A798E-6346-4C26-9544-EF9A6E14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"/>
            <a:ext cx="9905998" cy="8611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STARTED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4AB82-15CA-400B-9241-44A18616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318" y="972819"/>
            <a:ext cx="9747681" cy="13176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start the program we have a window where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click the render button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5203DA-3282-4AF9-99F4-F47CAF7B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48" y="2661455"/>
            <a:ext cx="7215704" cy="39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CD91-9513-4E5B-BC9B-4F27BF68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0"/>
            <a:ext cx="9905998" cy="9321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OF RENDER IS STARTED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D11A3-2E08-4BDD-B535-7D03FD12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1122025"/>
            <a:ext cx="10617693" cy="822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work out a method for painting the walls of the maze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8A18F5-8C91-42D2-9FFE-AFCDCC0D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84" y="2016675"/>
            <a:ext cx="3911765" cy="45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323</TotalTime>
  <Words>390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Tw Cen MT</vt:lpstr>
      <vt:lpstr>Контур</vt:lpstr>
      <vt:lpstr> Visualization Of The Wave Version Of The Breadth-first Search</vt:lpstr>
      <vt:lpstr>Purpose of this work </vt:lpstr>
      <vt:lpstr>Tasks of coursework FIRST STAGE:</vt:lpstr>
      <vt:lpstr>Tasks of coursework Second STAGE:</vt:lpstr>
      <vt:lpstr>Algorithm used in this work:</vt:lpstr>
      <vt:lpstr>How does  “Breadth-First Search” IN OUR work?</vt:lpstr>
      <vt:lpstr>Partial use of  “BREADTH-FIRST search” in RENDERER</vt:lpstr>
      <vt:lpstr>PROGRAM STARTED</vt:lpstr>
      <vt:lpstr>FIRST STAGE OF RENDER IS STARTED</vt:lpstr>
      <vt:lpstr>Second stage of rendering</vt:lpstr>
      <vt:lpstr>FINAL RESULT OF THE PROGRAM</vt:lpstr>
      <vt:lpstr>Conclusions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The Wave Version Of The Search In Width</dc:title>
  <dc:creator>Oleg Nevmitiy</dc:creator>
  <cp:lastModifiedBy>Oleg Nevmitiy</cp:lastModifiedBy>
  <cp:revision>26</cp:revision>
  <dcterms:created xsi:type="dcterms:W3CDTF">2021-12-29T15:27:46Z</dcterms:created>
  <dcterms:modified xsi:type="dcterms:W3CDTF">2021-12-30T08:15:32Z</dcterms:modified>
</cp:coreProperties>
</file>