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DF6B-F64B-483D-B12B-B362C2C588E5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7363-21D8-4C56-8ACF-BA9F0B715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DF6B-F64B-483D-B12B-B362C2C588E5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7363-21D8-4C56-8ACF-BA9F0B715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DF6B-F64B-483D-B12B-B362C2C588E5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7363-21D8-4C56-8ACF-BA9F0B715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DF6B-F64B-483D-B12B-B362C2C588E5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7363-21D8-4C56-8ACF-BA9F0B715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DF6B-F64B-483D-B12B-B362C2C588E5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7363-21D8-4C56-8ACF-BA9F0B715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DF6B-F64B-483D-B12B-B362C2C588E5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7363-21D8-4C56-8ACF-BA9F0B715A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DF6B-F64B-483D-B12B-B362C2C588E5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7363-21D8-4C56-8ACF-BA9F0B715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DF6B-F64B-483D-B12B-B362C2C588E5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7363-21D8-4C56-8ACF-BA9F0B715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DF6B-F64B-483D-B12B-B362C2C588E5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7363-21D8-4C56-8ACF-BA9F0B715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DF6B-F64B-483D-B12B-B362C2C588E5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987363-21D8-4C56-8ACF-BA9F0B715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DF6B-F64B-483D-B12B-B362C2C588E5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7363-21D8-4C56-8ACF-BA9F0B715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FAADF6B-F64B-483D-B12B-B362C2C588E5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9987363-21D8-4C56-8ACF-BA9F0B715A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Kết quả hình ảnh cho deadpoo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1082827"/>
            <a:ext cx="4724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Kết quả hình ảnh cho deadpool play video ga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0"/>
            <a:ext cx="4457700" cy="68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chemeClr val="accent4">
                  <a:shade val="51000"/>
                  <a:satMod val="130000"/>
                  <a:alpha val="5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sz="5400" smtClean="0"/>
              <a:t>JOY Stick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gradFill>
            <a:gsLst>
              <a:gs pos="0">
                <a:schemeClr val="dk1">
                  <a:shade val="51000"/>
                  <a:satMod val="130000"/>
                  <a:alpha val="50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AuTHOR: HieuPM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AutoShape 6" descr="Kết quả hình ảnh cho deadpool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mtClean="0"/>
              <a:t>Tổng Quan về JoySTICk </a:t>
            </a:r>
            <a:endParaRPr lang="en-US"/>
          </a:p>
        </p:txBody>
      </p:sp>
      <p:pic>
        <p:nvPicPr>
          <p:cNvPr id="2050" name="Picture 2" descr="Kết quả hình ảnh cho deadpoo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382" y="1442833"/>
            <a:ext cx="5084618" cy="541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609600" y="1143000"/>
            <a:ext cx="4038600" cy="1752600"/>
          </a:xfrm>
          <a:prstGeom prst="wedgeRectCallout">
            <a:avLst>
              <a:gd name="adj1" fmla="val 68704"/>
              <a:gd name="adj2" fmla="val 49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Joystick</a:t>
            </a:r>
            <a:endParaRPr lang="en-US"/>
          </a:p>
        </p:txBody>
      </p:sp>
      <p:pic>
        <p:nvPicPr>
          <p:cNvPr id="2052" name="Picture 4" descr="Kết quả hình ảnh cho p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018" y="2250162"/>
            <a:ext cx="3200400" cy="240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Kết quả hình ảnh cho joysti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7048500"/>
            <a:ext cx="9677400" cy="1468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54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ustom 1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F0000"/>
      </a:accent2>
      <a:accent3>
        <a:srgbClr val="000000"/>
      </a:accent3>
      <a:accent4>
        <a:srgbClr val="C00000"/>
      </a:accent4>
      <a:accent5>
        <a:srgbClr val="C94B05"/>
      </a:accent5>
      <a:accent6>
        <a:srgbClr val="797B7E"/>
      </a:accent6>
      <a:hlink>
        <a:srgbClr val="5F5F5F"/>
      </a:hlink>
      <a:folHlink>
        <a:srgbClr val="969696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190</TotalTime>
  <Words>10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Angles</vt:lpstr>
      <vt:lpstr>JOY Stick</vt:lpstr>
      <vt:lpstr>Tổng Quan về JoySTICk </vt:lpstr>
    </vt:vector>
  </TitlesOfParts>
  <Company>TEAM 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JOY Stick</dc:title>
  <dc:creator>Leo</dc:creator>
  <cp:lastModifiedBy>Leo</cp:lastModifiedBy>
  <cp:revision>4</cp:revision>
  <dcterms:created xsi:type="dcterms:W3CDTF">2017-07-31T13:36:17Z</dcterms:created>
  <dcterms:modified xsi:type="dcterms:W3CDTF">2017-07-31T16:46:34Z</dcterms:modified>
</cp:coreProperties>
</file>