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2647949"/>
            <a:ext cx="3571875" cy="42100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4" y="1730403"/>
            <a:ext cx="5648623" cy="1204307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9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2647949"/>
            <a:ext cx="3571875" cy="421005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8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2647949"/>
            <a:ext cx="3571875" cy="42100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8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4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4" y="2618913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7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2647949"/>
            <a:ext cx="3571875" cy="42100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5048250"/>
            <a:ext cx="3571875" cy="180975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2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1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9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CEFA3F-5BF5-425B-8D41-2963974E414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3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3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2BA8155-F5C5-448E-BBBD-D9545E16E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82107" y="1101853"/>
            <a:ext cx="7564760" cy="1204307"/>
          </a:xfrm>
        </p:spPr>
        <p:txBody>
          <a:bodyPr/>
          <a:lstStyle/>
          <a:p>
            <a:r>
              <a:rPr lang="en-US" smtClean="0"/>
              <a:t>Học ARDUINO – Bài 3</a:t>
            </a:r>
            <a:br>
              <a:rPr lang="en-US" smtClean="0"/>
            </a:br>
            <a:r>
              <a:rPr lang="en-US" smtClean="0"/>
              <a:t>Nút Bấm – PUSH BUTTON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Author: HiÊU 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Cấu tạo của nút Bấm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2209801"/>
            <a:ext cx="3429000" cy="118537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/>
            <a:r>
              <a:rPr lang="en-US" smtClean="0"/>
              <a:t>Nút bấm hoạt động theo nguyên tắc là thay đổi trạng thái dẫn/ ngắt của dòng điện bằng tiếp xúc trực tiếp 2 bề mặt kim loại với nhau</a:t>
            </a:r>
            <a:endParaRPr lang="en-US"/>
          </a:p>
        </p:txBody>
      </p:sp>
      <p:pic>
        <p:nvPicPr>
          <p:cNvPr id="1026" name="Picture 2" descr="Kết quả hình ảnh cho push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2" y="1447800"/>
            <a:ext cx="512552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7818" y="3886200"/>
            <a:ext cx="3429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/>
              <a:t>Nút bấm có 2 loại chính: Có lưu trạng thái và không lưu trạng thái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Cách mắc</a:t>
            </a:r>
            <a:r>
              <a:rPr lang="en-US" smtClean="0"/>
              <a:t> </a:t>
            </a:r>
            <a:r>
              <a:rPr lang="en-US" smtClean="0"/>
              <a:t>của nút Bấm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1"/>
            <a:ext cx="3429000" cy="118537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/>
            <a:r>
              <a:rPr lang="en-US" smtClean="0"/>
              <a:t>Cấu hình PULLUP  resistor: Khi nút bấm nhả ra, vi điều khiển sẽ đọc được giá trị 1 và khi được bấm vđk nhận giá trị 0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5257800"/>
            <a:ext cx="34290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/>
              <a:t>Cấu hình PULLDOWN resistor: Khi nút bấm nhả ra, vi điều khiển sẽ đọc giá trị 0 và khi nút được bấm vđk nhận giá trị 1</a:t>
            </a:r>
            <a:endParaRPr lang="en-US"/>
          </a:p>
        </p:txBody>
      </p:sp>
      <p:pic>
        <p:nvPicPr>
          <p:cNvPr id="1028" name="Picture 4" descr="Kết quả hình ảnh cho push button pull up resis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1144969"/>
            <a:ext cx="2383825" cy="5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Hiện tượng nảy Nút - Bouncing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1"/>
            <a:ext cx="3429000" cy="11853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/>
            <a:r>
              <a:rPr lang="en-US" smtClean="0"/>
              <a:t>Khi nhấn nút, giá trị đọc được từ nút thường sẽ bị dao động giữ On và Off trong khoảng thời gian ngắn (cỡ 50ms)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8418" y="3124200"/>
            <a:ext cx="3429000" cy="1143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mtClean="0"/>
              <a:t>Để tránh nhiễu này người ta thường viết hàm debounce – chống nảy nút để đọc giá trị của nút bấm</a:t>
            </a:r>
            <a:endParaRPr lang="en-US"/>
          </a:p>
        </p:txBody>
      </p:sp>
      <p:pic>
        <p:nvPicPr>
          <p:cNvPr id="1026" name="Picture 2" descr="Kết quả hình ảnh cho button boun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78780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media0.giphy.com/media/elVATJ6fo681O/200.webp#7-grid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i.imgur.com/V87xUA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18" y="4428421"/>
            <a:ext cx="2895600" cy="2443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</TotalTime>
  <Words>178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Học ARDUINO – Bài 3 Nút Bấm – PUSH BUTTON</vt:lpstr>
      <vt:lpstr>Cấu tạo của nút Bấm</vt:lpstr>
      <vt:lpstr>Cách mắc của nút Bấm</vt:lpstr>
      <vt:lpstr>Hiện tượng nảy Nút - Bouncing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ARDUINO – Bài 3 Nút Bấm – PUSH BUTTON</dc:title>
  <dc:creator>Leo</dc:creator>
  <cp:lastModifiedBy>Leo</cp:lastModifiedBy>
  <cp:revision>6</cp:revision>
  <dcterms:created xsi:type="dcterms:W3CDTF">2017-07-25T16:27:19Z</dcterms:created>
  <dcterms:modified xsi:type="dcterms:W3CDTF">2017-07-26T01:22:18Z</dcterms:modified>
</cp:coreProperties>
</file>