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5C4A-9FE6-4AB4-9117-CB08E66DE01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B652-C0A9-4A18-9A6D-428AA0D5F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5C4A-9FE6-4AB4-9117-CB08E66DE01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B652-C0A9-4A18-9A6D-428AA0D5F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5C4A-9FE6-4AB4-9117-CB08E66DE01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B652-C0A9-4A18-9A6D-428AA0D5F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5C4A-9FE6-4AB4-9117-CB08E66DE01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B652-C0A9-4A18-9A6D-428AA0D5F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5C4A-9FE6-4AB4-9117-CB08E66DE01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B652-C0A9-4A18-9A6D-428AA0D5F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5C4A-9FE6-4AB4-9117-CB08E66DE01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B652-C0A9-4A18-9A6D-428AA0D5FB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5C4A-9FE6-4AB4-9117-CB08E66DE01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B652-C0A9-4A18-9A6D-428AA0D5F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5C4A-9FE6-4AB4-9117-CB08E66DE01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B652-C0A9-4A18-9A6D-428AA0D5F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5C4A-9FE6-4AB4-9117-CB08E66DE01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B652-C0A9-4A18-9A6D-428AA0D5F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5C4A-9FE6-4AB4-9117-CB08E66DE01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00B652-C0A9-4A18-9A6D-428AA0D5F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5C4A-9FE6-4AB4-9117-CB08E66DE01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B652-C0A9-4A18-9A6D-428AA0D5F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B45C4A-9FE6-4AB4-9117-CB08E66DE01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300B652-C0A9-4A18-9A6D-428AA0D5FB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LED MA TRẬN </a:t>
            </a:r>
            <a:br>
              <a:rPr lang="en-US" smtClean="0"/>
            </a:br>
            <a:r>
              <a:rPr lang="en-US" smtClean="0"/>
              <a:t>LED - MATRIX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Author: HieuPM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mtClean="0"/>
              <a:t>Cấu tạo của LED matrận</a:t>
            </a:r>
            <a:endParaRPr lang="en-US"/>
          </a:p>
        </p:txBody>
      </p:sp>
      <p:pic>
        <p:nvPicPr>
          <p:cNvPr id="1026" name="Picture 2" descr="Kết quả hình ảnh cho led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18309"/>
            <a:ext cx="6553200" cy="402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1" y="5225534"/>
            <a:ext cx="8763000" cy="70788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FFFF00"/>
                </a:solidFill>
              </a:rPr>
              <a:t>Bao gồm m hàng và n cột, các các led trên cùng một hàng nối chung cực âm, </a:t>
            </a:r>
          </a:p>
          <a:p>
            <a:r>
              <a:rPr lang="en-US" sz="2000" smtClean="0">
                <a:solidFill>
                  <a:srgbClr val="FFFF00"/>
                </a:solidFill>
              </a:rPr>
              <a:t>các led trên cùng một cột nối chung cực dương.</a:t>
            </a:r>
            <a:endParaRPr lang="en-US" sz="20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mtClean="0"/>
              <a:t>Cách đấu dây</a:t>
            </a:r>
            <a:endParaRPr lang="en-US"/>
          </a:p>
        </p:txBody>
      </p:sp>
      <p:pic>
        <p:nvPicPr>
          <p:cNvPr id="4098" name="Picture 2" descr="Kết quả hình ảnh cho w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6881">
            <a:off x="802717" y="1349419"/>
            <a:ext cx="2462488" cy="129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ết quả hình ảnh cho resistor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6" b="100000" l="22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48482"/>
            <a:ext cx="42291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3899021"/>
            <a:ext cx="4572000" cy="804372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000" smtClean="0"/>
              <a:t>Không quên cắm trở vào 1 trong 2 đầu âm dương của led ma trận</a:t>
            </a:r>
            <a:endParaRPr lang="en-US" sz="20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34627"/>
            <a:ext cx="35433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6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mtClean="0"/>
              <a:t>Vấn đề của lED matrận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80437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r>
              <a:rPr lang="en-US" sz="2000" smtClean="0"/>
              <a:t>Mọi điểm trên led đều có thể điều khiển được, nhưng khi điều khiển 2 điểm trở lên các điểm không mong muốn có thể sẽ sáng theo.</a:t>
            </a:r>
            <a:endParaRPr lang="en-US" sz="2000"/>
          </a:p>
        </p:txBody>
      </p:sp>
      <p:sp>
        <p:nvSpPr>
          <p:cNvPr id="4" name="Rectangle 3"/>
          <p:cNvSpPr/>
          <p:nvPr/>
        </p:nvSpPr>
        <p:spPr>
          <a:xfrm>
            <a:off x="1617519" y="2590800"/>
            <a:ext cx="6858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90355" y="2590800"/>
            <a:ext cx="6858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17519" y="3429000"/>
            <a:ext cx="6858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56564" y="2590800"/>
            <a:ext cx="6858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2590800"/>
            <a:ext cx="6858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56564" y="3429000"/>
            <a:ext cx="6858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29400" y="3429000"/>
            <a:ext cx="6858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Kết quả hình ảnh cho light bulb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4751576"/>
            <a:ext cx="1752600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2" name="Picture 4" descr="Kết quả hình ảnh cho reality broken light bulb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332" y="4615844"/>
            <a:ext cx="1353198" cy="2024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5" name="TextBox 14"/>
          <p:cNvSpPr txBox="1"/>
          <p:nvPr/>
        </p:nvSpPr>
        <p:spPr>
          <a:xfrm>
            <a:off x="1589163" y="2069068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FF0000"/>
                </a:solidFill>
              </a:rPr>
              <a:t>VCC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61999" y="2069068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FF0000"/>
                </a:solidFill>
              </a:rPr>
              <a:t>VCC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1044" y="273364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GND</a:t>
            </a:r>
            <a:endParaRPr lang="en-US" sz="2000" b="1"/>
          </a:p>
        </p:txBody>
      </p:sp>
      <p:sp>
        <p:nvSpPr>
          <p:cNvPr id="20" name="TextBox 19"/>
          <p:cNvSpPr txBox="1"/>
          <p:nvPr/>
        </p:nvSpPr>
        <p:spPr>
          <a:xfrm>
            <a:off x="654365" y="357184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GND</a:t>
            </a:r>
            <a:endParaRPr lang="en-US" sz="2000" b="1"/>
          </a:p>
        </p:txBody>
      </p:sp>
      <p:sp>
        <p:nvSpPr>
          <p:cNvPr id="21" name="Rectangle 20"/>
          <p:cNvSpPr/>
          <p:nvPr/>
        </p:nvSpPr>
        <p:spPr>
          <a:xfrm>
            <a:off x="2490355" y="3429000"/>
            <a:ext cx="6858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mtClean="0"/>
              <a:t>Giải thuật Quét LED matrận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635240" cy="499571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US" smtClean="0">
                <a:solidFill>
                  <a:schemeClr val="tx1"/>
                </a:solidFill>
              </a:rPr>
              <a:t>B1: Tạo thư viện chứa bản đồ của từng led tạo thành kí tự. Nên viết bằng bit để tiết kiệm bộ nhớ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127" y="1905000"/>
            <a:ext cx="7696200" cy="838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tx1"/>
                </a:solidFill>
              </a:rPr>
              <a:t>B2: Cho từng led sáng lần lượt từ đầu đến hết kí tự. Với thời gian trễ đủ nhỏ mắt người sẽ  không cảm nhận được sự bật tắt của led.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2971800"/>
            <a:ext cx="7696200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tx1"/>
                </a:solidFill>
              </a:rPr>
              <a:t>B3: Lặp lại nhiều lần quét từng kí tự, thay đổi hiệu chỉnh các thời gian trễ để có kết quả như ý,</a:t>
            </a:r>
          </a:p>
        </p:txBody>
      </p:sp>
      <p:pic>
        <p:nvPicPr>
          <p:cNvPr id="3074" name="Picture 2" descr="Kết quả hình ảnh cho led matrix 8x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3962400"/>
            <a:ext cx="34480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68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mtClean="0"/>
              <a:t>Mã hóa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9200" y="1066800"/>
            <a:ext cx="2971800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mtClean="0">
                <a:solidFill>
                  <a:schemeClr val="tx1"/>
                </a:solidFill>
              </a:rPr>
              <a:t>Ta quy định bit 0 là tắt đèn và bit 1 là bật đèn, ví dụ chữ A in hoa sẽ được viết là:</a:t>
            </a:r>
          </a:p>
        </p:txBody>
      </p:sp>
      <p:pic>
        <p:nvPicPr>
          <p:cNvPr id="3074" name="Picture 2" descr="Kết quả hình ảnh cho led matrix 8x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3962400"/>
            <a:ext cx="34480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212273" y="2209800"/>
            <a:ext cx="1097974" cy="28124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tx1"/>
                </a:solidFill>
              </a:rPr>
              <a:t>01110000</a:t>
            </a:r>
          </a:p>
          <a:p>
            <a:r>
              <a:rPr lang="en-US" smtClean="0">
                <a:solidFill>
                  <a:schemeClr val="tx1"/>
                </a:solidFill>
              </a:rPr>
              <a:t>10001000</a:t>
            </a:r>
          </a:p>
          <a:p>
            <a:r>
              <a:rPr lang="en-US" smtClean="0">
                <a:solidFill>
                  <a:schemeClr val="tx1"/>
                </a:solidFill>
              </a:rPr>
              <a:t>10001000</a:t>
            </a:r>
          </a:p>
          <a:p>
            <a:r>
              <a:rPr lang="en-US" smtClean="0">
                <a:solidFill>
                  <a:schemeClr val="tx1"/>
                </a:solidFill>
              </a:rPr>
              <a:t>11111000</a:t>
            </a:r>
          </a:p>
          <a:p>
            <a:r>
              <a:rPr lang="en-US" smtClean="0">
                <a:solidFill>
                  <a:schemeClr val="tx1"/>
                </a:solidFill>
              </a:rPr>
              <a:t>10001000</a:t>
            </a:r>
          </a:p>
          <a:p>
            <a:r>
              <a:rPr lang="en-US" smtClean="0">
                <a:solidFill>
                  <a:schemeClr val="tx1"/>
                </a:solidFill>
              </a:rPr>
              <a:t>10001000</a:t>
            </a:r>
          </a:p>
          <a:p>
            <a:r>
              <a:rPr lang="en-US" smtClean="0">
                <a:solidFill>
                  <a:schemeClr val="tx1"/>
                </a:solidFill>
              </a:rPr>
              <a:t>10001000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68538" y="1066800"/>
            <a:ext cx="4346862" cy="1406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mtClean="0">
                <a:solidFill>
                  <a:schemeClr val="tx1"/>
                </a:solidFill>
              </a:rPr>
              <a:t>Dưới dạng hexa:</a:t>
            </a:r>
          </a:p>
          <a:p>
            <a:pPr marL="0" indent="0"/>
            <a:r>
              <a:rPr lang="en-US" smtClean="0">
                <a:solidFill>
                  <a:schemeClr val="tx1"/>
                </a:solidFill>
              </a:rPr>
              <a:t>0x708888F88888888</a:t>
            </a:r>
          </a:p>
          <a:p>
            <a:pPr marL="0" indent="0"/>
            <a:r>
              <a:rPr lang="en-US" smtClean="0">
                <a:solidFill>
                  <a:schemeClr val="tx1"/>
                </a:solidFill>
              </a:rPr>
              <a:t>Tách ra thành 2 số int 32bit là </a:t>
            </a:r>
          </a:p>
          <a:p>
            <a:pPr marL="0" indent="0"/>
            <a:r>
              <a:rPr lang="en-US" smtClean="0">
                <a:solidFill>
                  <a:schemeClr val="tx1"/>
                </a:solidFill>
              </a:rPr>
              <a:t>0x708888F8 và </a:t>
            </a:r>
            <a:r>
              <a:rPr lang="en-US" smtClean="0">
                <a:solidFill>
                  <a:schemeClr val="tx1"/>
                </a:solidFill>
              </a:rPr>
              <a:t> 0x88888888</a:t>
            </a:r>
            <a:endParaRPr 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mtClean="0"/>
              <a:t>Dịch BIT và Đọc BIT</a:t>
            </a:r>
            <a:endParaRPr lang="en-US"/>
          </a:p>
        </p:txBody>
      </p:sp>
      <p:pic>
        <p:nvPicPr>
          <p:cNvPr id="2050" name="Picture 2" descr="Kết quả hình ảnh cho pu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6" y="1143000"/>
            <a:ext cx="377613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648200" y="1229591"/>
            <a:ext cx="2971800" cy="990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mtClean="0">
                <a:solidFill>
                  <a:schemeClr val="tx1"/>
                </a:solidFill>
              </a:rPr>
              <a:t>Để đọc 1 bit mong muốn ta dùng kĩ thuật che đi những phần tử không cần thiết bằng lênh &amp; trên bit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34345" y="2362200"/>
            <a:ext cx="2971800" cy="990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mtClean="0">
                <a:solidFill>
                  <a:schemeClr val="tx1"/>
                </a:solidFill>
              </a:rPr>
              <a:t>VD: 0xA &amp; 0b1000 ta thu được</a:t>
            </a:r>
          </a:p>
          <a:p>
            <a:pPr marL="0" indent="0"/>
            <a:r>
              <a:rPr lang="en-US" smtClean="0">
                <a:solidFill>
                  <a:schemeClr val="tx1"/>
                </a:solidFill>
              </a:rPr>
              <a:t> 0b1000  sau khi dịch 3 bit sang phải còn lại 0b0001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648200" y="3505200"/>
            <a:ext cx="2971800" cy="990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mtClean="0">
                <a:solidFill>
                  <a:schemeClr val="tx1"/>
                </a:solidFill>
              </a:rPr>
              <a:t>Dịch trái A 1 lần và thực hiện lệnh trên trong 4 lần liên tiếp ta đã tách được 4 bit của phần tử A  để đem so sánh</a:t>
            </a:r>
          </a:p>
        </p:txBody>
      </p:sp>
      <p:pic>
        <p:nvPicPr>
          <p:cNvPr id="2052" name="Picture 4" descr="Hình ảnh có li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99" y="4267200"/>
            <a:ext cx="3048000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1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303</TotalTime>
  <Words>317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LED MA TRẬN  LED - MATRIX</vt:lpstr>
      <vt:lpstr>Cấu tạo của LED matrận</vt:lpstr>
      <vt:lpstr>Cách đấu dây</vt:lpstr>
      <vt:lpstr>Vấn đề của lED matrận</vt:lpstr>
      <vt:lpstr>Giải thuật Quét LED matrận</vt:lpstr>
      <vt:lpstr>Mã hóa</vt:lpstr>
      <vt:lpstr>Dịch BIT và Đọc BIT</vt:lpstr>
    </vt:vector>
  </TitlesOfParts>
  <Company>TEAM 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 MA TRẬN  LED - MATRIX</dc:title>
  <dc:creator>Leo</dc:creator>
  <cp:lastModifiedBy>Leo</cp:lastModifiedBy>
  <cp:revision>12</cp:revision>
  <dcterms:created xsi:type="dcterms:W3CDTF">2017-07-27T09:35:40Z</dcterms:created>
  <dcterms:modified xsi:type="dcterms:W3CDTF">2017-07-27T15:04:22Z</dcterms:modified>
</cp:coreProperties>
</file>