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9" r:id="rId4"/>
    <p:sldId id="260" r:id="rId5"/>
    <p:sldId id="258" r:id="rId6"/>
    <p:sldId id="261" r:id="rId7"/>
    <p:sldId id="262" r:id="rId8"/>
    <p:sldId id="264" r:id="rId9"/>
    <p:sldId id="263"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2"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2BA486-EA9D-49A7-9369-CC423DDB9004}" type="datetimeFigureOut">
              <a:rPr lang="en-US" smtClean="0"/>
              <a:t>8/7/2017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372C6-2FDF-497B-8F42-E70BD3632DF7}" type="slidenum">
              <a:rPr lang="en-US" smtClean="0"/>
              <a:t>‹#›</a:t>
            </a:fld>
            <a:endParaRPr lang="en-US"/>
          </a:p>
        </p:txBody>
      </p:sp>
    </p:spTree>
    <p:extLst>
      <p:ext uri="{BB962C8B-B14F-4D97-AF65-F5344CB8AC3E}">
        <p14:creationId xmlns:p14="http://schemas.microsoft.com/office/powerpoint/2010/main" val="85937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D372C6-2FDF-497B-8F42-E70BD3632DF7}" type="slidenum">
              <a:rPr lang="en-US" smtClean="0"/>
              <a:t>3</a:t>
            </a:fld>
            <a:endParaRPr lang="en-US"/>
          </a:p>
        </p:txBody>
      </p:sp>
    </p:spTree>
    <p:extLst>
      <p:ext uri="{BB962C8B-B14F-4D97-AF65-F5344CB8AC3E}">
        <p14:creationId xmlns:p14="http://schemas.microsoft.com/office/powerpoint/2010/main" val="2081112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D372C6-2FDF-497B-8F42-E70BD3632DF7}" type="slidenum">
              <a:rPr lang="en-US" smtClean="0"/>
              <a:t>4</a:t>
            </a:fld>
            <a:endParaRPr lang="en-US"/>
          </a:p>
        </p:txBody>
      </p:sp>
    </p:spTree>
    <p:extLst>
      <p:ext uri="{BB962C8B-B14F-4D97-AF65-F5344CB8AC3E}">
        <p14:creationId xmlns:p14="http://schemas.microsoft.com/office/powerpoint/2010/main" val="208111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D372C6-2FDF-497B-8F42-E70BD3632DF7}" type="slidenum">
              <a:rPr lang="en-US" smtClean="0"/>
              <a:t>7</a:t>
            </a:fld>
            <a:endParaRPr lang="en-US"/>
          </a:p>
        </p:txBody>
      </p:sp>
    </p:spTree>
    <p:extLst>
      <p:ext uri="{BB962C8B-B14F-4D97-AF65-F5344CB8AC3E}">
        <p14:creationId xmlns:p14="http://schemas.microsoft.com/office/powerpoint/2010/main" val="371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D372C6-2FDF-497B-8F42-E70BD3632DF7}" type="slidenum">
              <a:rPr lang="en-US" smtClean="0"/>
              <a:t>12</a:t>
            </a:fld>
            <a:endParaRPr lang="en-US"/>
          </a:p>
        </p:txBody>
      </p:sp>
    </p:spTree>
    <p:extLst>
      <p:ext uri="{BB962C8B-B14F-4D97-AF65-F5344CB8AC3E}">
        <p14:creationId xmlns:p14="http://schemas.microsoft.com/office/powerpoint/2010/main" val="147220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3A5BE937-C5BE-49D7-9DE7-C5A64D32DF7F}" type="datetimeFigureOut">
              <a:rPr lang="en-US" smtClean="0"/>
              <a:t>8/7/2017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2556791-F8F2-4E54-A301-4E2D57B45633}"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56791-F8F2-4E54-A301-4E2D57B456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56791-F8F2-4E54-A301-4E2D57B456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lvl1pPr>
              <a:defRPr u="sng"/>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56791-F8F2-4E54-A301-4E2D57B4563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3A5BE937-C5BE-49D7-9DE7-C5A64D32DF7F}" type="datetimeFigureOut">
              <a:rPr lang="en-US" smtClean="0"/>
              <a:t>8/7/2017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2556791-F8F2-4E54-A301-4E2D57B45633}"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2556791-F8F2-4E54-A301-4E2D57B45633}"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2556791-F8F2-4E54-A301-4E2D57B456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556791-F8F2-4E54-A301-4E2D57B45633}"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A5BE937-C5BE-49D7-9DE7-C5A64D32DF7F}" type="datetimeFigureOut">
              <a:rPr lang="en-US" smtClean="0"/>
              <a:t>8/7/2017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556791-F8F2-4E54-A301-4E2D57B456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3A5BE937-C5BE-49D7-9DE7-C5A64D32DF7F}" type="datetimeFigureOut">
              <a:rPr lang="en-US" smtClean="0"/>
              <a:t>8/7/2017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2556791-F8F2-4E54-A301-4E2D57B45633}"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3A5BE937-C5BE-49D7-9DE7-C5A64D32DF7F}" type="datetimeFigureOut">
              <a:rPr lang="en-US" smtClean="0"/>
              <a:t>8/7/2017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2556791-F8F2-4E54-A301-4E2D57B45633}"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A5BE937-C5BE-49D7-9DE7-C5A64D32DF7F}" type="datetimeFigureOut">
              <a:rPr lang="en-US" smtClean="0"/>
              <a:t>8/7/2017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2556791-F8F2-4E54-A301-4E2D57B45633}"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GIT for Dummies</a:t>
            </a:r>
            <a:endParaRPr lang="en-US"/>
          </a:p>
        </p:txBody>
      </p:sp>
      <p:sp>
        <p:nvSpPr>
          <p:cNvPr id="3" name="Subtitle 2"/>
          <p:cNvSpPr>
            <a:spLocks noGrp="1"/>
          </p:cNvSpPr>
          <p:nvPr>
            <p:ph type="subTitle" idx="1"/>
          </p:nvPr>
        </p:nvSpPr>
        <p:spPr/>
        <p:txBody>
          <a:bodyPr/>
          <a:lstStyle/>
          <a:p>
            <a:r>
              <a:rPr lang="en-US" smtClean="0"/>
              <a:t>Author: HieuPM</a:t>
            </a:r>
            <a:endParaRPr lang="en-US"/>
          </a:p>
        </p:txBody>
      </p:sp>
      <p:pic>
        <p:nvPicPr>
          <p:cNvPr id="1026" name="Picture 2" descr="Kết quả hình ảnh cho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86200"/>
            <a:ext cx="5254625" cy="219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78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Branching#1</a:t>
            </a:r>
            <a:endParaRPr lang="en-US"/>
          </a:p>
        </p:txBody>
      </p:sp>
      <p:sp>
        <p:nvSpPr>
          <p:cNvPr id="3" name="Content Placeholder 2"/>
          <p:cNvSpPr>
            <a:spLocks noGrp="1"/>
          </p:cNvSpPr>
          <p:nvPr>
            <p:ph idx="1"/>
          </p:nvPr>
        </p:nvSpPr>
        <p:spPr>
          <a:xfrm>
            <a:off x="457200" y="1646236"/>
            <a:ext cx="8229600" cy="4830763"/>
          </a:xfrm>
        </p:spPr>
        <p:txBody>
          <a:bodyPr>
            <a:normAutofit/>
          </a:bodyPr>
          <a:lstStyle/>
          <a:p>
            <a:r>
              <a:rPr lang="en-US" smtClean="0"/>
              <a:t>Nhánh (Branches) được sử dụng để phát triển những ứng dụng tách biệt với nhau.</a:t>
            </a:r>
          </a:p>
          <a:p>
            <a:r>
              <a:rPr lang="en-US" smtClean="0">
                <a:solidFill>
                  <a:schemeClr val="accent5"/>
                </a:solidFill>
              </a:rPr>
              <a:t>Nhánh </a:t>
            </a:r>
            <a:r>
              <a:rPr lang="en-US" b="1" smtClean="0">
                <a:solidFill>
                  <a:schemeClr val="bg1"/>
                </a:solidFill>
              </a:rPr>
              <a:t>master</a:t>
            </a:r>
            <a:r>
              <a:rPr lang="en-US" smtClean="0">
                <a:solidFill>
                  <a:schemeClr val="accent5"/>
                </a:solidFill>
              </a:rPr>
              <a:t> là nhánh “mặc định” khi bạn tạo một repository.</a:t>
            </a:r>
          </a:p>
          <a:p>
            <a:r>
              <a:rPr lang="en-US" smtClean="0"/>
              <a:t>Sử dụng các nhánh khác để phát triển và sát nhập chúng trở lại </a:t>
            </a:r>
            <a:r>
              <a:rPr lang="en-US" b="1" smtClean="0">
                <a:solidFill>
                  <a:schemeClr val="bg1"/>
                </a:solidFill>
              </a:rPr>
              <a:t>nhánh master </a:t>
            </a:r>
            <a:r>
              <a:rPr lang="en-US" smtClean="0"/>
              <a:t>sau khi hoàn thiện.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714971"/>
            <a:ext cx="4800600" cy="17995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73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Branching#2</a:t>
            </a:r>
            <a:endParaRPr lang="en-US"/>
          </a:p>
        </p:txBody>
      </p:sp>
      <p:sp>
        <p:nvSpPr>
          <p:cNvPr id="3" name="Content Placeholder 2"/>
          <p:cNvSpPr>
            <a:spLocks noGrp="1"/>
          </p:cNvSpPr>
          <p:nvPr>
            <p:ph idx="1"/>
          </p:nvPr>
        </p:nvSpPr>
        <p:spPr>
          <a:xfrm>
            <a:off x="457200" y="1646236"/>
            <a:ext cx="8229600" cy="4983164"/>
          </a:xfrm>
        </p:spPr>
        <p:txBody>
          <a:bodyPr>
            <a:normAutofit lnSpcReduction="10000"/>
          </a:bodyPr>
          <a:lstStyle/>
          <a:p>
            <a:r>
              <a:rPr lang="en-US" smtClean="0"/>
              <a:t>Tạo một nhánh với tên vd: </a:t>
            </a:r>
            <a:r>
              <a:rPr lang="en-US" i="1" smtClean="0"/>
              <a:t>“feature_x”</a:t>
            </a:r>
            <a:r>
              <a:rPr lang="en-US" smtClean="0"/>
              <a:t> và chuyển sang nhanh đó:</a:t>
            </a:r>
          </a:p>
          <a:p>
            <a:pPr marL="0" indent="0" algn="ctr">
              <a:buNone/>
            </a:pPr>
            <a:r>
              <a:rPr lang="en-US" b="1">
                <a:solidFill>
                  <a:schemeClr val="bg1"/>
                </a:solidFill>
              </a:rPr>
              <a:t>g</a:t>
            </a:r>
            <a:r>
              <a:rPr lang="en-US" b="1" smtClean="0">
                <a:solidFill>
                  <a:schemeClr val="bg1"/>
                </a:solidFill>
              </a:rPr>
              <a:t>it checkout </a:t>
            </a:r>
            <a:r>
              <a:rPr lang="en-US" b="1" smtClean="0"/>
              <a:t>–b </a:t>
            </a:r>
            <a:r>
              <a:rPr lang="en-US" b="1" i="1" smtClean="0"/>
              <a:t>feature_x</a:t>
            </a:r>
          </a:p>
          <a:p>
            <a:r>
              <a:rPr lang="en-US" smtClean="0"/>
              <a:t>Chuyển lại về master:</a:t>
            </a:r>
            <a:endParaRPr lang="en-US" b="1" i="1" smtClean="0"/>
          </a:p>
          <a:p>
            <a:pPr marL="0" indent="0" algn="ctr">
              <a:buNone/>
            </a:pPr>
            <a:r>
              <a:rPr lang="en-US" b="1" smtClean="0">
                <a:solidFill>
                  <a:schemeClr val="bg1"/>
                </a:solidFill>
              </a:rPr>
              <a:t>git checkout </a:t>
            </a:r>
            <a:r>
              <a:rPr lang="en-US" b="1" i="1" smtClean="0"/>
              <a:t>master</a:t>
            </a:r>
            <a:endParaRPr lang="en-US" b="1" i="1"/>
          </a:p>
          <a:p>
            <a:r>
              <a:rPr lang="en-US" smtClean="0"/>
              <a:t>Xóa nhánh </a:t>
            </a:r>
            <a:r>
              <a:rPr lang="en-US" i="1" smtClean="0"/>
              <a:t>“feature_x”</a:t>
            </a:r>
          </a:p>
          <a:p>
            <a:pPr marL="0" indent="0" algn="ctr">
              <a:buNone/>
            </a:pPr>
            <a:r>
              <a:rPr lang="en-US" b="1" smtClean="0">
                <a:solidFill>
                  <a:schemeClr val="bg1"/>
                </a:solidFill>
              </a:rPr>
              <a:t>git branch -d </a:t>
            </a:r>
            <a:r>
              <a:rPr lang="en-US" b="1" i="1" smtClean="0"/>
              <a:t>feature_x</a:t>
            </a:r>
          </a:p>
          <a:p>
            <a:r>
              <a:rPr lang="en-US" smtClean="0">
                <a:solidFill>
                  <a:schemeClr val="accent5"/>
                </a:solidFill>
              </a:rPr>
              <a:t>Nhánh sẽ </a:t>
            </a:r>
            <a:r>
              <a:rPr lang="en-US" b="1" u="sng" smtClean="0">
                <a:solidFill>
                  <a:schemeClr val="accent5"/>
                </a:solidFill>
              </a:rPr>
              <a:t>không xuất hiện đối với những người</a:t>
            </a:r>
            <a:r>
              <a:rPr lang="en-US" smtClean="0">
                <a:solidFill>
                  <a:schemeClr val="accent5"/>
                </a:solidFill>
              </a:rPr>
              <a:t> khác trừ khi bạn push nó lên remote repository</a:t>
            </a:r>
            <a:r>
              <a:rPr lang="en-US" smtClean="0">
                <a:solidFill>
                  <a:schemeClr val="accent6"/>
                </a:solidFill>
              </a:rPr>
              <a:t> </a:t>
            </a:r>
          </a:p>
          <a:p>
            <a:pPr marL="0" indent="0" algn="ctr">
              <a:buNone/>
            </a:pPr>
            <a:r>
              <a:rPr lang="en-US" b="1">
                <a:solidFill>
                  <a:schemeClr val="bg1"/>
                </a:solidFill>
              </a:rPr>
              <a:t>git </a:t>
            </a:r>
            <a:r>
              <a:rPr lang="en-US" b="1" smtClean="0">
                <a:solidFill>
                  <a:schemeClr val="bg1"/>
                </a:solidFill>
              </a:rPr>
              <a:t>push origin </a:t>
            </a:r>
            <a:r>
              <a:rPr lang="en-US" b="1" smtClean="0"/>
              <a:t>&lt;</a:t>
            </a:r>
            <a:r>
              <a:rPr lang="en-US" b="1" i="1" smtClean="0"/>
              <a:t>branch_name&gt;</a:t>
            </a:r>
            <a:endParaRPr lang="en-US" b="1" i="1"/>
          </a:p>
        </p:txBody>
      </p:sp>
    </p:spTree>
    <p:extLst>
      <p:ext uri="{BB962C8B-B14F-4D97-AF65-F5344CB8AC3E}">
        <p14:creationId xmlns:p14="http://schemas.microsoft.com/office/powerpoint/2010/main" val="3972726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Update &amp; merge</a:t>
            </a:r>
            <a:endParaRPr lang="en-US"/>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smtClean="0"/>
              <a:t>Để cập nhật repository </a:t>
            </a:r>
          </a:p>
          <a:p>
            <a:pPr marL="0" indent="0" algn="ctr">
              <a:buNone/>
            </a:pPr>
            <a:r>
              <a:rPr lang="en-US" b="1">
                <a:solidFill>
                  <a:schemeClr val="bg1"/>
                </a:solidFill>
              </a:rPr>
              <a:t>g</a:t>
            </a:r>
            <a:r>
              <a:rPr lang="en-US" b="1" smtClean="0">
                <a:solidFill>
                  <a:schemeClr val="bg1"/>
                </a:solidFill>
              </a:rPr>
              <a:t>it pull</a:t>
            </a:r>
            <a:endParaRPr lang="en-US" b="1" i="1" smtClean="0"/>
          </a:p>
          <a:p>
            <a:r>
              <a:rPr lang="en-US" smtClean="0"/>
              <a:t>Trong thư mục đang làm việc để fetch và merge các thay đổi đến từ remote</a:t>
            </a:r>
            <a:endParaRPr lang="en-US" b="1" i="1" smtClean="0"/>
          </a:p>
          <a:p>
            <a:pPr marL="0" indent="0" algn="ctr">
              <a:buNone/>
            </a:pPr>
            <a:r>
              <a:rPr lang="en-US" b="1" smtClean="0">
                <a:solidFill>
                  <a:schemeClr val="bg1"/>
                </a:solidFill>
              </a:rPr>
              <a:t>git merge </a:t>
            </a:r>
            <a:r>
              <a:rPr lang="en-US" b="1" i="1" smtClean="0"/>
              <a:t>&lt;branch&gt;</a:t>
            </a:r>
            <a:endParaRPr lang="en-US" b="1" i="1"/>
          </a:p>
          <a:p>
            <a:r>
              <a:rPr lang="en-US" smtClean="0"/>
              <a:t>Trong cả 2 trường hợp git sẽ cố tự merge thay đổi. Điều này không phải lúc nào cũng làm được và dẫn đến xung đột. Bạn phải xử lý xung đột này bằng tay bằng việc edit files được git chỉ ra. Sau khi sửa, phải đánh dâu chúng đã được sát nhập</a:t>
            </a:r>
            <a:endParaRPr lang="en-US" i="1" smtClean="0"/>
          </a:p>
          <a:p>
            <a:pPr marL="0" indent="0" algn="ctr">
              <a:buNone/>
            </a:pPr>
            <a:r>
              <a:rPr lang="en-US" b="1" smtClean="0">
                <a:solidFill>
                  <a:schemeClr val="bg1"/>
                </a:solidFill>
              </a:rPr>
              <a:t>git add </a:t>
            </a:r>
            <a:r>
              <a:rPr lang="en-US" b="1" i="1" smtClean="0"/>
              <a:t>&lt;filename&gt;</a:t>
            </a:r>
          </a:p>
          <a:p>
            <a:r>
              <a:rPr lang="en-US" smtClean="0">
                <a:solidFill>
                  <a:schemeClr val="accent5"/>
                </a:solidFill>
              </a:rPr>
              <a:t>Trước khi merge thay đổi, bạn có thể preview:</a:t>
            </a:r>
            <a:endParaRPr lang="en-US" smtClean="0">
              <a:solidFill>
                <a:schemeClr val="accent6"/>
              </a:solidFill>
            </a:endParaRPr>
          </a:p>
          <a:p>
            <a:pPr marL="0" indent="0" algn="ctr">
              <a:buNone/>
            </a:pPr>
            <a:r>
              <a:rPr lang="en-US" b="1">
                <a:solidFill>
                  <a:schemeClr val="bg1"/>
                </a:solidFill>
              </a:rPr>
              <a:t>git </a:t>
            </a:r>
            <a:r>
              <a:rPr lang="en-US" b="1" smtClean="0">
                <a:solidFill>
                  <a:schemeClr val="bg1"/>
                </a:solidFill>
              </a:rPr>
              <a:t>diff </a:t>
            </a:r>
            <a:r>
              <a:rPr lang="en-US" b="1" i="1" smtClean="0"/>
              <a:t>&lt;source_branch&gt;</a:t>
            </a:r>
            <a:r>
              <a:rPr lang="en-US" b="1" smtClean="0">
                <a:solidFill>
                  <a:schemeClr val="bg1"/>
                </a:solidFill>
              </a:rPr>
              <a:t> </a:t>
            </a:r>
            <a:r>
              <a:rPr lang="en-US" b="1" smtClean="0"/>
              <a:t>&lt;</a:t>
            </a:r>
            <a:r>
              <a:rPr lang="en-US" b="1" i="1" smtClean="0"/>
              <a:t>target_brach&gt;</a:t>
            </a:r>
            <a:endParaRPr lang="en-US" b="1" i="1"/>
          </a:p>
        </p:txBody>
      </p:sp>
    </p:spTree>
    <p:extLst>
      <p:ext uri="{BB962C8B-B14F-4D97-AF65-F5344CB8AC3E}">
        <p14:creationId xmlns:p14="http://schemas.microsoft.com/office/powerpoint/2010/main" val="661295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về GIT </a:t>
            </a:r>
            <a:endParaRPr lang="en-US"/>
          </a:p>
        </p:txBody>
      </p:sp>
      <p:sp>
        <p:nvSpPr>
          <p:cNvPr id="3" name="Content Placeholder 2"/>
          <p:cNvSpPr>
            <a:spLocks noGrp="1"/>
          </p:cNvSpPr>
          <p:nvPr>
            <p:ph idx="1"/>
          </p:nvPr>
        </p:nvSpPr>
        <p:spPr/>
        <p:txBody>
          <a:bodyPr/>
          <a:lstStyle/>
          <a:p>
            <a:r>
              <a:rPr lang="en-US" smtClean="0"/>
              <a:t>GIT là một hệ thống quản lý phiên bản (Version Control System - VCS).</a:t>
            </a:r>
          </a:p>
          <a:p>
            <a:r>
              <a:rPr lang="en-US" smtClean="0">
                <a:solidFill>
                  <a:schemeClr val="accent5"/>
                </a:solidFill>
              </a:rPr>
              <a:t>Dùng để theo dõi những thay đổi trong files của máy tính và tổng hợp files giữa nhiều người.</a:t>
            </a:r>
          </a:p>
          <a:p>
            <a:r>
              <a:rPr lang="en-US" smtClean="0"/>
              <a:t>Thường để quản lý mã nguồn khi phát triển phần mềm.</a:t>
            </a:r>
          </a:p>
          <a:p>
            <a:r>
              <a:rPr lang="en-US" smtClean="0">
                <a:solidFill>
                  <a:schemeClr val="accent5"/>
                </a:solidFill>
              </a:rPr>
              <a:t>Có thể dùng cho bất cứ loại file nào nếu muốn.</a:t>
            </a:r>
            <a:endParaRPr lang="en-US">
              <a:solidFill>
                <a:schemeClr val="accent5"/>
              </a:solidFill>
            </a:endParaRPr>
          </a:p>
        </p:txBody>
      </p:sp>
    </p:spTree>
    <p:extLst>
      <p:ext uri="{BB962C8B-B14F-4D97-AF65-F5344CB8AC3E}">
        <p14:creationId xmlns:p14="http://schemas.microsoft.com/office/powerpoint/2010/main" val="18044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khởi động #1</a:t>
            </a:r>
            <a:endParaRPr lang="en-US"/>
          </a:p>
        </p:txBody>
      </p:sp>
      <p:sp>
        <p:nvSpPr>
          <p:cNvPr id="3" name="Content Placeholder 2"/>
          <p:cNvSpPr>
            <a:spLocks noGrp="1"/>
          </p:cNvSpPr>
          <p:nvPr>
            <p:ph idx="1"/>
          </p:nvPr>
        </p:nvSpPr>
        <p:spPr>
          <a:xfrm>
            <a:off x="457200" y="1646237"/>
            <a:ext cx="8229600" cy="1630363"/>
          </a:xfrm>
        </p:spPr>
        <p:txBody>
          <a:bodyPr/>
          <a:lstStyle/>
          <a:p>
            <a:r>
              <a:rPr lang="en-US" smtClean="0"/>
              <a:t>Tạo một tài khoản trên Github</a:t>
            </a:r>
          </a:p>
          <a:p>
            <a:r>
              <a:rPr lang="en-US" smtClean="0">
                <a:solidFill>
                  <a:schemeClr val="accent5"/>
                </a:solidFill>
              </a:rPr>
              <a:t>Tự tạo/tham gia một Organization</a:t>
            </a:r>
          </a:p>
          <a:p>
            <a:r>
              <a:rPr lang="en-US" smtClean="0"/>
              <a:t>Tìm đến repository phù hợp để tải lên</a:t>
            </a:r>
          </a:p>
          <a:p>
            <a:endParaRPr lang="en-US" smtClean="0">
              <a:solidFill>
                <a:schemeClr val="accent5"/>
              </a:solidFill>
            </a:endParaRPr>
          </a:p>
        </p:txBody>
      </p:sp>
      <p:pic>
        <p:nvPicPr>
          <p:cNvPr id="2050" name="Picture 2" descr="Kết quả hình ảnh cho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2400"/>
            <a:ext cx="4038600" cy="149697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263" y="3276599"/>
            <a:ext cx="6467475" cy="3343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627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Bước </a:t>
            </a:r>
            <a:r>
              <a:rPr lang="en-US"/>
              <a:t>khởi </a:t>
            </a:r>
            <a:r>
              <a:rPr lang="en-US" smtClean="0"/>
              <a:t>động #2</a:t>
            </a:r>
            <a:endParaRPr lang="en-US"/>
          </a:p>
        </p:txBody>
      </p:sp>
      <p:sp>
        <p:nvSpPr>
          <p:cNvPr id="3" name="Content Placeholder 2"/>
          <p:cNvSpPr>
            <a:spLocks noGrp="1"/>
          </p:cNvSpPr>
          <p:nvPr>
            <p:ph idx="1"/>
          </p:nvPr>
        </p:nvSpPr>
        <p:spPr>
          <a:xfrm>
            <a:off x="457200" y="1646237"/>
            <a:ext cx="8229600" cy="2163763"/>
          </a:xfrm>
        </p:spPr>
        <p:txBody>
          <a:bodyPr>
            <a:normAutofit/>
          </a:bodyPr>
          <a:lstStyle/>
          <a:p>
            <a:r>
              <a:rPr lang="en-US"/>
              <a:t>Tải xuống phần </a:t>
            </a:r>
            <a:r>
              <a:rPr lang="en-US"/>
              <a:t>mềm </a:t>
            </a:r>
            <a:r>
              <a:rPr lang="en-US" smtClean="0"/>
              <a:t>GIT</a:t>
            </a:r>
          </a:p>
          <a:p>
            <a:r>
              <a:rPr lang="en-US" smtClean="0">
                <a:hlinkClick r:id="rId3"/>
              </a:rPr>
              <a:t>https</a:t>
            </a:r>
            <a:r>
              <a:rPr lang="en-US">
                <a:hlinkClick r:id="rId3"/>
              </a:rPr>
              <a:t>://</a:t>
            </a:r>
            <a:r>
              <a:rPr lang="en-US" smtClean="0">
                <a:hlinkClick r:id="rId3"/>
              </a:rPr>
              <a:t>git-scm.com/downloads</a:t>
            </a:r>
            <a:endParaRPr lang="en-US" smtClean="0"/>
          </a:p>
          <a:p>
            <a:r>
              <a:rPr lang="en-US" smtClean="0"/>
              <a:t>Cài đặt (</a:t>
            </a:r>
            <a:r>
              <a:rPr lang="en-US" b="1" i="1" smtClean="0"/>
              <a:t>NEXT -&gt; …-&gt;FINISH …DUH</a:t>
            </a:r>
            <a:r>
              <a:rPr lang="en-US" smtClean="0"/>
              <a:t>)</a:t>
            </a:r>
          </a:p>
          <a:p>
            <a:r>
              <a:rPr lang="en-US" smtClean="0"/>
              <a:t>Khởi động GIT CMD</a:t>
            </a:r>
            <a:endParaRPr lang="en-US"/>
          </a:p>
          <a:p>
            <a:endParaRPr lang="en-US" smtClean="0">
              <a:solidFill>
                <a:schemeClr val="accent5"/>
              </a:solidFill>
            </a:endParaRPr>
          </a:p>
        </p:txBody>
      </p:sp>
      <p:pic>
        <p:nvPicPr>
          <p:cNvPr id="3074" name="Picture 2" descr="Kết quả hình ảnh cho G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304800"/>
            <a:ext cx="1094282" cy="10942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3657600"/>
            <a:ext cx="5105400" cy="2940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90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một Repository</a:t>
            </a:r>
            <a:endParaRPr lang="en-US"/>
          </a:p>
        </p:txBody>
      </p:sp>
      <p:sp>
        <p:nvSpPr>
          <p:cNvPr id="3" name="Content Placeholder 2"/>
          <p:cNvSpPr>
            <a:spLocks noGrp="1"/>
          </p:cNvSpPr>
          <p:nvPr>
            <p:ph idx="1"/>
          </p:nvPr>
        </p:nvSpPr>
        <p:spPr/>
        <p:txBody>
          <a:bodyPr/>
          <a:lstStyle/>
          <a:p>
            <a:r>
              <a:rPr lang="en-US" smtClean="0"/>
              <a:t>Tạo một thư mục mới để làm việc trong máy</a:t>
            </a:r>
          </a:p>
          <a:p>
            <a:r>
              <a:rPr lang="en-US" smtClean="0">
                <a:solidFill>
                  <a:schemeClr val="accent5"/>
                </a:solidFill>
              </a:rPr>
              <a:t>Chọn thư mục vừa khởi tạo bằng lênh:</a:t>
            </a:r>
          </a:p>
          <a:p>
            <a:pPr marL="0" indent="0" algn="ctr">
              <a:buNone/>
            </a:pPr>
            <a:r>
              <a:rPr lang="en-US" b="1" smtClean="0">
                <a:solidFill>
                  <a:schemeClr val="bg1"/>
                </a:solidFill>
              </a:rPr>
              <a:t>cd</a:t>
            </a:r>
            <a:r>
              <a:rPr lang="en-US" b="1" smtClean="0"/>
              <a:t> </a:t>
            </a:r>
            <a:r>
              <a:rPr lang="en-US" b="1" i="1"/>
              <a:t>/</a:t>
            </a:r>
            <a:r>
              <a:rPr lang="en-US" b="1" i="1" smtClean="0"/>
              <a:t>path/to/directory</a:t>
            </a:r>
            <a:endParaRPr lang="en-US" b="1" i="1"/>
          </a:p>
          <a:p>
            <a:r>
              <a:rPr lang="en-US" smtClean="0"/>
              <a:t>Khởi tạo Repository mới:</a:t>
            </a:r>
            <a:endParaRPr lang="en-US" smtClean="0">
              <a:solidFill>
                <a:schemeClr val="bg1"/>
              </a:solidFill>
            </a:endParaRPr>
          </a:p>
          <a:p>
            <a:pPr marL="0" indent="0" algn="ctr">
              <a:buNone/>
            </a:pPr>
            <a:r>
              <a:rPr lang="en-US" b="1" smtClean="0">
                <a:solidFill>
                  <a:schemeClr val="bg1"/>
                </a:solidFill>
              </a:rPr>
              <a:t>git init</a:t>
            </a:r>
          </a:p>
          <a:p>
            <a:r>
              <a:rPr lang="en-US" smtClean="0">
                <a:solidFill>
                  <a:schemeClr val="accent5"/>
                </a:solidFill>
              </a:rPr>
              <a:t>Trong thư mục vừa được tạo sẽ xuất hiện một folder ẩn (hidden) dạng .git</a:t>
            </a:r>
          </a:p>
        </p:txBody>
      </p:sp>
    </p:spTree>
    <p:extLst>
      <p:ext uri="{BB962C8B-B14F-4D97-AF65-F5344CB8AC3E}">
        <p14:creationId xmlns:p14="http://schemas.microsoft.com/office/powerpoint/2010/main" val="130032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Clone một Repository</a:t>
            </a:r>
            <a:endParaRPr lang="en-US"/>
          </a:p>
        </p:txBody>
      </p:sp>
      <p:sp>
        <p:nvSpPr>
          <p:cNvPr id="3" name="Content Placeholder 2"/>
          <p:cNvSpPr>
            <a:spLocks noGrp="1"/>
          </p:cNvSpPr>
          <p:nvPr>
            <p:ph idx="1"/>
          </p:nvPr>
        </p:nvSpPr>
        <p:spPr/>
        <p:txBody>
          <a:bodyPr/>
          <a:lstStyle/>
          <a:p>
            <a:r>
              <a:rPr lang="en-US" smtClean="0"/>
              <a:t>Tạo một bản sao trên Repository (local)</a:t>
            </a:r>
          </a:p>
          <a:p>
            <a:pPr marL="0" indent="0" algn="ctr">
              <a:buNone/>
            </a:pPr>
            <a:r>
              <a:rPr lang="en-US" b="1">
                <a:solidFill>
                  <a:schemeClr val="bg1"/>
                </a:solidFill>
              </a:rPr>
              <a:t>g</a:t>
            </a:r>
            <a:r>
              <a:rPr lang="en-US" b="1" smtClean="0">
                <a:solidFill>
                  <a:schemeClr val="bg1"/>
                </a:solidFill>
              </a:rPr>
              <a:t>it clone</a:t>
            </a:r>
            <a:r>
              <a:rPr lang="en-US" b="1" smtClean="0"/>
              <a:t> </a:t>
            </a:r>
            <a:r>
              <a:rPr lang="en-US" b="1" i="1"/>
              <a:t>/path/to/repository</a:t>
            </a:r>
          </a:p>
          <a:p>
            <a:r>
              <a:rPr lang="en-US" smtClean="0"/>
              <a:t>Tạo một bản sao từ Repository (remote)</a:t>
            </a:r>
            <a:endParaRPr lang="en-US" smtClean="0">
              <a:solidFill>
                <a:schemeClr val="bg1"/>
              </a:solidFill>
            </a:endParaRPr>
          </a:p>
          <a:p>
            <a:pPr marL="0" indent="0" algn="ctr">
              <a:buNone/>
            </a:pPr>
            <a:r>
              <a:rPr lang="en-US" b="1" smtClean="0">
                <a:solidFill>
                  <a:schemeClr val="bg1"/>
                </a:solidFill>
              </a:rPr>
              <a:t>git clone </a:t>
            </a:r>
            <a:r>
              <a:rPr lang="en-US" b="1" i="1" smtClean="0"/>
              <a:t>username@host:</a:t>
            </a:r>
            <a:r>
              <a:rPr lang="en-US" i="1"/>
              <a:t> </a:t>
            </a:r>
            <a:r>
              <a:rPr lang="en-US" b="1" i="1"/>
              <a:t>/path/to/repository</a:t>
            </a:r>
            <a:endParaRPr lang="en-US" b="1" i="1" smtClean="0"/>
          </a:p>
          <a:p>
            <a:r>
              <a:rPr lang="en-US" smtClean="0">
                <a:solidFill>
                  <a:schemeClr val="accent5"/>
                </a:solidFill>
              </a:rPr>
              <a:t>Trong thư mục làm việc sẽ có một bản sao của Repository tương ứng</a:t>
            </a:r>
          </a:p>
        </p:txBody>
      </p:sp>
    </p:spTree>
    <p:extLst>
      <p:ext uri="{BB962C8B-B14F-4D97-AF65-F5344CB8AC3E}">
        <p14:creationId xmlns:p14="http://schemas.microsoft.com/office/powerpoint/2010/main" val="3960240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Tuần tự công việc</a:t>
            </a:r>
            <a:endParaRPr lang="en-US"/>
          </a:p>
        </p:txBody>
      </p:sp>
      <p:sp>
        <p:nvSpPr>
          <p:cNvPr id="3" name="Content Placeholder 2"/>
          <p:cNvSpPr>
            <a:spLocks noGrp="1"/>
          </p:cNvSpPr>
          <p:nvPr>
            <p:ph idx="1"/>
          </p:nvPr>
        </p:nvSpPr>
        <p:spPr/>
        <p:txBody>
          <a:bodyPr/>
          <a:lstStyle/>
          <a:p>
            <a:r>
              <a:rPr lang="en-US" smtClean="0"/>
              <a:t>Repository cục bộ gồm 3 ‘cây’ chính được lưu trong folder git.</a:t>
            </a:r>
          </a:p>
          <a:p>
            <a:r>
              <a:rPr lang="en-US" smtClean="0"/>
              <a:t>Cây thứ nhất </a:t>
            </a:r>
            <a:r>
              <a:rPr lang="en-US" b="1" smtClean="0">
                <a:solidFill>
                  <a:schemeClr val="bg1"/>
                </a:solidFill>
              </a:rPr>
              <a:t>Working Directory</a:t>
            </a:r>
            <a:r>
              <a:rPr lang="en-US" smtClean="0"/>
              <a:t> là nơi chứa các file thực sự</a:t>
            </a:r>
          </a:p>
          <a:p>
            <a:r>
              <a:rPr lang="en-US" smtClean="0"/>
              <a:t>Cây thứ hai </a:t>
            </a:r>
            <a:r>
              <a:rPr lang="en-US" b="1" smtClean="0">
                <a:solidFill>
                  <a:schemeClr val="bg1"/>
                </a:solidFill>
              </a:rPr>
              <a:t>Index</a:t>
            </a:r>
            <a:r>
              <a:rPr lang="en-US" smtClean="0"/>
              <a:t> là vùng trung gian (Staging)</a:t>
            </a:r>
          </a:p>
          <a:p>
            <a:r>
              <a:rPr lang="en-US" smtClean="0"/>
              <a:t>Cây cuối cùng </a:t>
            </a:r>
            <a:r>
              <a:rPr lang="en-US" b="1" smtClean="0">
                <a:solidFill>
                  <a:schemeClr val="bg1"/>
                </a:solidFill>
              </a:rPr>
              <a:t>HEAD</a:t>
            </a:r>
            <a:r>
              <a:rPr lang="en-US" smtClean="0"/>
              <a:t> trỏ đến commit cuối cùng bạn thực hiện</a:t>
            </a:r>
          </a:p>
          <a:p>
            <a:endParaRPr lang="en-US" smtClean="0">
              <a:solidFill>
                <a:schemeClr val="accent5"/>
              </a:solidFill>
            </a:endParaRPr>
          </a:p>
        </p:txBody>
      </p:sp>
      <p:pic>
        <p:nvPicPr>
          <p:cNvPr id="4098" name="Picture 2" descr="Kết quả hình ảnh cho working directory index h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821614"/>
            <a:ext cx="4876800" cy="1733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4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&amp; Commit</a:t>
            </a:r>
            <a:endParaRPr lang="en-US"/>
          </a:p>
        </p:txBody>
      </p:sp>
      <p:sp>
        <p:nvSpPr>
          <p:cNvPr id="3" name="Content Placeholder 2"/>
          <p:cNvSpPr>
            <a:spLocks noGrp="1"/>
          </p:cNvSpPr>
          <p:nvPr>
            <p:ph idx="1"/>
          </p:nvPr>
        </p:nvSpPr>
        <p:spPr>
          <a:xfrm>
            <a:off x="457200" y="1646236"/>
            <a:ext cx="8229600" cy="4830763"/>
          </a:xfrm>
        </p:spPr>
        <p:txBody>
          <a:bodyPr>
            <a:normAutofit lnSpcReduction="10000"/>
          </a:bodyPr>
          <a:lstStyle/>
          <a:p>
            <a:r>
              <a:rPr lang="en-US" smtClean="0"/>
              <a:t>Bạn có thể đề nghị những thay đổi (thêm vào </a:t>
            </a:r>
            <a:r>
              <a:rPr lang="en-US" b="1" smtClean="0">
                <a:solidFill>
                  <a:schemeClr val="bg1"/>
                </a:solidFill>
              </a:rPr>
              <a:t>Index</a:t>
            </a:r>
            <a:r>
              <a:rPr lang="en-US" smtClean="0"/>
              <a:t>)</a:t>
            </a:r>
          </a:p>
          <a:p>
            <a:pPr marL="0" indent="0" algn="ctr">
              <a:buNone/>
            </a:pPr>
            <a:r>
              <a:rPr lang="en-US" b="1">
                <a:solidFill>
                  <a:schemeClr val="bg1"/>
                </a:solidFill>
              </a:rPr>
              <a:t>g</a:t>
            </a:r>
            <a:r>
              <a:rPr lang="en-US" b="1" smtClean="0">
                <a:solidFill>
                  <a:schemeClr val="bg1"/>
                </a:solidFill>
              </a:rPr>
              <a:t>it add</a:t>
            </a:r>
            <a:r>
              <a:rPr lang="en-US" b="1" smtClean="0"/>
              <a:t> </a:t>
            </a:r>
            <a:r>
              <a:rPr lang="en-US" b="1" i="1" smtClean="0"/>
              <a:t>&lt;filename&gt;</a:t>
            </a:r>
          </a:p>
          <a:p>
            <a:pPr marL="0" indent="0" algn="ctr">
              <a:buNone/>
            </a:pPr>
            <a:r>
              <a:rPr lang="en-US" b="1" smtClean="0">
                <a:solidFill>
                  <a:schemeClr val="bg1"/>
                </a:solidFill>
              </a:rPr>
              <a:t>git add </a:t>
            </a:r>
            <a:r>
              <a:rPr lang="en-US" b="1" i="1" smtClean="0"/>
              <a:t>*</a:t>
            </a:r>
            <a:endParaRPr lang="en-US" b="1" i="1"/>
          </a:p>
          <a:p>
            <a:r>
              <a:rPr lang="en-US" smtClean="0"/>
              <a:t>Đây là bước đầu tiên trong trình tự làm việc. Để thực sự chấp nhận những thay đổi này:</a:t>
            </a:r>
            <a:endParaRPr lang="en-US" smtClean="0">
              <a:solidFill>
                <a:schemeClr val="bg1"/>
              </a:solidFill>
            </a:endParaRPr>
          </a:p>
          <a:p>
            <a:pPr marL="0" indent="0" algn="ctr">
              <a:buNone/>
            </a:pPr>
            <a:r>
              <a:rPr lang="en-US" b="1" smtClean="0">
                <a:solidFill>
                  <a:schemeClr val="bg1"/>
                </a:solidFill>
              </a:rPr>
              <a:t>git commit -m </a:t>
            </a:r>
            <a:r>
              <a:rPr lang="en-US" b="1" i="1" smtClean="0"/>
              <a:t>“Commit message”</a:t>
            </a:r>
          </a:p>
          <a:p>
            <a:r>
              <a:rPr lang="en-US" smtClean="0">
                <a:solidFill>
                  <a:schemeClr val="accent5"/>
                </a:solidFill>
              </a:rPr>
              <a:t>File được commit vào </a:t>
            </a:r>
            <a:r>
              <a:rPr lang="en-US" b="1" smtClean="0">
                <a:solidFill>
                  <a:schemeClr val="bg1"/>
                </a:solidFill>
              </a:rPr>
              <a:t>HEAD</a:t>
            </a:r>
            <a:r>
              <a:rPr lang="en-US" smtClean="0">
                <a:solidFill>
                  <a:schemeClr val="accent5"/>
                </a:solidFill>
              </a:rPr>
              <a:t>, thông điệp được lưu lại, nhưng chưa chuyển đển </a:t>
            </a:r>
            <a:r>
              <a:rPr lang="en-US" u="sng" smtClean="0">
                <a:solidFill>
                  <a:schemeClr val="accent5"/>
                </a:solidFill>
              </a:rPr>
              <a:t>repository remote</a:t>
            </a:r>
          </a:p>
        </p:txBody>
      </p:sp>
    </p:spTree>
    <p:extLst>
      <p:ext uri="{BB962C8B-B14F-4D97-AF65-F5344CB8AC3E}">
        <p14:creationId xmlns:p14="http://schemas.microsoft.com/office/powerpoint/2010/main" val="4131166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Push file</a:t>
            </a:r>
            <a:endParaRPr lang="en-US"/>
          </a:p>
        </p:txBody>
      </p:sp>
      <p:sp>
        <p:nvSpPr>
          <p:cNvPr id="3" name="Content Placeholder 2"/>
          <p:cNvSpPr>
            <a:spLocks noGrp="1"/>
          </p:cNvSpPr>
          <p:nvPr>
            <p:ph idx="1"/>
          </p:nvPr>
        </p:nvSpPr>
        <p:spPr>
          <a:xfrm>
            <a:off x="457200" y="1646236"/>
            <a:ext cx="8229600" cy="4830763"/>
          </a:xfrm>
        </p:spPr>
        <p:txBody>
          <a:bodyPr>
            <a:normAutofit lnSpcReduction="10000"/>
          </a:bodyPr>
          <a:lstStyle/>
          <a:p>
            <a:r>
              <a:rPr lang="en-US" smtClean="0"/>
              <a:t>Thay đổi của bạn đang ở trong </a:t>
            </a:r>
            <a:r>
              <a:rPr lang="en-US" b="1" smtClean="0">
                <a:solidFill>
                  <a:schemeClr val="bg1"/>
                </a:solidFill>
              </a:rPr>
              <a:t>HEAD</a:t>
            </a:r>
            <a:r>
              <a:rPr lang="en-US" smtClean="0"/>
              <a:t> của </a:t>
            </a:r>
            <a:r>
              <a:rPr lang="en-US" u="sng" smtClean="0"/>
              <a:t>local repository</a:t>
            </a:r>
            <a:r>
              <a:rPr lang="en-US" smtClean="0"/>
              <a:t>. Để gửi những thay đổi này đến </a:t>
            </a:r>
            <a:r>
              <a:rPr lang="en-US" u="sng" smtClean="0"/>
              <a:t>remote repository</a:t>
            </a:r>
            <a:r>
              <a:rPr lang="en-US" smtClean="0"/>
              <a:t>, thực hiện:</a:t>
            </a:r>
          </a:p>
          <a:p>
            <a:pPr marL="0" indent="0" algn="ctr">
              <a:buNone/>
            </a:pPr>
            <a:r>
              <a:rPr lang="en-US" b="1">
                <a:solidFill>
                  <a:schemeClr val="bg1"/>
                </a:solidFill>
              </a:rPr>
              <a:t>g</a:t>
            </a:r>
            <a:r>
              <a:rPr lang="en-US" b="1" smtClean="0">
                <a:solidFill>
                  <a:schemeClr val="bg1"/>
                </a:solidFill>
              </a:rPr>
              <a:t>it push origin master</a:t>
            </a:r>
            <a:endParaRPr lang="en-US" b="1" smtClean="0"/>
          </a:p>
          <a:p>
            <a:r>
              <a:rPr lang="en-US" smtClean="0"/>
              <a:t>Nếu như trước đó bạn chưa clone repository có từ trước trên </a:t>
            </a:r>
            <a:r>
              <a:rPr lang="en-US" u="sng" smtClean="0"/>
              <a:t>remote</a:t>
            </a:r>
            <a:r>
              <a:rPr lang="en-US" smtClean="0"/>
              <a:t> và muốn kết nối với </a:t>
            </a:r>
            <a:r>
              <a:rPr lang="en-US" u="sng" smtClean="0"/>
              <a:t>remote server </a:t>
            </a:r>
            <a:r>
              <a:rPr lang="en-US" smtClean="0"/>
              <a:t>cần dùng lệnh sau để thêm:</a:t>
            </a:r>
            <a:endParaRPr lang="en-US" smtClean="0">
              <a:solidFill>
                <a:schemeClr val="bg1"/>
              </a:solidFill>
            </a:endParaRPr>
          </a:p>
          <a:p>
            <a:pPr marL="0" indent="0" algn="ctr">
              <a:buNone/>
            </a:pPr>
            <a:r>
              <a:rPr lang="en-US" b="1" smtClean="0">
                <a:solidFill>
                  <a:schemeClr val="bg1"/>
                </a:solidFill>
              </a:rPr>
              <a:t>git remote add origin </a:t>
            </a:r>
            <a:r>
              <a:rPr lang="en-US" b="1" i="1" smtClean="0"/>
              <a:t>&lt;server&gt;</a:t>
            </a:r>
          </a:p>
          <a:p>
            <a:r>
              <a:rPr lang="en-US" smtClean="0">
                <a:solidFill>
                  <a:schemeClr val="accent5"/>
                </a:solidFill>
              </a:rPr>
              <a:t>Bây giờ thì bạn có thể push lên </a:t>
            </a:r>
            <a:r>
              <a:rPr lang="en-US" u="sng" smtClean="0">
                <a:solidFill>
                  <a:schemeClr val="accent5"/>
                </a:solidFill>
              </a:rPr>
              <a:t>server</a:t>
            </a:r>
            <a:r>
              <a:rPr lang="en-US" smtClean="0">
                <a:solidFill>
                  <a:schemeClr val="accent5"/>
                </a:solidFill>
              </a:rPr>
              <a:t> bình thường.</a:t>
            </a:r>
          </a:p>
        </p:txBody>
      </p:sp>
    </p:spTree>
    <p:extLst>
      <p:ext uri="{BB962C8B-B14F-4D97-AF65-F5344CB8AC3E}">
        <p14:creationId xmlns:p14="http://schemas.microsoft.com/office/powerpoint/2010/main" val="3021066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164</TotalTime>
  <Words>652</Words>
  <Application>Microsoft Office PowerPoint</Application>
  <PresentationFormat>On-screen Show (4:3)</PresentationFormat>
  <Paragraphs>73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GIT for Dummies</vt:lpstr>
      <vt:lpstr>Khái niệm về GIT </vt:lpstr>
      <vt:lpstr>Bước khởi động #1</vt:lpstr>
      <vt:lpstr>Bước khởi động #2</vt:lpstr>
      <vt:lpstr>Tạo một Repository</vt:lpstr>
      <vt:lpstr>Clone một Repository</vt:lpstr>
      <vt:lpstr>Tuần tự công việc</vt:lpstr>
      <vt:lpstr>Add &amp; Commit</vt:lpstr>
      <vt:lpstr>Push file</vt:lpstr>
      <vt:lpstr>Branching#1</vt:lpstr>
      <vt:lpstr>Branching#2</vt:lpstr>
      <vt:lpstr>Update &amp; merge</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Leo</dc:creator>
  <cp:lastModifiedBy>Leo</cp:lastModifiedBy>
  <cp:revision>13</cp:revision>
  <dcterms:created xsi:type="dcterms:W3CDTF">2017-08-07T08:37:44Z</dcterms:created>
  <dcterms:modified xsi:type="dcterms:W3CDTF">2017-08-07T11:21:45Z</dcterms:modified>
</cp:coreProperties>
</file>