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8" r:id="rId11"/>
    <p:sldId id="263" r:id="rId12"/>
    <p:sldId id="269" r:id="rId13"/>
    <p:sldId id="264" r:id="rId14"/>
    <p:sldId id="270" r:id="rId15"/>
    <p:sldId id="271" r:id="rId16"/>
    <p:sldId id="272" r:id="rId17"/>
    <p:sldId id="277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47BA389-1288-45C0-8833-A27D0E01197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6DDF72-8D5D-4F34-ADF4-92FBE17554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A389-1288-45C0-8833-A27D0E01197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DF72-8D5D-4F34-ADF4-92FBE1755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C47BA389-1288-45C0-8833-A27D0E01197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C56DDF72-8D5D-4F34-ADF4-92FBE17554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A389-1288-45C0-8833-A27D0E01197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6DDF72-8D5D-4F34-ADF4-92FBE17554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A389-1288-45C0-8833-A27D0E01197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56DDF72-8D5D-4F34-ADF4-92FBE17554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47BA389-1288-45C0-8833-A27D0E01197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56DDF72-8D5D-4F34-ADF4-92FBE17554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47BA389-1288-45C0-8833-A27D0E01197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56DDF72-8D5D-4F34-ADF4-92FBE17554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A389-1288-45C0-8833-A27D0E01197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6DDF72-8D5D-4F34-ADF4-92FBE1755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A389-1288-45C0-8833-A27D0E01197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6DDF72-8D5D-4F34-ADF4-92FBE1755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A389-1288-45C0-8833-A27D0E01197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6DDF72-8D5D-4F34-ADF4-92FBE175541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C47BA389-1288-45C0-8833-A27D0E01197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C56DDF72-8D5D-4F34-ADF4-92FBE17554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7BA389-1288-45C0-8833-A27D0E01197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6DDF72-8D5D-4F34-ADF4-92FBE17554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8150"/>
            <a:ext cx="7115175" cy="931069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Kĩ năng nhặt bọ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DeBUGGING TECHNIQUE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Kết quả hình ảnh cho bug on d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57351"/>
            <a:ext cx="5429250" cy="278606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1" y="468985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Author: HieuPM</a:t>
            </a:r>
            <a:endParaRPr lang="en-US" b="1" i="1"/>
          </a:p>
        </p:txBody>
      </p:sp>
      <p:sp>
        <p:nvSpPr>
          <p:cNvPr id="7" name="TextBox 6"/>
          <p:cNvSpPr txBox="1"/>
          <p:nvPr/>
        </p:nvSpPr>
        <p:spPr>
          <a:xfrm>
            <a:off x="2665473" y="468985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Date modify: 7/21/2017</a:t>
            </a:r>
            <a:endParaRPr lang="en-US" b="1" i="1"/>
          </a:p>
        </p:txBody>
      </p:sp>
      <p:pic>
        <p:nvPicPr>
          <p:cNvPr id="2050" name="Picture 2" descr="Kết quả hình ảnh cho code b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474557"/>
            <a:ext cx="1828800" cy="78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 điểm dừng – Breakpoints	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00150"/>
            <a:ext cx="3733800" cy="374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953000" y="1200149"/>
            <a:ext cx="3813048" cy="3742463"/>
          </a:xfrm>
        </p:spPr>
        <p:txBody>
          <a:bodyPr>
            <a:normAutofit/>
          </a:bodyPr>
          <a:lstStyle/>
          <a:p>
            <a:r>
              <a:rPr lang="en-US" smtClean="0"/>
              <a:t>Ở đây chương trình dừng cho đến khi người dùng cho phép chương trình chạy tiếp</a:t>
            </a:r>
          </a:p>
          <a:p>
            <a:r>
              <a:rPr lang="en-US" smtClean="0"/>
              <a:t>Ví dụ: dùng công cụ continue hoặc next 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ết quả hình ảnh cho i'm watching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68142"/>
            <a:ext cx="2971800" cy="217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Theo dõi - Watches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6169152" cy="3371850"/>
          </a:xfrm>
        </p:spPr>
        <p:txBody>
          <a:bodyPr>
            <a:normAutofit/>
          </a:bodyPr>
          <a:lstStyle/>
          <a:p>
            <a:r>
              <a:rPr lang="en-US" smtClean="0"/>
              <a:t>Màn hình “Watch” cho bạn nhìn nội dung của bất kì biến nào mà bạn chọn trong khi chương trình đang chạy</a:t>
            </a:r>
          </a:p>
          <a:p>
            <a:r>
              <a:rPr lang="en-US" smtClean="0"/>
              <a:t>Tạo watch: Chuột phải vào biến đã được bôi đen rồi chọn watch -&gt; &lt;tên_biến&gt;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Theo dõi - Watches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276350"/>
            <a:ext cx="6648450" cy="373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0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Theo dõi - Watches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Nhấn enter để thêm biến cho danh sách Watch: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962150"/>
            <a:ext cx="21526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6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Bước - Stepping</a:t>
            </a:r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9750"/>
            <a:ext cx="28575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504950"/>
            <a:ext cx="6169152" cy="337185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Continue: tiếp tục chương trình cho đến điểm break point tiếp theo. Nếu không có break point nào gặp phải thực hiện chương trình như bình thường</a:t>
            </a:r>
          </a:p>
          <a:p>
            <a:r>
              <a:rPr lang="en-US" smtClean="0"/>
              <a:t>Step Over / Next line: Thực hiện tất cả các lệnh trong hàm con và nhảy đến trước dòng kế.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Bước - Stepping</a:t>
            </a:r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9750"/>
            <a:ext cx="28575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504950"/>
            <a:ext cx="6169152" cy="3371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Step Into: Nếu dòng tiếp theo chứa lời gọi hàm, step into sẽ nhảy vào và dừng ở trước dòng đầu của hàm.</a:t>
            </a:r>
          </a:p>
          <a:p>
            <a:r>
              <a:rPr lang="en-US" smtClean="0"/>
              <a:t>Step Out: Thực hiện nốt phần còn lại của hàm hiện tại và dừng ở trước dòng lệnh sau lời gọi hàm.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Bước - Stepping</a:t>
            </a:r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9750"/>
            <a:ext cx="28575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504950"/>
            <a:ext cx="5715000" cy="3371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Run to cursor: Chạy chương trình như bình thường cho đến khi gặp dòng có chứa con trỏ - người dùng sẽ tiếp tục debug ở vị trí này.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Lưu ý khi stepping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504950"/>
            <a:ext cx="8686800" cy="3371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Cẩn thận khi “Step into” vào các hàm trong thư viện chuẩn.</a:t>
            </a:r>
          </a:p>
          <a:p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7325" y="2590800"/>
            <a:ext cx="62293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95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Điều kiện và số lần gặp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Điểm dừng (breakpoint) có thể sử dụng điều kiện và số lần gặp</a:t>
            </a:r>
          </a:p>
          <a:p>
            <a:r>
              <a:rPr lang="en-US" smtClean="0"/>
              <a:t>Điều kiện và số lần gặp rất hiệu quả khi bạn không muốn debugger dừng chương trình mỗi lần gặp điểm dừng.</a:t>
            </a:r>
          </a:p>
          <a:p>
            <a:r>
              <a:rPr lang="en-US" smtClean="0"/>
              <a:t>Chỉ khi điều kiện được thỏa mãn hoặc một điều kiện bị thay đổi, hoặc dòng lệnh được thực hiện quá số lần quy định.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Điều kiện và số lần gặp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4035552" cy="3371850"/>
          </a:xfrm>
        </p:spPr>
        <p:txBody>
          <a:bodyPr/>
          <a:lstStyle/>
          <a:p>
            <a:r>
              <a:rPr lang="en-US" smtClean="0"/>
              <a:t>Để đặt điều kiện và số lần gặp:</a:t>
            </a:r>
          </a:p>
          <a:p>
            <a:r>
              <a:rPr lang="en-US" smtClean="0"/>
              <a:t>Kích phải chuột vào breakpoint sau đó chọn Edit breakpoint.</a:t>
            </a:r>
          </a:p>
          <a:p>
            <a:endParaRPr 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57350"/>
            <a:ext cx="20669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8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Căn bản về kĩ thuật debug</a:t>
            </a:r>
          </a:p>
          <a:p>
            <a:r>
              <a:rPr lang="en-US" smtClean="0"/>
              <a:t>Các điểm dừng (Break Point)</a:t>
            </a:r>
          </a:p>
          <a:p>
            <a:r>
              <a:rPr lang="en-US" smtClean="0"/>
              <a:t>Theo dõi(Watches)</a:t>
            </a:r>
          </a:p>
          <a:p>
            <a:r>
              <a:rPr lang="en-US" smtClean="0"/>
              <a:t>Bước (Stepping)</a:t>
            </a:r>
          </a:p>
          <a:p>
            <a:r>
              <a:rPr lang="en-US" smtClean="0"/>
              <a:t>Điều kiện và đếm số lần đạt (Hit Counts)</a:t>
            </a:r>
          </a:p>
        </p:txBody>
      </p:sp>
    </p:spTree>
    <p:extLst>
      <p:ext uri="{BB962C8B-B14F-4D97-AF65-F5344CB8AC3E}">
        <p14:creationId xmlns:p14="http://schemas.microsoft.com/office/powerpoint/2010/main" val="27899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Điều kiện và số lần gặp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4035552" cy="3371850"/>
          </a:xfrm>
        </p:spPr>
        <p:txBody>
          <a:bodyPr>
            <a:normAutofit/>
          </a:bodyPr>
          <a:lstStyle/>
          <a:p>
            <a:r>
              <a:rPr lang="en-US" smtClean="0"/>
              <a:t>Nếu tích vào “Ignore count before break” người dùng có thể chọn số lần chương trình thực hiện qua trước khi tạm dừng tại điểm đó</a:t>
            </a:r>
          </a:p>
          <a:p>
            <a:endParaRPr 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57350"/>
            <a:ext cx="20669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Điều kiện và số lần gặp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4035552" cy="3371850"/>
          </a:xfrm>
        </p:spPr>
        <p:txBody>
          <a:bodyPr>
            <a:normAutofit/>
          </a:bodyPr>
          <a:lstStyle/>
          <a:p>
            <a:r>
              <a:rPr lang="en-US" smtClean="0"/>
              <a:t>Nếu tích vào ô “Break when expression is true” người dùng có thể đặt điều kiện để tạm dừng chương trình tại điểm break khi điều kiện được thỏa mãn</a:t>
            </a:r>
          </a:p>
          <a:p>
            <a:endParaRPr 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57350"/>
            <a:ext cx="20669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0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 kĩ năng debug cơ bản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Debugger là công cụ giúp hoàn thiệt thời gian chạy cũng như các lỗi logic.</a:t>
            </a:r>
          </a:p>
          <a:p>
            <a:r>
              <a:rPr lang="en-US" smtClean="0"/>
              <a:t>Không có công cụ debug nào có ích trong việc sửa lỗi cú pháp.</a:t>
            </a:r>
          </a:p>
        </p:txBody>
      </p:sp>
    </p:spTree>
    <p:extLst>
      <p:ext uri="{BB962C8B-B14F-4D97-AF65-F5344CB8AC3E}">
        <p14:creationId xmlns:p14="http://schemas.microsoft.com/office/powerpoint/2010/main" val="16479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 kĩ năng debug cơ bản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Nếu chương trình không làm việc đúng, một trong 2 điều sau có thể là nguyên nhân:</a:t>
            </a:r>
          </a:p>
          <a:p>
            <a:r>
              <a:rPr lang="en-US" smtClean="0"/>
              <a:t>Dữ liệu bị hỏng ở đâu đó</a:t>
            </a:r>
          </a:p>
          <a:p>
            <a:r>
              <a:rPr lang="en-US" smtClean="0"/>
              <a:t>Code </a:t>
            </a:r>
            <a:r>
              <a:rPr lang="en-US" smtClean="0"/>
              <a:t>khong đúng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Một chương trình bị lỗi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Cố gắng debug một chương trình đang chạy hoàn hảo là một công việc vô bổ.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Một chương trình bị lỗi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257301"/>
            <a:ext cx="5095875" cy="367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4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Một chương trình bị lỗi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448533"/>
            <a:ext cx="41338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Phím tắt của– (Code::Block)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Ctrl + F10 để chạy chương trình</a:t>
            </a:r>
          </a:p>
          <a:p>
            <a:r>
              <a:rPr lang="en-US" smtClean="0"/>
              <a:t>Phím F8 dùng để chạy chương trình trong chế độ debug</a:t>
            </a:r>
          </a:p>
          <a:p>
            <a:r>
              <a:rPr lang="en-US" smtClean="0"/>
              <a:t>Build Crtl + F9</a:t>
            </a:r>
          </a:p>
          <a:p>
            <a:r>
              <a:rPr lang="en-US" smtClean="0"/>
              <a:t>Build và Chạy F9</a:t>
            </a:r>
          </a:p>
        </p:txBody>
      </p:sp>
    </p:spTree>
    <p:extLst>
      <p:ext uri="{BB962C8B-B14F-4D97-AF65-F5344CB8AC3E}">
        <p14:creationId xmlns:p14="http://schemas.microsoft.com/office/powerpoint/2010/main" val="30070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 điểm dừng – Breakpoints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581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Breakpoints là cốt lõi của debugging</a:t>
            </a:r>
          </a:p>
          <a:p>
            <a:r>
              <a:rPr lang="en-US" smtClean="0"/>
              <a:t>Click trái hoặc chọn “Toggle Breakpoint” trong menu debug hoặc nhấn phím F5.</a:t>
            </a:r>
          </a:p>
          <a:p>
            <a:r>
              <a:rPr lang="en-US" smtClean="0"/>
              <a:t>Một breakpoint sẽ được tạo ra và sẽ tạm dừng chương trình ngay trước khi dòng lệnh đó được thực hiện.</a:t>
            </a:r>
          </a:p>
          <a:p>
            <a:r>
              <a:rPr lang="en-US" smtClean="0"/>
              <a:t>* Lưu ý địa chỉ lưu file cần debug không nên có dấu cách hoặc viết bằng Tiếng Việt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1424</TotalTime>
  <Words>675</Words>
  <Application>Microsoft Office PowerPoint</Application>
  <PresentationFormat>On-screen Show (16:9)</PresentationFormat>
  <Paragraphs>60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Kĩ năng nhặt bọ DeBUGGING TECHNIQUE</vt:lpstr>
      <vt:lpstr>Nội dung</vt:lpstr>
      <vt:lpstr>Các kĩ năng debug cơ bản</vt:lpstr>
      <vt:lpstr>Các kĩ năng debug cơ bản</vt:lpstr>
      <vt:lpstr>Một chương trình bị lỗi</vt:lpstr>
      <vt:lpstr>Một chương trình bị lỗi</vt:lpstr>
      <vt:lpstr>Một chương trình bị lỗi</vt:lpstr>
      <vt:lpstr>Phím tắt của– (Code::Block)</vt:lpstr>
      <vt:lpstr>Các điểm dừng – Breakpoints </vt:lpstr>
      <vt:lpstr>Các điểm dừng – Breakpoints </vt:lpstr>
      <vt:lpstr>Theo dõi - Watches</vt:lpstr>
      <vt:lpstr>Theo dõi - Watches</vt:lpstr>
      <vt:lpstr>Theo dõi - Watches</vt:lpstr>
      <vt:lpstr>Bước - Stepping</vt:lpstr>
      <vt:lpstr>Bước - Stepping</vt:lpstr>
      <vt:lpstr>Bước - Stepping</vt:lpstr>
      <vt:lpstr>Lưu ý khi stepping</vt:lpstr>
      <vt:lpstr>Điều kiện và số lần gặp</vt:lpstr>
      <vt:lpstr>Điều kiện và số lần gặp</vt:lpstr>
      <vt:lpstr>Điều kiện và số lần gặp</vt:lpstr>
      <vt:lpstr>Điều kiện và số lần gặp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Kĩ năng nhặt bọ DeBUGGING TECHNIQUE</dc:title>
  <dc:creator>Leo</dc:creator>
  <cp:lastModifiedBy>Leo</cp:lastModifiedBy>
  <cp:revision>21</cp:revision>
  <dcterms:created xsi:type="dcterms:W3CDTF">2017-07-21T11:33:46Z</dcterms:created>
  <dcterms:modified xsi:type="dcterms:W3CDTF">2017-07-31T12:39:36Z</dcterms:modified>
</cp:coreProperties>
</file>