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050E5-3E68-4692-ACED-AD3016C3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8F221-8140-4D21-B9C4-23ABB0618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2A705-DEDD-459F-A004-ED94707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AAC22-0F2C-4C59-94CE-15643153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903C8-3A5C-4B22-B966-84CF9989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921FA-8AB4-4A0E-B450-F20C0CE09F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9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0375-F4D5-4F89-8443-E29A908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0DE72-225C-49C0-9D77-54581C515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643A7-5B0E-4209-822C-EF9A9D8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B8622-CE6B-4544-9E8F-D7E77537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095CC-E925-45E0-959F-81FFA707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56567-826C-4108-B165-C8D1DCDEEB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92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45B90-A895-44E5-BBC5-8B3BFDE55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F667C-BE5F-4ACD-A766-794E7745C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25B4-9526-4C04-9615-74B923D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97DEC-C9B0-498E-A9C5-CE3607EC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8C2A4-4F78-4E2E-893A-FC6CC51D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279E7-E921-430E-A221-3CA458028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5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0E6B0-9747-4426-AEAB-44DE5197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2361D-C892-4D31-82CB-FC492F59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E4D1E-C3AD-47D7-B97B-FC2BBFC4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04424-20F8-4273-B19F-A98E217E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DF5F1-A604-4CC2-8644-6675547C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5751E-1C35-416F-85A7-AF5AC0B05E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09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CA0E-9C4E-456F-9EBB-36D51A9D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2449C-D0DA-49D7-9C59-EB39C023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56FC5-4896-4FCC-8D0A-6EEB424A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49F7F-B0EE-40A3-BF64-1629B97A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84D66-9B64-495D-B99F-057E495F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C8FC1-EDA3-4209-AB85-830BC82D2F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B88A-DD1B-4B22-98EA-BE7E8A11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708BC-316A-4F0A-B882-CD880C56F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AFD1F-3F23-4001-B6C2-DAE380305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B5208-6810-4304-A277-145DD452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652B6-F8A8-4A95-86B8-BA30A702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4BCF5-43F6-47FC-B922-DD5E08A0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FA515-D211-4320-8759-13804E0C45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4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EC381-944A-4E4A-8469-0374C53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60E54-88E0-4547-B088-6AE9B1FF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F9131-1CF2-4053-9A51-50DD1AC8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BEC6-6DDF-44CD-A001-246D80F9E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C5BAB3-AF64-4D09-8561-06C38F383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DDEFA7-2FB0-4725-9FA7-82AFC515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B261C-7835-480E-A257-22B687B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1FC7B-B118-4AA2-A965-BED7C360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A867B-5949-4207-BD26-2F20D2293C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2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56C3-6F71-47C6-B0F9-573258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3734A-60E4-43FF-B42C-704508F3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AE2D7-59B3-4C50-9E98-450FAE02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B14FD-6613-4340-81BC-0BDFC30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ECEBD-F47B-4CE9-8874-79FCC0DBA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11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09059-FAC6-4894-8733-DA35E188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82431-5640-4CEC-AC48-1A89E847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F1051-3B47-4165-A785-FAF5B5E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BF575-3E30-448B-96D2-E11F80689E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00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7D6DB-96C2-418C-9DCB-C4E47C31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88FF6-C945-4569-9A49-24B3F848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F1D75-EC7E-427E-B97A-30C9E613A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1534F-BFCA-43E1-9B5B-C7C96BEC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FE3EB-A2FD-48B1-966D-AC27BC1B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E4A4D-5A7B-489F-B439-A1FC1047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106EA-B0C3-4CFB-B0B6-675E9008A9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83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6E20-0293-4676-9518-422A6053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FDEA2-F246-4C0F-97BE-CD2671C1D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8E989-2A60-4297-B86A-2EE7CA185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C6666-548A-48F1-96D1-152932D2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6E974-0A40-4485-A650-894F370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73FC5-E252-4097-B183-C26707E8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FE26D-BF7B-4DAB-9ECE-62E66B54FB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39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525AD9-AD21-4B1C-8B32-336EBC00A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291F96-5F5B-4991-9031-826152ED5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C1FE48-0D2A-4B99-A265-AC6FE27FA4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85185C-6DF7-45B3-B61E-34E4398F02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0705B3-A55F-45D6-9B67-37C69AD5A9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B903E-F8DB-4FDE-AA88-945B287BF5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99197EA-EEED-4B2E-88C1-A0A5D7B0C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865187"/>
          </a:xfrm>
        </p:spPr>
        <p:txBody>
          <a:bodyPr/>
          <a:lstStyle/>
          <a:p>
            <a:r>
              <a:rPr lang="zh-CN" altLang="en-US" b="1"/>
              <a:t>论文作业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3C50B60-DF8E-4AE2-8A96-06679661A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569325" cy="5949950"/>
          </a:xfrm>
        </p:spPr>
        <p:txBody>
          <a:bodyPr/>
          <a:lstStyle/>
          <a:p>
            <a:pPr marL="442913" indent="-442913" algn="just">
              <a:lnSpc>
                <a:spcPct val="110000"/>
              </a:lnSpc>
            </a:pPr>
            <a:r>
              <a:rPr lang="zh-CN" altLang="en-US" sz="4000" b="1"/>
              <a:t>主题：</a:t>
            </a:r>
          </a:p>
          <a:p>
            <a:pPr marL="442913" indent="-442913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新能源</a:t>
            </a:r>
            <a:r>
              <a:rPr lang="en-US" altLang="zh-CN" sz="3600" b="1"/>
              <a:t>(</a:t>
            </a:r>
            <a:r>
              <a:rPr lang="zh-CN" altLang="en-US" sz="3600" b="1"/>
              <a:t>氢能、太阳能、生物质能</a:t>
            </a:r>
            <a:r>
              <a:rPr lang="en-US" altLang="zh-CN" sz="3600" b="1"/>
              <a:t>)</a:t>
            </a:r>
          </a:p>
          <a:p>
            <a:pPr marL="442913" indent="-442913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大气污染治理</a:t>
            </a:r>
          </a:p>
          <a:p>
            <a:pPr marL="442913" indent="-442913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绿色化学</a:t>
            </a:r>
          </a:p>
          <a:p>
            <a:pPr marL="442913" indent="-442913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无机新材料</a:t>
            </a:r>
            <a:r>
              <a:rPr lang="en-US" altLang="zh-CN" sz="3600" b="1"/>
              <a:t>(</a:t>
            </a:r>
            <a:r>
              <a:rPr lang="zh-CN" altLang="en-US" sz="3600" b="1"/>
              <a:t>金属合金材料、无机非金属材料</a:t>
            </a:r>
            <a:r>
              <a:rPr lang="en-US" altLang="zh-CN" sz="3600" b="1"/>
              <a:t>)</a:t>
            </a:r>
          </a:p>
          <a:p>
            <a:pPr marL="442913" indent="-442913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纳米材料</a:t>
            </a:r>
          </a:p>
          <a:p>
            <a:pPr marL="442913" indent="-442913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600" b="1">
                <a:solidFill>
                  <a:srgbClr val="0000FF"/>
                </a:solidFill>
              </a:rPr>
              <a:t>高分子材料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zh-CN" altLang="en-US" sz="3600" b="1">
                <a:solidFill>
                  <a:srgbClr val="0000FF"/>
                </a:solidFill>
              </a:rPr>
              <a:t>必选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796431-9547-423C-95CA-0D41EBB39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61975"/>
          </a:xfrm>
        </p:spPr>
        <p:txBody>
          <a:bodyPr/>
          <a:lstStyle/>
          <a:p>
            <a:r>
              <a:rPr lang="zh-CN" altLang="en-US" sz="4000" b="1"/>
              <a:t>论文作业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83A5830-BDEA-4C07-BB57-16F18E268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5976937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4000" b="1"/>
              <a:t>要求：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3600" b="1"/>
              <a:t> 标点符号正确，无错别字，语句通顺，层次分明，结构严谨，图文并茂，可读性强。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3600" b="1"/>
              <a:t> 字数 </a:t>
            </a:r>
            <a:r>
              <a:rPr lang="en-US" altLang="zh-CN" sz="3600" b="1"/>
              <a:t>&gt; 2000, </a:t>
            </a:r>
            <a:r>
              <a:rPr lang="zh-CN" altLang="en-US" sz="3600" b="1"/>
              <a:t>行距</a:t>
            </a:r>
            <a:r>
              <a:rPr lang="en-US" altLang="zh-CN" sz="3600" b="1"/>
              <a:t>1.2</a:t>
            </a:r>
            <a:r>
              <a:rPr lang="zh-CN" altLang="en-US" sz="3600" b="1"/>
              <a:t>，</a:t>
            </a:r>
            <a:r>
              <a:rPr lang="en-US" altLang="zh-CN" sz="3600" b="1"/>
              <a:t>A4</a:t>
            </a:r>
            <a:r>
              <a:rPr lang="zh-CN" altLang="en-US" sz="3600" b="1"/>
              <a:t>纸打印。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3600" b="1"/>
              <a:t> 论文题目用</a:t>
            </a:r>
            <a:r>
              <a:rPr lang="en-US" altLang="zh-CN" sz="3600" b="1"/>
              <a:t>3</a:t>
            </a:r>
            <a:r>
              <a:rPr lang="zh-CN" altLang="en-US" sz="3600" b="1"/>
              <a:t>号宋体黑，一级标题用</a:t>
            </a:r>
            <a:r>
              <a:rPr lang="en-US" altLang="zh-CN" sz="3600" b="1"/>
              <a:t>4</a:t>
            </a:r>
            <a:r>
              <a:rPr lang="zh-CN" altLang="en-US" sz="3600" b="1"/>
              <a:t>号宋体黑、二级标题用小</a:t>
            </a:r>
            <a:r>
              <a:rPr lang="en-US" altLang="zh-CN" sz="3600" b="1"/>
              <a:t>4</a:t>
            </a:r>
            <a:r>
              <a:rPr lang="zh-CN" altLang="en-US" sz="3600" b="1"/>
              <a:t>号宋体黑，二级标题以下的标题均用</a:t>
            </a:r>
            <a:r>
              <a:rPr lang="en-US" altLang="zh-CN" sz="3600" b="1"/>
              <a:t>5</a:t>
            </a:r>
            <a:r>
              <a:rPr lang="zh-CN" altLang="en-US" sz="3600" b="1"/>
              <a:t>号宋体黑，其余内容均用</a:t>
            </a:r>
            <a:r>
              <a:rPr lang="en-US" altLang="zh-CN" sz="3600" b="1"/>
              <a:t>5</a:t>
            </a:r>
            <a:r>
              <a:rPr lang="zh-CN" altLang="en-US" sz="3600" b="1"/>
              <a:t>号宋体字。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384FD04-335D-4784-BD5A-63A0F45E5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19137"/>
          </a:xfrm>
        </p:spPr>
        <p:txBody>
          <a:bodyPr/>
          <a:lstStyle/>
          <a:p>
            <a:r>
              <a:rPr lang="zh-CN" altLang="en-US" sz="4000" b="1"/>
              <a:t>论文作业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C8EDC9A-EA99-4475-93B2-ADC275306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2735262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</a:pPr>
            <a:r>
              <a:rPr lang="zh-CN" altLang="en-US" sz="4000" b="1"/>
              <a:t>提交时间：</a:t>
            </a:r>
          </a:p>
          <a:p>
            <a:pPr marL="609600" indent="-6096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4000" b="1"/>
              <a:t> 第一篇：</a:t>
            </a:r>
            <a:r>
              <a:rPr lang="en-US" altLang="zh-CN" sz="4000" b="1"/>
              <a:t>11</a:t>
            </a:r>
            <a:r>
              <a:rPr lang="zh-CN" altLang="en-US" sz="4000" b="1"/>
              <a:t>月</a:t>
            </a:r>
            <a:r>
              <a:rPr lang="en-US" altLang="zh-CN" sz="4000" b="1"/>
              <a:t>20</a:t>
            </a:r>
            <a:r>
              <a:rPr lang="zh-CN" altLang="en-US" sz="4000" b="1"/>
              <a:t>日；</a:t>
            </a:r>
          </a:p>
          <a:p>
            <a:pPr marL="609600" indent="-6096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4000" b="1"/>
              <a:t> 第二篇：</a:t>
            </a:r>
            <a:r>
              <a:rPr lang="en-US" altLang="zh-CN" sz="4000" b="1"/>
              <a:t>12</a:t>
            </a:r>
            <a:r>
              <a:rPr lang="zh-CN" altLang="en-US" sz="4000" b="1"/>
              <a:t>月</a:t>
            </a:r>
            <a:r>
              <a:rPr lang="en-US" altLang="zh-CN" sz="4000" b="1"/>
              <a:t>25</a:t>
            </a:r>
            <a:r>
              <a:rPr lang="zh-CN" altLang="en-US" sz="4000" b="1"/>
              <a:t>日。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142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宋体</vt:lpstr>
      <vt:lpstr>Wingdings</vt:lpstr>
      <vt:lpstr>默认设计模板</vt:lpstr>
      <vt:lpstr>论文作业</vt:lpstr>
      <vt:lpstr>论文作业</vt:lpstr>
      <vt:lpstr>论文作业</vt:lpstr>
    </vt:vector>
  </TitlesOfParts>
  <Company>SkyUN.Org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论文作业</dc:title>
  <dc:creator>SkyUN.Org</dc:creator>
  <cp:lastModifiedBy>Mr.Hope</cp:lastModifiedBy>
  <cp:revision>12</cp:revision>
  <dcterms:created xsi:type="dcterms:W3CDTF">2015-10-15T02:09:58Z</dcterms:created>
  <dcterms:modified xsi:type="dcterms:W3CDTF">2017-09-07T08:49:22Z</dcterms:modified>
</cp:coreProperties>
</file>