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372" r:id="rId2"/>
    <p:sldId id="256" r:id="rId3"/>
    <p:sldId id="592" r:id="rId4"/>
    <p:sldId id="440" r:id="rId5"/>
    <p:sldId id="514" r:id="rId6"/>
    <p:sldId id="517" r:id="rId7"/>
    <p:sldId id="518" r:id="rId8"/>
    <p:sldId id="519" r:id="rId9"/>
    <p:sldId id="521" r:id="rId10"/>
    <p:sldId id="509" r:id="rId11"/>
    <p:sldId id="524" r:id="rId12"/>
    <p:sldId id="525" r:id="rId13"/>
    <p:sldId id="526" r:id="rId14"/>
    <p:sldId id="528" r:id="rId15"/>
    <p:sldId id="522" r:id="rId16"/>
    <p:sldId id="272" r:id="rId17"/>
    <p:sldId id="489" r:id="rId18"/>
    <p:sldId id="490" r:id="rId19"/>
    <p:sldId id="530" r:id="rId20"/>
    <p:sldId id="531" r:id="rId21"/>
    <p:sldId id="532" r:id="rId22"/>
    <p:sldId id="533" r:id="rId23"/>
    <p:sldId id="535" r:id="rId24"/>
    <p:sldId id="576" r:id="rId25"/>
    <p:sldId id="577" r:id="rId26"/>
    <p:sldId id="548" r:id="rId27"/>
    <p:sldId id="549" r:id="rId28"/>
    <p:sldId id="561" r:id="rId29"/>
    <p:sldId id="562" r:id="rId30"/>
    <p:sldId id="563" r:id="rId31"/>
    <p:sldId id="564" r:id="rId32"/>
    <p:sldId id="565" r:id="rId33"/>
    <p:sldId id="583" r:id="rId34"/>
    <p:sldId id="584" r:id="rId35"/>
    <p:sldId id="588" r:id="rId36"/>
    <p:sldId id="585" r:id="rId37"/>
    <p:sldId id="586" r:id="rId38"/>
    <p:sldId id="587" r:id="rId39"/>
    <p:sldId id="575" r:id="rId40"/>
    <p:sldId id="491" r:id="rId41"/>
    <p:sldId id="468" r:id="rId42"/>
    <p:sldId id="469" r:id="rId43"/>
    <p:sldId id="471" r:id="rId44"/>
    <p:sldId id="470" r:id="rId45"/>
  </p:sldIdLst>
  <p:sldSz cx="9525000" cy="7620000"/>
  <p:notesSz cx="9823450" cy="6808788"/>
  <p:defaultTextStyle>
    <a:defPPr>
      <a:defRPr lang="zh-CN"/>
    </a:defPPr>
    <a:lvl1pPr algn="just" rtl="0" fontAlgn="base">
      <a:spcBef>
        <a:spcPct val="50000"/>
      </a:spcBef>
      <a:spcAft>
        <a:spcPct val="0"/>
      </a:spcAft>
      <a:defRPr kumimoji="1" sz="6000" b="1" kern="1200">
        <a:solidFill>
          <a:schemeClr val="tx1"/>
        </a:solidFill>
        <a:latin typeface="Times New Roman" panose="02020603050405020304" pitchFamily="18" charset="0"/>
        <a:ea typeface="楷体_GB2312" pitchFamily="49" charset="-122"/>
        <a:cs typeface="+mn-cs"/>
        <a:sym typeface="Symbol" panose="05050102010706020507" pitchFamily="18" charset="2"/>
      </a:defRPr>
    </a:lvl1pPr>
    <a:lvl2pPr marL="457200" algn="just" rtl="0" fontAlgn="base">
      <a:spcBef>
        <a:spcPct val="50000"/>
      </a:spcBef>
      <a:spcAft>
        <a:spcPct val="0"/>
      </a:spcAft>
      <a:defRPr kumimoji="1" sz="6000" b="1" kern="1200">
        <a:solidFill>
          <a:schemeClr val="tx1"/>
        </a:solidFill>
        <a:latin typeface="Times New Roman" panose="02020603050405020304" pitchFamily="18" charset="0"/>
        <a:ea typeface="楷体_GB2312" pitchFamily="49" charset="-122"/>
        <a:cs typeface="+mn-cs"/>
        <a:sym typeface="Symbol" panose="05050102010706020507" pitchFamily="18" charset="2"/>
      </a:defRPr>
    </a:lvl2pPr>
    <a:lvl3pPr marL="914400" algn="just" rtl="0" fontAlgn="base">
      <a:spcBef>
        <a:spcPct val="50000"/>
      </a:spcBef>
      <a:spcAft>
        <a:spcPct val="0"/>
      </a:spcAft>
      <a:defRPr kumimoji="1" sz="6000" b="1" kern="1200">
        <a:solidFill>
          <a:schemeClr val="tx1"/>
        </a:solidFill>
        <a:latin typeface="Times New Roman" panose="02020603050405020304" pitchFamily="18" charset="0"/>
        <a:ea typeface="楷体_GB2312" pitchFamily="49" charset="-122"/>
        <a:cs typeface="+mn-cs"/>
        <a:sym typeface="Symbol" panose="05050102010706020507" pitchFamily="18" charset="2"/>
      </a:defRPr>
    </a:lvl3pPr>
    <a:lvl4pPr marL="1371600" algn="just" rtl="0" fontAlgn="base">
      <a:spcBef>
        <a:spcPct val="50000"/>
      </a:spcBef>
      <a:spcAft>
        <a:spcPct val="0"/>
      </a:spcAft>
      <a:defRPr kumimoji="1" sz="6000" b="1" kern="1200">
        <a:solidFill>
          <a:schemeClr val="tx1"/>
        </a:solidFill>
        <a:latin typeface="Times New Roman" panose="02020603050405020304" pitchFamily="18" charset="0"/>
        <a:ea typeface="楷体_GB2312" pitchFamily="49" charset="-122"/>
        <a:cs typeface="+mn-cs"/>
        <a:sym typeface="Symbol" panose="05050102010706020507" pitchFamily="18" charset="2"/>
      </a:defRPr>
    </a:lvl4pPr>
    <a:lvl5pPr marL="1828800" algn="just" rtl="0" fontAlgn="base">
      <a:spcBef>
        <a:spcPct val="50000"/>
      </a:spcBef>
      <a:spcAft>
        <a:spcPct val="0"/>
      </a:spcAft>
      <a:defRPr kumimoji="1" sz="6000" b="1" kern="1200">
        <a:solidFill>
          <a:schemeClr val="tx1"/>
        </a:solidFill>
        <a:latin typeface="Times New Roman" panose="02020603050405020304" pitchFamily="18" charset="0"/>
        <a:ea typeface="楷体_GB2312" pitchFamily="49" charset="-122"/>
        <a:cs typeface="+mn-cs"/>
        <a:sym typeface="Symbol" panose="05050102010706020507" pitchFamily="18" charset="2"/>
      </a:defRPr>
    </a:lvl5pPr>
    <a:lvl6pPr marL="2286000" algn="l" defTabSz="914400" rtl="0" eaLnBrk="1" latinLnBrk="0" hangingPunct="1">
      <a:defRPr kumimoji="1" sz="6000" b="1" kern="1200">
        <a:solidFill>
          <a:schemeClr val="tx1"/>
        </a:solidFill>
        <a:latin typeface="Times New Roman" panose="02020603050405020304" pitchFamily="18" charset="0"/>
        <a:ea typeface="楷体_GB2312" pitchFamily="49" charset="-122"/>
        <a:cs typeface="+mn-cs"/>
        <a:sym typeface="Symbol" panose="05050102010706020507" pitchFamily="18" charset="2"/>
      </a:defRPr>
    </a:lvl6pPr>
    <a:lvl7pPr marL="2743200" algn="l" defTabSz="914400" rtl="0" eaLnBrk="1" latinLnBrk="0" hangingPunct="1">
      <a:defRPr kumimoji="1" sz="6000" b="1" kern="1200">
        <a:solidFill>
          <a:schemeClr val="tx1"/>
        </a:solidFill>
        <a:latin typeface="Times New Roman" panose="02020603050405020304" pitchFamily="18" charset="0"/>
        <a:ea typeface="楷体_GB2312" pitchFamily="49" charset="-122"/>
        <a:cs typeface="+mn-cs"/>
        <a:sym typeface="Symbol" panose="05050102010706020507" pitchFamily="18" charset="2"/>
      </a:defRPr>
    </a:lvl7pPr>
    <a:lvl8pPr marL="3200400" algn="l" defTabSz="914400" rtl="0" eaLnBrk="1" latinLnBrk="0" hangingPunct="1">
      <a:defRPr kumimoji="1" sz="6000" b="1" kern="1200">
        <a:solidFill>
          <a:schemeClr val="tx1"/>
        </a:solidFill>
        <a:latin typeface="Times New Roman" panose="02020603050405020304" pitchFamily="18" charset="0"/>
        <a:ea typeface="楷体_GB2312" pitchFamily="49" charset="-122"/>
        <a:cs typeface="+mn-cs"/>
        <a:sym typeface="Symbol" panose="05050102010706020507" pitchFamily="18" charset="2"/>
      </a:defRPr>
    </a:lvl8pPr>
    <a:lvl9pPr marL="3657600" algn="l" defTabSz="914400" rtl="0" eaLnBrk="1" latinLnBrk="0" hangingPunct="1">
      <a:defRPr kumimoji="1" sz="6000" b="1" kern="1200">
        <a:solidFill>
          <a:schemeClr val="tx1"/>
        </a:solidFill>
        <a:latin typeface="Times New Roman" panose="02020603050405020304" pitchFamily="18" charset="0"/>
        <a:ea typeface="楷体_GB2312" pitchFamily="49" charset="-122"/>
        <a:cs typeface="+mn-cs"/>
        <a:sym typeface="Symbol" panose="05050102010706020507" pitchFamily="18" charset="2"/>
      </a:defRPr>
    </a:lvl9pPr>
  </p:defaultTextStyle>
  <p:extLst>
    <p:ext uri="{EFAFB233-063F-42B5-8137-9DF3F51BA10A}">
      <p15:sldGuideLst xmlns:p15="http://schemas.microsoft.com/office/powerpoint/2012/main">
        <p15:guide id="1" orient="horz" pos="2400">
          <p15:clr>
            <a:srgbClr val="A4A3A4"/>
          </p15:clr>
        </p15:guide>
        <p15:guide id="2" pos="3000">
          <p15:clr>
            <a:srgbClr val="A4A3A4"/>
          </p15:clr>
        </p15:guide>
      </p15:sldGuideLst>
    </p:ext>
    <p:ext uri="{2D200454-40CA-4A62-9FC3-DE9A4176ACB9}">
      <p15:notesGuideLst xmlns:p15="http://schemas.microsoft.com/office/powerpoint/2012/main">
        <p15:guide id="1" orient="horz" pos="2145">
          <p15:clr>
            <a:srgbClr val="A4A3A4"/>
          </p15:clr>
        </p15:guide>
        <p15:guide id="2" pos="309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FF0066"/>
    <a:srgbClr val="FFFF00"/>
    <a:srgbClr val="CCECFF"/>
    <a:srgbClr val="FFFFCC"/>
    <a:srgbClr val="FF0000"/>
    <a:srgbClr val="0000FF"/>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75" autoAdjust="0"/>
  </p:normalViewPr>
  <p:slideViewPr>
    <p:cSldViewPr>
      <p:cViewPr varScale="1">
        <p:scale>
          <a:sx n="75" d="100"/>
          <a:sy n="75" d="100"/>
        </p:scale>
        <p:origin x="946" y="48"/>
      </p:cViewPr>
      <p:guideLst>
        <p:guide orient="horz" pos="2400"/>
        <p:guide pos="300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100" d="100"/>
        <a:sy n="100" d="100"/>
      </p:scale>
      <p:origin x="0" y="5736"/>
    </p:cViewPr>
  </p:sorterViewPr>
  <p:notesViewPr>
    <p:cSldViewPr>
      <p:cViewPr varScale="1">
        <p:scale>
          <a:sx n="43" d="100"/>
          <a:sy n="43" d="100"/>
        </p:scale>
        <p:origin x="-1476" y="-90"/>
      </p:cViewPr>
      <p:guideLst>
        <p:guide orient="horz" pos="2145"/>
        <p:guide pos="3095"/>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31.xml"/><Relationship Id="rId3" Type="http://schemas.openxmlformats.org/officeDocument/2006/relationships/slide" Target="slides/slide14.xml"/><Relationship Id="rId7" Type="http://schemas.openxmlformats.org/officeDocument/2006/relationships/slide" Target="slides/slide28.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24.xml"/><Relationship Id="rId5" Type="http://schemas.openxmlformats.org/officeDocument/2006/relationships/slide" Target="slides/slide23.xml"/><Relationship Id="rId10" Type="http://schemas.openxmlformats.org/officeDocument/2006/relationships/slide" Target="slides/slide33.xml"/><Relationship Id="rId4" Type="http://schemas.openxmlformats.org/officeDocument/2006/relationships/slide" Target="slides/slide16.xml"/><Relationship Id="rId9" Type="http://schemas.openxmlformats.org/officeDocument/2006/relationships/slide" Target="slides/slide3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10.wmf"/><Relationship Id="rId1"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050">
            <a:extLst>
              <a:ext uri="{FF2B5EF4-FFF2-40B4-BE49-F238E27FC236}">
                <a16:creationId xmlns:a16="http://schemas.microsoft.com/office/drawing/2014/main" id="{1F33D793-44E5-402D-B224-D09F7BAC8695}"/>
              </a:ext>
            </a:extLst>
          </p:cNvPr>
          <p:cNvSpPr>
            <a:spLocks noGrp="1" noChangeArrowheads="1"/>
          </p:cNvSpPr>
          <p:nvPr>
            <p:ph type="hdr" sz="quarter"/>
          </p:nvPr>
        </p:nvSpPr>
        <p:spPr bwMode="auto">
          <a:xfrm>
            <a:off x="0" y="0"/>
            <a:ext cx="42576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02" tIns="47501" rIns="95002" bIns="47501" numCol="1" anchor="t" anchorCtr="0" compatLnSpc="1">
            <a:prstTxWarp prst="textNoShape">
              <a:avLst/>
            </a:prstTxWarp>
          </a:bodyPr>
          <a:lstStyle>
            <a:lvl1pPr algn="l" defTabSz="952500">
              <a:spcBef>
                <a:spcPct val="0"/>
              </a:spcBef>
              <a:defRPr sz="1200" b="0"/>
            </a:lvl1pPr>
          </a:lstStyle>
          <a:p>
            <a:endParaRPr lang="en-US" altLang="zh-CN"/>
          </a:p>
        </p:txBody>
      </p:sp>
      <p:sp>
        <p:nvSpPr>
          <p:cNvPr id="107523" name="Rectangle 2051">
            <a:extLst>
              <a:ext uri="{FF2B5EF4-FFF2-40B4-BE49-F238E27FC236}">
                <a16:creationId xmlns:a16="http://schemas.microsoft.com/office/drawing/2014/main" id="{639BCA07-CF17-4C28-9D32-FCC34BC2DEB4}"/>
              </a:ext>
            </a:extLst>
          </p:cNvPr>
          <p:cNvSpPr>
            <a:spLocks noGrp="1" noChangeArrowheads="1"/>
          </p:cNvSpPr>
          <p:nvPr>
            <p:ph type="dt" sz="quarter" idx="1"/>
          </p:nvPr>
        </p:nvSpPr>
        <p:spPr bwMode="auto">
          <a:xfrm>
            <a:off x="5565775" y="0"/>
            <a:ext cx="42576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02" tIns="47501" rIns="95002" bIns="47501" numCol="1" anchor="t" anchorCtr="0" compatLnSpc="1">
            <a:prstTxWarp prst="textNoShape">
              <a:avLst/>
            </a:prstTxWarp>
          </a:bodyPr>
          <a:lstStyle>
            <a:lvl1pPr algn="r" defTabSz="952500">
              <a:spcBef>
                <a:spcPct val="0"/>
              </a:spcBef>
              <a:defRPr sz="1200" b="0"/>
            </a:lvl1pPr>
          </a:lstStyle>
          <a:p>
            <a:endParaRPr lang="en-US" altLang="zh-CN"/>
          </a:p>
        </p:txBody>
      </p:sp>
      <p:sp>
        <p:nvSpPr>
          <p:cNvPr id="107524" name="Rectangle 2052">
            <a:extLst>
              <a:ext uri="{FF2B5EF4-FFF2-40B4-BE49-F238E27FC236}">
                <a16:creationId xmlns:a16="http://schemas.microsoft.com/office/drawing/2014/main" id="{FF850B0C-20C2-4CFE-B45F-C8180F1CF478}"/>
              </a:ext>
            </a:extLst>
          </p:cNvPr>
          <p:cNvSpPr>
            <a:spLocks noGrp="1" noChangeArrowheads="1"/>
          </p:cNvSpPr>
          <p:nvPr>
            <p:ph type="ftr" sz="quarter" idx="2"/>
          </p:nvPr>
        </p:nvSpPr>
        <p:spPr bwMode="auto">
          <a:xfrm>
            <a:off x="0" y="6469063"/>
            <a:ext cx="42576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02" tIns="47501" rIns="95002" bIns="47501" numCol="1" anchor="b" anchorCtr="0" compatLnSpc="1">
            <a:prstTxWarp prst="textNoShape">
              <a:avLst/>
            </a:prstTxWarp>
          </a:bodyPr>
          <a:lstStyle>
            <a:lvl1pPr algn="l" defTabSz="952500">
              <a:spcBef>
                <a:spcPct val="0"/>
              </a:spcBef>
              <a:defRPr sz="1200" b="0"/>
            </a:lvl1pPr>
          </a:lstStyle>
          <a:p>
            <a:endParaRPr lang="en-US" altLang="zh-CN"/>
          </a:p>
        </p:txBody>
      </p:sp>
      <p:sp>
        <p:nvSpPr>
          <p:cNvPr id="107525" name="Rectangle 2053">
            <a:extLst>
              <a:ext uri="{FF2B5EF4-FFF2-40B4-BE49-F238E27FC236}">
                <a16:creationId xmlns:a16="http://schemas.microsoft.com/office/drawing/2014/main" id="{F7326004-EDB6-4776-9B5B-2D581C33C2DA}"/>
              </a:ext>
            </a:extLst>
          </p:cNvPr>
          <p:cNvSpPr>
            <a:spLocks noGrp="1" noChangeArrowheads="1"/>
          </p:cNvSpPr>
          <p:nvPr>
            <p:ph type="sldNum" sz="quarter" idx="3"/>
          </p:nvPr>
        </p:nvSpPr>
        <p:spPr bwMode="auto">
          <a:xfrm>
            <a:off x="5565775" y="6469063"/>
            <a:ext cx="42576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02" tIns="47501" rIns="95002" bIns="47501" numCol="1" anchor="b" anchorCtr="0" compatLnSpc="1">
            <a:prstTxWarp prst="textNoShape">
              <a:avLst/>
            </a:prstTxWarp>
          </a:bodyPr>
          <a:lstStyle>
            <a:lvl1pPr algn="r" defTabSz="952500">
              <a:spcBef>
                <a:spcPct val="0"/>
              </a:spcBef>
              <a:defRPr sz="1200" b="0"/>
            </a:lvl1pPr>
          </a:lstStyle>
          <a:p>
            <a:fld id="{D44654E0-E476-49B3-9B13-E8980A1E36F5}"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CFAC3824-7B8E-4230-9B42-611D8900C5C5}"/>
              </a:ext>
            </a:extLst>
          </p:cNvPr>
          <p:cNvSpPr>
            <a:spLocks noGrp="1" noChangeArrowheads="1"/>
          </p:cNvSpPr>
          <p:nvPr>
            <p:ph type="hdr" sz="quarter"/>
          </p:nvPr>
        </p:nvSpPr>
        <p:spPr bwMode="auto">
          <a:xfrm>
            <a:off x="0" y="0"/>
            <a:ext cx="42576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02" tIns="47501" rIns="95002" bIns="47501" numCol="1" anchor="t" anchorCtr="0" compatLnSpc="1">
            <a:prstTxWarp prst="textNoShape">
              <a:avLst/>
            </a:prstTxWarp>
          </a:bodyPr>
          <a:lstStyle>
            <a:lvl1pPr algn="l" defTabSz="952500">
              <a:spcBef>
                <a:spcPct val="0"/>
              </a:spcBef>
              <a:defRPr sz="1200" b="0">
                <a:ea typeface="宋体" panose="02010600030101010101" pitchFamily="2" charset="-122"/>
              </a:defRPr>
            </a:lvl1pPr>
          </a:lstStyle>
          <a:p>
            <a:endParaRPr lang="en-US" altLang="zh-CN"/>
          </a:p>
        </p:txBody>
      </p:sp>
      <p:sp>
        <p:nvSpPr>
          <p:cNvPr id="104451" name="Rectangle 3">
            <a:extLst>
              <a:ext uri="{FF2B5EF4-FFF2-40B4-BE49-F238E27FC236}">
                <a16:creationId xmlns:a16="http://schemas.microsoft.com/office/drawing/2014/main" id="{05F24085-33F4-4ACA-B0DA-294C6B95F3BA}"/>
              </a:ext>
            </a:extLst>
          </p:cNvPr>
          <p:cNvSpPr>
            <a:spLocks noGrp="1" noChangeArrowheads="1"/>
          </p:cNvSpPr>
          <p:nvPr>
            <p:ph type="dt" idx="1"/>
          </p:nvPr>
        </p:nvSpPr>
        <p:spPr bwMode="auto">
          <a:xfrm>
            <a:off x="5565775" y="0"/>
            <a:ext cx="42576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02" tIns="47501" rIns="95002" bIns="47501" numCol="1" anchor="t" anchorCtr="0" compatLnSpc="1">
            <a:prstTxWarp prst="textNoShape">
              <a:avLst/>
            </a:prstTxWarp>
          </a:bodyPr>
          <a:lstStyle>
            <a:lvl1pPr algn="r" defTabSz="952500">
              <a:spcBef>
                <a:spcPct val="0"/>
              </a:spcBef>
              <a:defRPr sz="1200" b="0">
                <a:ea typeface="宋体" panose="02010600030101010101" pitchFamily="2" charset="-122"/>
              </a:defRPr>
            </a:lvl1pPr>
          </a:lstStyle>
          <a:p>
            <a:endParaRPr lang="en-US" altLang="zh-CN"/>
          </a:p>
        </p:txBody>
      </p:sp>
      <p:sp>
        <p:nvSpPr>
          <p:cNvPr id="104452" name="Rectangle 4">
            <a:extLst>
              <a:ext uri="{FF2B5EF4-FFF2-40B4-BE49-F238E27FC236}">
                <a16:creationId xmlns:a16="http://schemas.microsoft.com/office/drawing/2014/main" id="{A5639DC0-4FD4-4CEB-893D-731572B8F0A3}"/>
              </a:ext>
            </a:extLst>
          </p:cNvPr>
          <p:cNvSpPr>
            <a:spLocks noChangeArrowheads="1" noTextEdit="1"/>
          </p:cNvSpPr>
          <p:nvPr>
            <p:ph type="sldImg" idx="2"/>
          </p:nvPr>
        </p:nvSpPr>
        <p:spPr bwMode="auto">
          <a:xfrm>
            <a:off x="3317875" y="511175"/>
            <a:ext cx="3190875" cy="25527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4453" name="Rectangle 5">
            <a:extLst>
              <a:ext uri="{FF2B5EF4-FFF2-40B4-BE49-F238E27FC236}">
                <a16:creationId xmlns:a16="http://schemas.microsoft.com/office/drawing/2014/main" id="{58E39E14-CC0B-411F-80A0-C118622E1BA6}"/>
              </a:ext>
            </a:extLst>
          </p:cNvPr>
          <p:cNvSpPr>
            <a:spLocks noGrp="1" noChangeArrowheads="1"/>
          </p:cNvSpPr>
          <p:nvPr>
            <p:ph type="body" sz="quarter" idx="3"/>
          </p:nvPr>
        </p:nvSpPr>
        <p:spPr bwMode="auto">
          <a:xfrm>
            <a:off x="1308100" y="3233738"/>
            <a:ext cx="7207250"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02" tIns="47501" rIns="95002" bIns="47501"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454" name="Rectangle 6">
            <a:extLst>
              <a:ext uri="{FF2B5EF4-FFF2-40B4-BE49-F238E27FC236}">
                <a16:creationId xmlns:a16="http://schemas.microsoft.com/office/drawing/2014/main" id="{BA9C21A7-CFD0-4A5B-89EC-292242EEF4DB}"/>
              </a:ext>
            </a:extLst>
          </p:cNvPr>
          <p:cNvSpPr>
            <a:spLocks noGrp="1" noChangeArrowheads="1"/>
          </p:cNvSpPr>
          <p:nvPr>
            <p:ph type="ftr" sz="quarter" idx="4"/>
          </p:nvPr>
        </p:nvSpPr>
        <p:spPr bwMode="auto">
          <a:xfrm>
            <a:off x="0" y="6469063"/>
            <a:ext cx="42576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02" tIns="47501" rIns="95002" bIns="47501" numCol="1" anchor="b" anchorCtr="0" compatLnSpc="1">
            <a:prstTxWarp prst="textNoShape">
              <a:avLst/>
            </a:prstTxWarp>
          </a:bodyPr>
          <a:lstStyle>
            <a:lvl1pPr algn="l" defTabSz="952500">
              <a:spcBef>
                <a:spcPct val="0"/>
              </a:spcBef>
              <a:defRPr sz="1200" b="0">
                <a:ea typeface="宋体" panose="02010600030101010101" pitchFamily="2" charset="-122"/>
              </a:defRPr>
            </a:lvl1pPr>
          </a:lstStyle>
          <a:p>
            <a:endParaRPr lang="en-US" altLang="zh-CN"/>
          </a:p>
        </p:txBody>
      </p:sp>
      <p:sp>
        <p:nvSpPr>
          <p:cNvPr id="104455" name="Rectangle 7">
            <a:extLst>
              <a:ext uri="{FF2B5EF4-FFF2-40B4-BE49-F238E27FC236}">
                <a16:creationId xmlns:a16="http://schemas.microsoft.com/office/drawing/2014/main" id="{9EEF3EFE-8811-4D3D-9D98-8A7378E898AE}"/>
              </a:ext>
            </a:extLst>
          </p:cNvPr>
          <p:cNvSpPr>
            <a:spLocks noGrp="1" noChangeArrowheads="1"/>
          </p:cNvSpPr>
          <p:nvPr>
            <p:ph type="sldNum" sz="quarter" idx="5"/>
          </p:nvPr>
        </p:nvSpPr>
        <p:spPr bwMode="auto">
          <a:xfrm>
            <a:off x="5565775" y="6469063"/>
            <a:ext cx="42576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02" tIns="47501" rIns="95002" bIns="47501" numCol="1" anchor="b" anchorCtr="0" compatLnSpc="1">
            <a:prstTxWarp prst="textNoShape">
              <a:avLst/>
            </a:prstTxWarp>
          </a:bodyPr>
          <a:lstStyle>
            <a:lvl1pPr algn="r" defTabSz="952500">
              <a:spcBef>
                <a:spcPct val="0"/>
              </a:spcBef>
              <a:defRPr sz="1200" b="0">
                <a:ea typeface="宋体" panose="02010600030101010101" pitchFamily="2" charset="-122"/>
              </a:defRPr>
            </a:lvl1pPr>
          </a:lstStyle>
          <a:p>
            <a:fld id="{DC11CC7B-D782-40E0-92ED-AB3D8141761E}"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FFCCE3-A533-4031-AF49-F5B1E1756606}"/>
              </a:ext>
            </a:extLst>
          </p:cNvPr>
          <p:cNvSpPr>
            <a:spLocks noGrp="1"/>
          </p:cNvSpPr>
          <p:nvPr>
            <p:ph type="ctrTitle"/>
          </p:nvPr>
        </p:nvSpPr>
        <p:spPr>
          <a:xfrm>
            <a:off x="1190625" y="1247775"/>
            <a:ext cx="7143750" cy="2652713"/>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B90C6CA-4325-42B1-93A4-60510F71912E}"/>
              </a:ext>
            </a:extLst>
          </p:cNvPr>
          <p:cNvSpPr>
            <a:spLocks noGrp="1"/>
          </p:cNvSpPr>
          <p:nvPr>
            <p:ph type="subTitle" idx="1"/>
          </p:nvPr>
        </p:nvSpPr>
        <p:spPr>
          <a:xfrm>
            <a:off x="1190625" y="4002088"/>
            <a:ext cx="7143750" cy="1839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页脚占位符 3">
            <a:extLst>
              <a:ext uri="{FF2B5EF4-FFF2-40B4-BE49-F238E27FC236}">
                <a16:creationId xmlns:a16="http://schemas.microsoft.com/office/drawing/2014/main" id="{E4479D4A-8788-442F-9AB1-DD2F0F1CA568}"/>
              </a:ext>
            </a:extLst>
          </p:cNvPr>
          <p:cNvSpPr>
            <a:spLocks noGrp="1"/>
          </p:cNvSpPr>
          <p:nvPr>
            <p:ph type="ftr" sz="quarter" idx="10"/>
          </p:nvPr>
        </p:nvSpPr>
        <p:spPr/>
        <p:txBody>
          <a:bodyPr/>
          <a:lstStyle>
            <a:lvl1pPr>
              <a:defRPr/>
            </a:lvl1pPr>
          </a:lstStyle>
          <a:p>
            <a:fld id="{D439C01C-C196-4C9F-BFC3-46E762516664}" type="slidenum">
              <a:rPr lang="en-US" altLang="zh-CN"/>
              <a:pPr/>
              <a:t>‹#›</a:t>
            </a:fld>
            <a:endParaRPr lang="en-US" altLang="zh-CN"/>
          </a:p>
        </p:txBody>
      </p:sp>
      <p:sp>
        <p:nvSpPr>
          <p:cNvPr id="5" name="灯片编号占位符 4">
            <a:extLst>
              <a:ext uri="{FF2B5EF4-FFF2-40B4-BE49-F238E27FC236}">
                <a16:creationId xmlns:a16="http://schemas.microsoft.com/office/drawing/2014/main" id="{108B9119-FDEE-43C1-BD2E-2DB0B43613BB}"/>
              </a:ext>
            </a:extLst>
          </p:cNvPr>
          <p:cNvSpPr>
            <a:spLocks noGrp="1"/>
          </p:cNvSpPr>
          <p:nvPr>
            <p:ph type="sldNum" sz="quarter" idx="11"/>
          </p:nvPr>
        </p:nvSpPr>
        <p:spPr/>
        <p:txBody>
          <a:bodyPr/>
          <a:lstStyle>
            <a:lvl1pPr>
              <a:defRPr/>
            </a:lvl1pPr>
          </a:lstStyle>
          <a:p>
            <a:fld id="{3FEFA531-C8CC-4F6B-A8F3-E173B0B684A1}" type="slidenum">
              <a:rPr lang="en-US" altLang="zh-CN"/>
              <a:pPr/>
              <a:t>‹#›</a:t>
            </a:fld>
            <a:endParaRPr lang="en-US" altLang="zh-CN"/>
          </a:p>
        </p:txBody>
      </p:sp>
    </p:spTree>
    <p:extLst>
      <p:ext uri="{BB962C8B-B14F-4D97-AF65-F5344CB8AC3E}">
        <p14:creationId xmlns:p14="http://schemas.microsoft.com/office/powerpoint/2010/main" val="115339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23080-585D-48DD-81A9-51D26DF4A9B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91CC06E-207E-4F65-AE5B-F3E77DABE42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a:extLst>
              <a:ext uri="{FF2B5EF4-FFF2-40B4-BE49-F238E27FC236}">
                <a16:creationId xmlns:a16="http://schemas.microsoft.com/office/drawing/2014/main" id="{D23E2379-9F2B-4D3B-BF87-9C262BE1C089}"/>
              </a:ext>
            </a:extLst>
          </p:cNvPr>
          <p:cNvSpPr>
            <a:spLocks noGrp="1"/>
          </p:cNvSpPr>
          <p:nvPr>
            <p:ph type="ftr" sz="quarter" idx="10"/>
          </p:nvPr>
        </p:nvSpPr>
        <p:spPr/>
        <p:txBody>
          <a:bodyPr/>
          <a:lstStyle>
            <a:lvl1pPr>
              <a:defRPr/>
            </a:lvl1pPr>
          </a:lstStyle>
          <a:p>
            <a:fld id="{3B296E97-4A6B-4293-8E55-6E50E19D1648}" type="slidenum">
              <a:rPr lang="en-US" altLang="zh-CN"/>
              <a:pPr/>
              <a:t>‹#›</a:t>
            </a:fld>
            <a:endParaRPr lang="en-US" altLang="zh-CN"/>
          </a:p>
        </p:txBody>
      </p:sp>
      <p:sp>
        <p:nvSpPr>
          <p:cNvPr id="5" name="灯片编号占位符 4">
            <a:extLst>
              <a:ext uri="{FF2B5EF4-FFF2-40B4-BE49-F238E27FC236}">
                <a16:creationId xmlns:a16="http://schemas.microsoft.com/office/drawing/2014/main" id="{F04267B5-2B21-471C-ABAD-7012452027D2}"/>
              </a:ext>
            </a:extLst>
          </p:cNvPr>
          <p:cNvSpPr>
            <a:spLocks noGrp="1"/>
          </p:cNvSpPr>
          <p:nvPr>
            <p:ph type="sldNum" sz="quarter" idx="11"/>
          </p:nvPr>
        </p:nvSpPr>
        <p:spPr/>
        <p:txBody>
          <a:bodyPr/>
          <a:lstStyle>
            <a:lvl1pPr>
              <a:defRPr/>
            </a:lvl1pPr>
          </a:lstStyle>
          <a:p>
            <a:fld id="{F7563658-BAB7-4AA5-BD2A-22ED3B88667D}" type="slidenum">
              <a:rPr lang="en-US" altLang="zh-CN"/>
              <a:pPr/>
              <a:t>‹#›</a:t>
            </a:fld>
            <a:endParaRPr lang="en-US" altLang="zh-CN"/>
          </a:p>
        </p:txBody>
      </p:sp>
    </p:spTree>
    <p:extLst>
      <p:ext uri="{BB962C8B-B14F-4D97-AF65-F5344CB8AC3E}">
        <p14:creationId xmlns:p14="http://schemas.microsoft.com/office/powerpoint/2010/main" val="2212733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9D0204C-784F-42E3-9697-2E5F17A7C73B}"/>
              </a:ext>
            </a:extLst>
          </p:cNvPr>
          <p:cNvSpPr>
            <a:spLocks noGrp="1"/>
          </p:cNvSpPr>
          <p:nvPr>
            <p:ph type="title" orient="vert"/>
          </p:nvPr>
        </p:nvSpPr>
        <p:spPr>
          <a:xfrm>
            <a:off x="6799263" y="677863"/>
            <a:ext cx="2027237" cy="597535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8A852E4-985E-4678-BFD3-748D5454D3D8}"/>
              </a:ext>
            </a:extLst>
          </p:cNvPr>
          <p:cNvSpPr>
            <a:spLocks noGrp="1"/>
          </p:cNvSpPr>
          <p:nvPr>
            <p:ph type="body" orient="vert" idx="1"/>
          </p:nvPr>
        </p:nvSpPr>
        <p:spPr>
          <a:xfrm>
            <a:off x="714375" y="677863"/>
            <a:ext cx="5932488" cy="59753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a:extLst>
              <a:ext uri="{FF2B5EF4-FFF2-40B4-BE49-F238E27FC236}">
                <a16:creationId xmlns:a16="http://schemas.microsoft.com/office/drawing/2014/main" id="{A33452AB-3644-4497-A5A6-969AA72996D1}"/>
              </a:ext>
            </a:extLst>
          </p:cNvPr>
          <p:cNvSpPr>
            <a:spLocks noGrp="1"/>
          </p:cNvSpPr>
          <p:nvPr>
            <p:ph type="ftr" sz="quarter" idx="10"/>
          </p:nvPr>
        </p:nvSpPr>
        <p:spPr/>
        <p:txBody>
          <a:bodyPr/>
          <a:lstStyle>
            <a:lvl1pPr>
              <a:defRPr/>
            </a:lvl1pPr>
          </a:lstStyle>
          <a:p>
            <a:fld id="{7E578B41-1694-4433-8660-DC5BE22436DA}" type="slidenum">
              <a:rPr lang="en-US" altLang="zh-CN"/>
              <a:pPr/>
              <a:t>‹#›</a:t>
            </a:fld>
            <a:endParaRPr lang="en-US" altLang="zh-CN"/>
          </a:p>
        </p:txBody>
      </p:sp>
      <p:sp>
        <p:nvSpPr>
          <p:cNvPr id="5" name="灯片编号占位符 4">
            <a:extLst>
              <a:ext uri="{FF2B5EF4-FFF2-40B4-BE49-F238E27FC236}">
                <a16:creationId xmlns:a16="http://schemas.microsoft.com/office/drawing/2014/main" id="{63A5A837-20E7-4F56-89F6-917BA2A851BD}"/>
              </a:ext>
            </a:extLst>
          </p:cNvPr>
          <p:cNvSpPr>
            <a:spLocks noGrp="1"/>
          </p:cNvSpPr>
          <p:nvPr>
            <p:ph type="sldNum" sz="quarter" idx="11"/>
          </p:nvPr>
        </p:nvSpPr>
        <p:spPr/>
        <p:txBody>
          <a:bodyPr/>
          <a:lstStyle>
            <a:lvl1pPr>
              <a:defRPr/>
            </a:lvl1pPr>
          </a:lstStyle>
          <a:p>
            <a:fld id="{8A90A521-5750-4AED-92BC-58FA3BD1E7F1}" type="slidenum">
              <a:rPr lang="en-US" altLang="zh-CN"/>
              <a:pPr/>
              <a:t>‹#›</a:t>
            </a:fld>
            <a:endParaRPr lang="en-US" altLang="zh-CN"/>
          </a:p>
        </p:txBody>
      </p:sp>
    </p:spTree>
    <p:extLst>
      <p:ext uri="{BB962C8B-B14F-4D97-AF65-F5344CB8AC3E}">
        <p14:creationId xmlns:p14="http://schemas.microsoft.com/office/powerpoint/2010/main" val="457003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0399E-1501-42C4-BC2F-381BEE18C72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C69514B-23AF-48FB-9576-512B2786002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a:extLst>
              <a:ext uri="{FF2B5EF4-FFF2-40B4-BE49-F238E27FC236}">
                <a16:creationId xmlns:a16="http://schemas.microsoft.com/office/drawing/2014/main" id="{7DCB1930-465B-457D-AB46-8D69172EA992}"/>
              </a:ext>
            </a:extLst>
          </p:cNvPr>
          <p:cNvSpPr>
            <a:spLocks noGrp="1"/>
          </p:cNvSpPr>
          <p:nvPr>
            <p:ph type="ftr" sz="quarter" idx="10"/>
          </p:nvPr>
        </p:nvSpPr>
        <p:spPr/>
        <p:txBody>
          <a:bodyPr/>
          <a:lstStyle>
            <a:lvl1pPr>
              <a:defRPr/>
            </a:lvl1pPr>
          </a:lstStyle>
          <a:p>
            <a:fld id="{44830D11-4C39-4C13-B487-27DD9408C38A}" type="slidenum">
              <a:rPr lang="en-US" altLang="zh-CN"/>
              <a:pPr/>
              <a:t>‹#›</a:t>
            </a:fld>
            <a:endParaRPr lang="en-US" altLang="zh-CN"/>
          </a:p>
        </p:txBody>
      </p:sp>
      <p:sp>
        <p:nvSpPr>
          <p:cNvPr id="5" name="灯片编号占位符 4">
            <a:extLst>
              <a:ext uri="{FF2B5EF4-FFF2-40B4-BE49-F238E27FC236}">
                <a16:creationId xmlns:a16="http://schemas.microsoft.com/office/drawing/2014/main" id="{CFB9798B-0F04-47F0-92F9-6F4260C713CC}"/>
              </a:ext>
            </a:extLst>
          </p:cNvPr>
          <p:cNvSpPr>
            <a:spLocks noGrp="1"/>
          </p:cNvSpPr>
          <p:nvPr>
            <p:ph type="sldNum" sz="quarter" idx="11"/>
          </p:nvPr>
        </p:nvSpPr>
        <p:spPr/>
        <p:txBody>
          <a:bodyPr/>
          <a:lstStyle>
            <a:lvl1pPr>
              <a:defRPr/>
            </a:lvl1pPr>
          </a:lstStyle>
          <a:p>
            <a:fld id="{695259AB-BDB3-4FDB-8F02-288067D1A454}" type="slidenum">
              <a:rPr lang="en-US" altLang="zh-CN"/>
              <a:pPr/>
              <a:t>‹#›</a:t>
            </a:fld>
            <a:endParaRPr lang="en-US" altLang="zh-CN"/>
          </a:p>
        </p:txBody>
      </p:sp>
    </p:spTree>
    <p:extLst>
      <p:ext uri="{BB962C8B-B14F-4D97-AF65-F5344CB8AC3E}">
        <p14:creationId xmlns:p14="http://schemas.microsoft.com/office/powerpoint/2010/main" val="823769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D08BE2-636B-4097-9243-266206331B68}"/>
              </a:ext>
            </a:extLst>
          </p:cNvPr>
          <p:cNvSpPr>
            <a:spLocks noGrp="1"/>
          </p:cNvSpPr>
          <p:nvPr>
            <p:ph type="title"/>
          </p:nvPr>
        </p:nvSpPr>
        <p:spPr>
          <a:xfrm>
            <a:off x="649288" y="1900238"/>
            <a:ext cx="8215312" cy="3168650"/>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2950E1C-1D62-4647-8297-4D70DD56DD77}"/>
              </a:ext>
            </a:extLst>
          </p:cNvPr>
          <p:cNvSpPr>
            <a:spLocks noGrp="1"/>
          </p:cNvSpPr>
          <p:nvPr>
            <p:ph type="body" idx="1"/>
          </p:nvPr>
        </p:nvSpPr>
        <p:spPr>
          <a:xfrm>
            <a:off x="649288" y="5099050"/>
            <a:ext cx="8215312" cy="166687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页脚占位符 3">
            <a:extLst>
              <a:ext uri="{FF2B5EF4-FFF2-40B4-BE49-F238E27FC236}">
                <a16:creationId xmlns:a16="http://schemas.microsoft.com/office/drawing/2014/main" id="{B3E38619-EA6C-478B-BA41-88AB33E2EA6B}"/>
              </a:ext>
            </a:extLst>
          </p:cNvPr>
          <p:cNvSpPr>
            <a:spLocks noGrp="1"/>
          </p:cNvSpPr>
          <p:nvPr>
            <p:ph type="ftr" sz="quarter" idx="10"/>
          </p:nvPr>
        </p:nvSpPr>
        <p:spPr/>
        <p:txBody>
          <a:bodyPr/>
          <a:lstStyle>
            <a:lvl1pPr>
              <a:defRPr/>
            </a:lvl1pPr>
          </a:lstStyle>
          <a:p>
            <a:fld id="{3FDF372F-B97B-46DE-B526-E9771FCB9C30}" type="slidenum">
              <a:rPr lang="en-US" altLang="zh-CN"/>
              <a:pPr/>
              <a:t>‹#›</a:t>
            </a:fld>
            <a:endParaRPr lang="en-US" altLang="zh-CN"/>
          </a:p>
        </p:txBody>
      </p:sp>
      <p:sp>
        <p:nvSpPr>
          <p:cNvPr id="5" name="灯片编号占位符 4">
            <a:extLst>
              <a:ext uri="{FF2B5EF4-FFF2-40B4-BE49-F238E27FC236}">
                <a16:creationId xmlns:a16="http://schemas.microsoft.com/office/drawing/2014/main" id="{E09396EE-4359-4119-B633-426B0DDE521E}"/>
              </a:ext>
            </a:extLst>
          </p:cNvPr>
          <p:cNvSpPr>
            <a:spLocks noGrp="1"/>
          </p:cNvSpPr>
          <p:nvPr>
            <p:ph type="sldNum" sz="quarter" idx="11"/>
          </p:nvPr>
        </p:nvSpPr>
        <p:spPr/>
        <p:txBody>
          <a:bodyPr/>
          <a:lstStyle>
            <a:lvl1pPr>
              <a:defRPr/>
            </a:lvl1pPr>
          </a:lstStyle>
          <a:p>
            <a:fld id="{84D02F4F-4F02-486F-8689-36C37DAD41E5}" type="slidenum">
              <a:rPr lang="en-US" altLang="zh-CN"/>
              <a:pPr/>
              <a:t>‹#›</a:t>
            </a:fld>
            <a:endParaRPr lang="en-US" altLang="zh-CN"/>
          </a:p>
        </p:txBody>
      </p:sp>
    </p:spTree>
    <p:extLst>
      <p:ext uri="{BB962C8B-B14F-4D97-AF65-F5344CB8AC3E}">
        <p14:creationId xmlns:p14="http://schemas.microsoft.com/office/powerpoint/2010/main" val="3052463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38674D-AAA2-4024-93D7-10C372019E1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7F35AD2-8ABF-4F41-906E-0AF3B2B1410A}"/>
              </a:ext>
            </a:extLst>
          </p:cNvPr>
          <p:cNvSpPr>
            <a:spLocks noGrp="1"/>
          </p:cNvSpPr>
          <p:nvPr>
            <p:ph sz="half" idx="1"/>
          </p:nvPr>
        </p:nvSpPr>
        <p:spPr>
          <a:xfrm>
            <a:off x="730250" y="2081213"/>
            <a:ext cx="3971925"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8401E2E-E3AC-4ADF-B5C4-AE80C371C18F}"/>
              </a:ext>
            </a:extLst>
          </p:cNvPr>
          <p:cNvSpPr>
            <a:spLocks noGrp="1"/>
          </p:cNvSpPr>
          <p:nvPr>
            <p:ph sz="half" idx="2"/>
          </p:nvPr>
        </p:nvSpPr>
        <p:spPr>
          <a:xfrm>
            <a:off x="4854575" y="2081213"/>
            <a:ext cx="3971925"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a:extLst>
              <a:ext uri="{FF2B5EF4-FFF2-40B4-BE49-F238E27FC236}">
                <a16:creationId xmlns:a16="http://schemas.microsoft.com/office/drawing/2014/main" id="{8624FC88-6D97-47F1-9491-EF597CC6FF6F}"/>
              </a:ext>
            </a:extLst>
          </p:cNvPr>
          <p:cNvSpPr>
            <a:spLocks noGrp="1"/>
          </p:cNvSpPr>
          <p:nvPr>
            <p:ph type="ftr" sz="quarter" idx="10"/>
          </p:nvPr>
        </p:nvSpPr>
        <p:spPr/>
        <p:txBody>
          <a:bodyPr/>
          <a:lstStyle>
            <a:lvl1pPr>
              <a:defRPr/>
            </a:lvl1pPr>
          </a:lstStyle>
          <a:p>
            <a:fld id="{9AB8AEFF-0189-49F7-B174-BEC0FD3CD9F9}" type="slidenum">
              <a:rPr lang="en-US" altLang="zh-CN"/>
              <a:pPr/>
              <a:t>‹#›</a:t>
            </a:fld>
            <a:endParaRPr lang="en-US" altLang="zh-CN"/>
          </a:p>
        </p:txBody>
      </p:sp>
      <p:sp>
        <p:nvSpPr>
          <p:cNvPr id="6" name="灯片编号占位符 5">
            <a:extLst>
              <a:ext uri="{FF2B5EF4-FFF2-40B4-BE49-F238E27FC236}">
                <a16:creationId xmlns:a16="http://schemas.microsoft.com/office/drawing/2014/main" id="{86D33E9A-F746-4979-96B6-DC610FD87AF9}"/>
              </a:ext>
            </a:extLst>
          </p:cNvPr>
          <p:cNvSpPr>
            <a:spLocks noGrp="1"/>
          </p:cNvSpPr>
          <p:nvPr>
            <p:ph type="sldNum" sz="quarter" idx="11"/>
          </p:nvPr>
        </p:nvSpPr>
        <p:spPr/>
        <p:txBody>
          <a:bodyPr/>
          <a:lstStyle>
            <a:lvl1pPr>
              <a:defRPr/>
            </a:lvl1pPr>
          </a:lstStyle>
          <a:p>
            <a:fld id="{085FC32B-6DD4-45DC-A667-828D379BA5DB}" type="slidenum">
              <a:rPr lang="en-US" altLang="zh-CN"/>
              <a:pPr/>
              <a:t>‹#›</a:t>
            </a:fld>
            <a:endParaRPr lang="en-US" altLang="zh-CN"/>
          </a:p>
        </p:txBody>
      </p:sp>
    </p:spTree>
    <p:extLst>
      <p:ext uri="{BB962C8B-B14F-4D97-AF65-F5344CB8AC3E}">
        <p14:creationId xmlns:p14="http://schemas.microsoft.com/office/powerpoint/2010/main" val="3891291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E82BF7-2926-4F2D-9806-C94A737C3DCE}"/>
              </a:ext>
            </a:extLst>
          </p:cNvPr>
          <p:cNvSpPr>
            <a:spLocks noGrp="1"/>
          </p:cNvSpPr>
          <p:nvPr>
            <p:ph type="title"/>
          </p:nvPr>
        </p:nvSpPr>
        <p:spPr>
          <a:xfrm>
            <a:off x="655638" y="406400"/>
            <a:ext cx="8215312" cy="147161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9B89B4B-1252-4B79-B7B4-5143A04ACE5C}"/>
              </a:ext>
            </a:extLst>
          </p:cNvPr>
          <p:cNvSpPr>
            <a:spLocks noGrp="1"/>
          </p:cNvSpPr>
          <p:nvPr>
            <p:ph type="body" idx="1"/>
          </p:nvPr>
        </p:nvSpPr>
        <p:spPr>
          <a:xfrm>
            <a:off x="655638" y="1868488"/>
            <a:ext cx="4030662"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9E45007-1879-48DD-B2B0-559C70BD990C}"/>
              </a:ext>
            </a:extLst>
          </p:cNvPr>
          <p:cNvSpPr>
            <a:spLocks noGrp="1"/>
          </p:cNvSpPr>
          <p:nvPr>
            <p:ph sz="half" idx="2"/>
          </p:nvPr>
        </p:nvSpPr>
        <p:spPr>
          <a:xfrm>
            <a:off x="655638" y="2782888"/>
            <a:ext cx="4030662" cy="40941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DA7889A-49FA-4447-977B-0CEADECAA95C}"/>
              </a:ext>
            </a:extLst>
          </p:cNvPr>
          <p:cNvSpPr>
            <a:spLocks noGrp="1"/>
          </p:cNvSpPr>
          <p:nvPr>
            <p:ph type="body" sz="quarter" idx="3"/>
          </p:nvPr>
        </p:nvSpPr>
        <p:spPr>
          <a:xfrm>
            <a:off x="4822825" y="1868488"/>
            <a:ext cx="4048125"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342C813D-A29E-456B-8888-E5DB8BDB002D}"/>
              </a:ext>
            </a:extLst>
          </p:cNvPr>
          <p:cNvSpPr>
            <a:spLocks noGrp="1"/>
          </p:cNvSpPr>
          <p:nvPr>
            <p:ph sz="quarter" idx="4"/>
          </p:nvPr>
        </p:nvSpPr>
        <p:spPr>
          <a:xfrm>
            <a:off x="4822825" y="2782888"/>
            <a:ext cx="4048125" cy="40941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6">
            <a:extLst>
              <a:ext uri="{FF2B5EF4-FFF2-40B4-BE49-F238E27FC236}">
                <a16:creationId xmlns:a16="http://schemas.microsoft.com/office/drawing/2014/main" id="{0577AB31-E3F5-4DC9-A3A9-34D46C47925A}"/>
              </a:ext>
            </a:extLst>
          </p:cNvPr>
          <p:cNvSpPr>
            <a:spLocks noGrp="1"/>
          </p:cNvSpPr>
          <p:nvPr>
            <p:ph type="ftr" sz="quarter" idx="10"/>
          </p:nvPr>
        </p:nvSpPr>
        <p:spPr/>
        <p:txBody>
          <a:bodyPr/>
          <a:lstStyle>
            <a:lvl1pPr>
              <a:defRPr/>
            </a:lvl1pPr>
          </a:lstStyle>
          <a:p>
            <a:fld id="{9D3AD422-B998-455E-BAF7-02D5E24432EE}" type="slidenum">
              <a:rPr lang="en-US" altLang="zh-CN"/>
              <a:pPr/>
              <a:t>‹#›</a:t>
            </a:fld>
            <a:endParaRPr lang="en-US" altLang="zh-CN"/>
          </a:p>
        </p:txBody>
      </p:sp>
      <p:sp>
        <p:nvSpPr>
          <p:cNvPr id="8" name="灯片编号占位符 7">
            <a:extLst>
              <a:ext uri="{FF2B5EF4-FFF2-40B4-BE49-F238E27FC236}">
                <a16:creationId xmlns:a16="http://schemas.microsoft.com/office/drawing/2014/main" id="{E359D8A6-A035-4C75-999A-C379331B01B3}"/>
              </a:ext>
            </a:extLst>
          </p:cNvPr>
          <p:cNvSpPr>
            <a:spLocks noGrp="1"/>
          </p:cNvSpPr>
          <p:nvPr>
            <p:ph type="sldNum" sz="quarter" idx="11"/>
          </p:nvPr>
        </p:nvSpPr>
        <p:spPr/>
        <p:txBody>
          <a:bodyPr/>
          <a:lstStyle>
            <a:lvl1pPr>
              <a:defRPr/>
            </a:lvl1pPr>
          </a:lstStyle>
          <a:p>
            <a:fld id="{24203933-D630-420D-836B-B9A577837B9B}" type="slidenum">
              <a:rPr lang="en-US" altLang="zh-CN"/>
              <a:pPr/>
              <a:t>‹#›</a:t>
            </a:fld>
            <a:endParaRPr lang="en-US" altLang="zh-CN"/>
          </a:p>
        </p:txBody>
      </p:sp>
    </p:spTree>
    <p:extLst>
      <p:ext uri="{BB962C8B-B14F-4D97-AF65-F5344CB8AC3E}">
        <p14:creationId xmlns:p14="http://schemas.microsoft.com/office/powerpoint/2010/main" val="3260357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564CC-426D-4FDA-B535-7FCE1E892294}"/>
              </a:ext>
            </a:extLst>
          </p:cNvPr>
          <p:cNvSpPr>
            <a:spLocks noGrp="1"/>
          </p:cNvSpPr>
          <p:nvPr>
            <p:ph type="title"/>
          </p:nvPr>
        </p:nvSpPr>
        <p:spPr/>
        <p:txBody>
          <a:bodyPr/>
          <a:lstStyle/>
          <a:p>
            <a:r>
              <a:rPr lang="zh-CN" altLang="en-US"/>
              <a:t>单击此处编辑母版标题样式</a:t>
            </a:r>
          </a:p>
        </p:txBody>
      </p:sp>
      <p:sp>
        <p:nvSpPr>
          <p:cNvPr id="3" name="页脚占位符 2">
            <a:extLst>
              <a:ext uri="{FF2B5EF4-FFF2-40B4-BE49-F238E27FC236}">
                <a16:creationId xmlns:a16="http://schemas.microsoft.com/office/drawing/2014/main" id="{8C8EC0A0-625D-44F3-9BEA-D0B7BCA62415}"/>
              </a:ext>
            </a:extLst>
          </p:cNvPr>
          <p:cNvSpPr>
            <a:spLocks noGrp="1"/>
          </p:cNvSpPr>
          <p:nvPr>
            <p:ph type="ftr" sz="quarter" idx="10"/>
          </p:nvPr>
        </p:nvSpPr>
        <p:spPr/>
        <p:txBody>
          <a:bodyPr/>
          <a:lstStyle>
            <a:lvl1pPr>
              <a:defRPr/>
            </a:lvl1pPr>
          </a:lstStyle>
          <a:p>
            <a:fld id="{D283546B-1FAB-48F7-97E2-167218D8209D}" type="slidenum">
              <a:rPr lang="en-US" altLang="zh-CN"/>
              <a:pPr/>
              <a:t>‹#›</a:t>
            </a:fld>
            <a:endParaRPr lang="en-US" altLang="zh-CN"/>
          </a:p>
        </p:txBody>
      </p:sp>
      <p:sp>
        <p:nvSpPr>
          <p:cNvPr id="4" name="灯片编号占位符 3">
            <a:extLst>
              <a:ext uri="{FF2B5EF4-FFF2-40B4-BE49-F238E27FC236}">
                <a16:creationId xmlns:a16="http://schemas.microsoft.com/office/drawing/2014/main" id="{3DDACC93-3789-4383-A55E-B922147474C2}"/>
              </a:ext>
            </a:extLst>
          </p:cNvPr>
          <p:cNvSpPr>
            <a:spLocks noGrp="1"/>
          </p:cNvSpPr>
          <p:nvPr>
            <p:ph type="sldNum" sz="quarter" idx="11"/>
          </p:nvPr>
        </p:nvSpPr>
        <p:spPr/>
        <p:txBody>
          <a:bodyPr/>
          <a:lstStyle>
            <a:lvl1pPr>
              <a:defRPr/>
            </a:lvl1pPr>
          </a:lstStyle>
          <a:p>
            <a:fld id="{7242DE5A-B0B3-452D-AA93-E8F9C45A22FF}" type="slidenum">
              <a:rPr lang="en-US" altLang="zh-CN"/>
              <a:pPr/>
              <a:t>‹#›</a:t>
            </a:fld>
            <a:endParaRPr lang="en-US" altLang="zh-CN"/>
          </a:p>
        </p:txBody>
      </p:sp>
    </p:spTree>
    <p:extLst>
      <p:ext uri="{BB962C8B-B14F-4D97-AF65-F5344CB8AC3E}">
        <p14:creationId xmlns:p14="http://schemas.microsoft.com/office/powerpoint/2010/main" val="2373050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14BA6AA-B05E-46A5-BFCB-D46FF747A23F}"/>
              </a:ext>
            </a:extLst>
          </p:cNvPr>
          <p:cNvSpPr>
            <a:spLocks noGrp="1"/>
          </p:cNvSpPr>
          <p:nvPr>
            <p:ph type="ftr" sz="quarter" idx="10"/>
          </p:nvPr>
        </p:nvSpPr>
        <p:spPr/>
        <p:txBody>
          <a:bodyPr/>
          <a:lstStyle>
            <a:lvl1pPr>
              <a:defRPr/>
            </a:lvl1pPr>
          </a:lstStyle>
          <a:p>
            <a:fld id="{AAA83AFC-AE49-4579-9BB5-B443B8F6B373}" type="slidenum">
              <a:rPr lang="en-US" altLang="zh-CN"/>
              <a:pPr/>
              <a:t>‹#›</a:t>
            </a:fld>
            <a:endParaRPr lang="en-US" altLang="zh-CN"/>
          </a:p>
        </p:txBody>
      </p:sp>
      <p:sp>
        <p:nvSpPr>
          <p:cNvPr id="3" name="灯片编号占位符 2">
            <a:extLst>
              <a:ext uri="{FF2B5EF4-FFF2-40B4-BE49-F238E27FC236}">
                <a16:creationId xmlns:a16="http://schemas.microsoft.com/office/drawing/2014/main" id="{E9D5F5B6-04C4-468E-A789-AFBB1180BAE9}"/>
              </a:ext>
            </a:extLst>
          </p:cNvPr>
          <p:cNvSpPr>
            <a:spLocks noGrp="1"/>
          </p:cNvSpPr>
          <p:nvPr>
            <p:ph type="sldNum" sz="quarter" idx="11"/>
          </p:nvPr>
        </p:nvSpPr>
        <p:spPr/>
        <p:txBody>
          <a:bodyPr/>
          <a:lstStyle>
            <a:lvl1pPr>
              <a:defRPr/>
            </a:lvl1pPr>
          </a:lstStyle>
          <a:p>
            <a:fld id="{8763F07B-9A39-450B-A79B-6997F0C82B6E}" type="slidenum">
              <a:rPr lang="en-US" altLang="zh-CN"/>
              <a:pPr/>
              <a:t>‹#›</a:t>
            </a:fld>
            <a:endParaRPr lang="en-US" altLang="zh-CN"/>
          </a:p>
        </p:txBody>
      </p:sp>
    </p:spTree>
    <p:extLst>
      <p:ext uri="{BB962C8B-B14F-4D97-AF65-F5344CB8AC3E}">
        <p14:creationId xmlns:p14="http://schemas.microsoft.com/office/powerpoint/2010/main" val="2379670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42B621-0EEC-4C8D-A57E-2EDFF0388044}"/>
              </a:ext>
            </a:extLst>
          </p:cNvPr>
          <p:cNvSpPr>
            <a:spLocks noGrp="1"/>
          </p:cNvSpPr>
          <p:nvPr>
            <p:ph type="title"/>
          </p:nvPr>
        </p:nvSpPr>
        <p:spPr>
          <a:xfrm>
            <a:off x="655638" y="508000"/>
            <a:ext cx="3071812" cy="17780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F0D9550-E68B-4565-8BBE-89D40AC67D67}"/>
              </a:ext>
            </a:extLst>
          </p:cNvPr>
          <p:cNvSpPr>
            <a:spLocks noGrp="1"/>
          </p:cNvSpPr>
          <p:nvPr>
            <p:ph idx="1"/>
          </p:nvPr>
        </p:nvSpPr>
        <p:spPr>
          <a:xfrm>
            <a:off x="4049713" y="1096963"/>
            <a:ext cx="4821237" cy="54149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C6A2409-28BD-41F0-82CE-80D947522497}"/>
              </a:ext>
            </a:extLst>
          </p:cNvPr>
          <p:cNvSpPr>
            <a:spLocks noGrp="1"/>
          </p:cNvSpPr>
          <p:nvPr>
            <p:ph type="body" sz="half" idx="2"/>
          </p:nvPr>
        </p:nvSpPr>
        <p:spPr>
          <a:xfrm>
            <a:off x="655638" y="2286000"/>
            <a:ext cx="3071812"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页脚占位符 4">
            <a:extLst>
              <a:ext uri="{FF2B5EF4-FFF2-40B4-BE49-F238E27FC236}">
                <a16:creationId xmlns:a16="http://schemas.microsoft.com/office/drawing/2014/main" id="{9887B369-00E8-400C-89E4-6E733454B9AD}"/>
              </a:ext>
            </a:extLst>
          </p:cNvPr>
          <p:cNvSpPr>
            <a:spLocks noGrp="1"/>
          </p:cNvSpPr>
          <p:nvPr>
            <p:ph type="ftr" sz="quarter" idx="10"/>
          </p:nvPr>
        </p:nvSpPr>
        <p:spPr/>
        <p:txBody>
          <a:bodyPr/>
          <a:lstStyle>
            <a:lvl1pPr>
              <a:defRPr/>
            </a:lvl1pPr>
          </a:lstStyle>
          <a:p>
            <a:fld id="{2ACDAC9D-5B53-4072-983F-6D56D650100C}" type="slidenum">
              <a:rPr lang="en-US" altLang="zh-CN"/>
              <a:pPr/>
              <a:t>‹#›</a:t>
            </a:fld>
            <a:endParaRPr lang="en-US" altLang="zh-CN"/>
          </a:p>
        </p:txBody>
      </p:sp>
      <p:sp>
        <p:nvSpPr>
          <p:cNvPr id="6" name="灯片编号占位符 5">
            <a:extLst>
              <a:ext uri="{FF2B5EF4-FFF2-40B4-BE49-F238E27FC236}">
                <a16:creationId xmlns:a16="http://schemas.microsoft.com/office/drawing/2014/main" id="{71908252-E6DC-44AF-BA1F-3D3DFBFBEA8A}"/>
              </a:ext>
            </a:extLst>
          </p:cNvPr>
          <p:cNvSpPr>
            <a:spLocks noGrp="1"/>
          </p:cNvSpPr>
          <p:nvPr>
            <p:ph type="sldNum" sz="quarter" idx="11"/>
          </p:nvPr>
        </p:nvSpPr>
        <p:spPr/>
        <p:txBody>
          <a:bodyPr/>
          <a:lstStyle>
            <a:lvl1pPr>
              <a:defRPr/>
            </a:lvl1pPr>
          </a:lstStyle>
          <a:p>
            <a:fld id="{ED1ECEFD-C6C4-49B1-896C-AF85F508FF89}" type="slidenum">
              <a:rPr lang="en-US" altLang="zh-CN"/>
              <a:pPr/>
              <a:t>‹#›</a:t>
            </a:fld>
            <a:endParaRPr lang="en-US" altLang="zh-CN"/>
          </a:p>
        </p:txBody>
      </p:sp>
    </p:spTree>
    <p:extLst>
      <p:ext uri="{BB962C8B-B14F-4D97-AF65-F5344CB8AC3E}">
        <p14:creationId xmlns:p14="http://schemas.microsoft.com/office/powerpoint/2010/main" val="3904189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92AC13-84AB-43E3-A454-31AA148FA3C3}"/>
              </a:ext>
            </a:extLst>
          </p:cNvPr>
          <p:cNvSpPr>
            <a:spLocks noGrp="1"/>
          </p:cNvSpPr>
          <p:nvPr>
            <p:ph type="title"/>
          </p:nvPr>
        </p:nvSpPr>
        <p:spPr>
          <a:xfrm>
            <a:off x="655638" y="508000"/>
            <a:ext cx="3071812" cy="17780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436684C-3EF6-420E-8E46-08A5BDC9FF71}"/>
              </a:ext>
            </a:extLst>
          </p:cNvPr>
          <p:cNvSpPr>
            <a:spLocks noGrp="1"/>
          </p:cNvSpPr>
          <p:nvPr>
            <p:ph type="pic" idx="1"/>
          </p:nvPr>
        </p:nvSpPr>
        <p:spPr>
          <a:xfrm>
            <a:off x="4049713" y="1096963"/>
            <a:ext cx="4821237" cy="54149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EBB0730-D3A7-4D37-8973-44EDFDFB142F}"/>
              </a:ext>
            </a:extLst>
          </p:cNvPr>
          <p:cNvSpPr>
            <a:spLocks noGrp="1"/>
          </p:cNvSpPr>
          <p:nvPr>
            <p:ph type="body" sz="half" idx="2"/>
          </p:nvPr>
        </p:nvSpPr>
        <p:spPr>
          <a:xfrm>
            <a:off x="655638" y="2286000"/>
            <a:ext cx="3071812"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页脚占位符 4">
            <a:extLst>
              <a:ext uri="{FF2B5EF4-FFF2-40B4-BE49-F238E27FC236}">
                <a16:creationId xmlns:a16="http://schemas.microsoft.com/office/drawing/2014/main" id="{020CCD35-ABCA-48E6-8529-233476816571}"/>
              </a:ext>
            </a:extLst>
          </p:cNvPr>
          <p:cNvSpPr>
            <a:spLocks noGrp="1"/>
          </p:cNvSpPr>
          <p:nvPr>
            <p:ph type="ftr" sz="quarter" idx="10"/>
          </p:nvPr>
        </p:nvSpPr>
        <p:spPr/>
        <p:txBody>
          <a:bodyPr/>
          <a:lstStyle>
            <a:lvl1pPr>
              <a:defRPr/>
            </a:lvl1pPr>
          </a:lstStyle>
          <a:p>
            <a:fld id="{17DB2D80-50C6-4BE8-AF91-7A571F5883CC}" type="slidenum">
              <a:rPr lang="en-US" altLang="zh-CN"/>
              <a:pPr/>
              <a:t>‹#›</a:t>
            </a:fld>
            <a:endParaRPr lang="en-US" altLang="zh-CN"/>
          </a:p>
        </p:txBody>
      </p:sp>
      <p:sp>
        <p:nvSpPr>
          <p:cNvPr id="6" name="灯片编号占位符 5">
            <a:extLst>
              <a:ext uri="{FF2B5EF4-FFF2-40B4-BE49-F238E27FC236}">
                <a16:creationId xmlns:a16="http://schemas.microsoft.com/office/drawing/2014/main" id="{400B3CF6-DAA3-4C43-94BF-97838E824524}"/>
              </a:ext>
            </a:extLst>
          </p:cNvPr>
          <p:cNvSpPr>
            <a:spLocks noGrp="1"/>
          </p:cNvSpPr>
          <p:nvPr>
            <p:ph type="sldNum" sz="quarter" idx="11"/>
          </p:nvPr>
        </p:nvSpPr>
        <p:spPr/>
        <p:txBody>
          <a:bodyPr/>
          <a:lstStyle>
            <a:lvl1pPr>
              <a:defRPr/>
            </a:lvl1pPr>
          </a:lstStyle>
          <a:p>
            <a:fld id="{B381E077-4CB5-4E5E-B47E-76F9D69E3F57}" type="slidenum">
              <a:rPr lang="en-US" altLang="zh-CN"/>
              <a:pPr/>
              <a:t>‹#›</a:t>
            </a:fld>
            <a:endParaRPr lang="en-US" altLang="zh-CN"/>
          </a:p>
        </p:txBody>
      </p:sp>
    </p:spTree>
    <p:extLst>
      <p:ext uri="{BB962C8B-B14F-4D97-AF65-F5344CB8AC3E}">
        <p14:creationId xmlns:p14="http://schemas.microsoft.com/office/powerpoint/2010/main" val="2067917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24CA72D-8C46-4820-84D4-7C63DC0F21D6}"/>
              </a:ext>
            </a:extLst>
          </p:cNvPr>
          <p:cNvSpPr>
            <a:spLocks noGrp="1" noChangeArrowheads="1"/>
          </p:cNvSpPr>
          <p:nvPr>
            <p:ph type="title"/>
          </p:nvPr>
        </p:nvSpPr>
        <p:spPr bwMode="auto">
          <a:xfrm>
            <a:off x="714375" y="677863"/>
            <a:ext cx="8096250" cy="127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953" tIns="48976" rIns="97953" bIns="48976"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1A1ED011-42D0-428A-B1F8-1487CBF9CD75}"/>
              </a:ext>
            </a:extLst>
          </p:cNvPr>
          <p:cNvSpPr>
            <a:spLocks noGrp="1" noChangeArrowheads="1"/>
          </p:cNvSpPr>
          <p:nvPr>
            <p:ph type="body" idx="1"/>
          </p:nvPr>
        </p:nvSpPr>
        <p:spPr bwMode="auto">
          <a:xfrm>
            <a:off x="730250" y="2081213"/>
            <a:ext cx="809625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953" tIns="48976" rIns="97953" bIns="48976" numCol="1" anchor="t" anchorCtr="0" compatLnSpc="1">
            <a:prstTxWarp prst="textNoShape">
              <a:avLst/>
            </a:prstTxWarp>
          </a:bodyPr>
          <a:lstStyle/>
          <a:p>
            <a:pPr lvl="0"/>
            <a:endParaRPr lang="zh-CN" altLang="zh-CN"/>
          </a:p>
        </p:txBody>
      </p:sp>
      <p:sp>
        <p:nvSpPr>
          <p:cNvPr id="1029" name="Rectangle 5">
            <a:extLst>
              <a:ext uri="{FF2B5EF4-FFF2-40B4-BE49-F238E27FC236}">
                <a16:creationId xmlns:a16="http://schemas.microsoft.com/office/drawing/2014/main" id="{23ED7F14-B11D-4D74-B302-E45C9DC7630E}"/>
              </a:ext>
            </a:extLst>
          </p:cNvPr>
          <p:cNvSpPr>
            <a:spLocks noGrp="1" noChangeArrowheads="1"/>
          </p:cNvSpPr>
          <p:nvPr>
            <p:ph type="ftr" sz="quarter" idx="3"/>
          </p:nvPr>
        </p:nvSpPr>
        <p:spPr bwMode="auto">
          <a:xfrm>
            <a:off x="8723313" y="6905625"/>
            <a:ext cx="714375"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953" tIns="48976" rIns="97953" bIns="48976" numCol="1" anchor="t" anchorCtr="0" compatLnSpc="1">
            <a:prstTxWarp prst="textNoShape">
              <a:avLst/>
            </a:prstTxWarp>
          </a:bodyPr>
          <a:lstStyle>
            <a:lvl1pPr algn="ctr" defTabSz="979488">
              <a:spcBef>
                <a:spcPct val="0"/>
              </a:spcBef>
              <a:defRPr sz="2100" b="0">
                <a:solidFill>
                  <a:srgbClr val="009900"/>
                </a:solidFill>
                <a:ea typeface="宋体" panose="02010600030101010101" pitchFamily="2" charset="-122"/>
              </a:defRPr>
            </a:lvl1pPr>
          </a:lstStyle>
          <a:p>
            <a:fld id="{F3E388F4-9FD5-44BE-B717-AE26BF3E339D}" type="slidenum">
              <a:rPr lang="en-US" altLang="zh-CN"/>
              <a:pPr/>
              <a:t>‹#›</a:t>
            </a:fld>
            <a:endParaRPr lang="en-US" altLang="zh-CN"/>
          </a:p>
        </p:txBody>
      </p:sp>
      <p:sp>
        <p:nvSpPr>
          <p:cNvPr id="1030" name="Rectangle 6">
            <a:extLst>
              <a:ext uri="{FF2B5EF4-FFF2-40B4-BE49-F238E27FC236}">
                <a16:creationId xmlns:a16="http://schemas.microsoft.com/office/drawing/2014/main" id="{40F74B7E-DF5B-43D2-98C7-B21B51B6C5E7}"/>
              </a:ext>
            </a:extLst>
          </p:cNvPr>
          <p:cNvSpPr>
            <a:spLocks noGrp="1" noChangeArrowheads="1"/>
          </p:cNvSpPr>
          <p:nvPr>
            <p:ph type="sldNum" sz="quarter" idx="4"/>
          </p:nvPr>
        </p:nvSpPr>
        <p:spPr bwMode="auto">
          <a:xfrm>
            <a:off x="5476875" y="4318000"/>
            <a:ext cx="1984375"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953" tIns="48976" rIns="97953" bIns="48976" numCol="1" anchor="t" anchorCtr="0" compatLnSpc="1">
            <a:prstTxWarp prst="textNoShape">
              <a:avLst/>
            </a:prstTxWarp>
          </a:bodyPr>
          <a:lstStyle>
            <a:lvl1pPr algn="r" defTabSz="979488">
              <a:spcBef>
                <a:spcPct val="0"/>
              </a:spcBef>
              <a:defRPr sz="1500" b="0">
                <a:solidFill>
                  <a:srgbClr val="000000"/>
                </a:solidFill>
                <a:ea typeface="宋体" panose="02010600030101010101" pitchFamily="2" charset="-122"/>
              </a:defRPr>
            </a:lvl1pPr>
          </a:lstStyle>
          <a:p>
            <a:fld id="{63044F71-3C2A-4CEA-8F77-A7278D9DFF4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79488" rtl="0" fontAlgn="base">
        <a:spcBef>
          <a:spcPct val="0"/>
        </a:spcBef>
        <a:spcAft>
          <a:spcPct val="0"/>
        </a:spcAft>
        <a:defRPr kumimoji="1" sz="4700" b="1" kern="1200">
          <a:solidFill>
            <a:srgbClr val="FFFFFF"/>
          </a:solidFill>
          <a:latin typeface="+mj-lt"/>
          <a:ea typeface="+mj-ea"/>
          <a:cs typeface="+mj-cs"/>
        </a:defRPr>
      </a:lvl1pPr>
      <a:lvl2pPr algn="ctr" defTabSz="979488" rtl="0" fontAlgn="base">
        <a:spcBef>
          <a:spcPct val="0"/>
        </a:spcBef>
        <a:spcAft>
          <a:spcPct val="0"/>
        </a:spcAft>
        <a:defRPr kumimoji="1" sz="4700" b="1">
          <a:solidFill>
            <a:srgbClr val="FFFFFF"/>
          </a:solidFill>
          <a:latin typeface="Times New Roman" panose="02020603050405020304" pitchFamily="18" charset="0"/>
          <a:ea typeface=""/>
          <a:cs typeface=""/>
        </a:defRPr>
      </a:lvl2pPr>
      <a:lvl3pPr algn="ctr" defTabSz="979488" rtl="0" fontAlgn="base">
        <a:spcBef>
          <a:spcPct val="0"/>
        </a:spcBef>
        <a:spcAft>
          <a:spcPct val="0"/>
        </a:spcAft>
        <a:defRPr kumimoji="1" sz="4700" b="1">
          <a:solidFill>
            <a:srgbClr val="FFFFFF"/>
          </a:solidFill>
          <a:latin typeface="Times New Roman" panose="02020603050405020304" pitchFamily="18" charset="0"/>
          <a:ea typeface=""/>
          <a:cs typeface=""/>
        </a:defRPr>
      </a:lvl3pPr>
      <a:lvl4pPr algn="ctr" defTabSz="979488" rtl="0" fontAlgn="base">
        <a:spcBef>
          <a:spcPct val="0"/>
        </a:spcBef>
        <a:spcAft>
          <a:spcPct val="0"/>
        </a:spcAft>
        <a:defRPr kumimoji="1" sz="4700" b="1">
          <a:solidFill>
            <a:srgbClr val="FFFFFF"/>
          </a:solidFill>
          <a:latin typeface="Times New Roman" panose="02020603050405020304" pitchFamily="18" charset="0"/>
          <a:ea typeface=""/>
          <a:cs typeface=""/>
        </a:defRPr>
      </a:lvl4pPr>
      <a:lvl5pPr algn="ctr" defTabSz="979488" rtl="0" fontAlgn="base">
        <a:spcBef>
          <a:spcPct val="0"/>
        </a:spcBef>
        <a:spcAft>
          <a:spcPct val="0"/>
        </a:spcAft>
        <a:defRPr kumimoji="1" sz="4700" b="1">
          <a:solidFill>
            <a:srgbClr val="FFFFFF"/>
          </a:solidFill>
          <a:latin typeface="Times New Roman" panose="02020603050405020304" pitchFamily="18" charset="0"/>
          <a:ea typeface=""/>
          <a:cs typeface=""/>
        </a:defRPr>
      </a:lvl5pPr>
      <a:lvl6pPr marL="457200" algn="ctr" defTabSz="979488" rtl="0" fontAlgn="base">
        <a:spcBef>
          <a:spcPct val="0"/>
        </a:spcBef>
        <a:spcAft>
          <a:spcPct val="0"/>
        </a:spcAft>
        <a:defRPr kumimoji="1" sz="4700" b="1">
          <a:solidFill>
            <a:srgbClr val="FFFFFF"/>
          </a:solidFill>
          <a:latin typeface="Times New Roman" panose="02020603050405020304" pitchFamily="18" charset="0"/>
          <a:ea typeface=""/>
          <a:cs typeface=""/>
        </a:defRPr>
      </a:lvl6pPr>
      <a:lvl7pPr marL="914400" algn="ctr" defTabSz="979488" rtl="0" fontAlgn="base">
        <a:spcBef>
          <a:spcPct val="0"/>
        </a:spcBef>
        <a:spcAft>
          <a:spcPct val="0"/>
        </a:spcAft>
        <a:defRPr kumimoji="1" sz="4700" b="1">
          <a:solidFill>
            <a:srgbClr val="FFFFFF"/>
          </a:solidFill>
          <a:latin typeface="Times New Roman" panose="02020603050405020304" pitchFamily="18" charset="0"/>
          <a:ea typeface=""/>
          <a:cs typeface=""/>
        </a:defRPr>
      </a:lvl7pPr>
      <a:lvl8pPr marL="1371600" algn="ctr" defTabSz="979488" rtl="0" fontAlgn="base">
        <a:spcBef>
          <a:spcPct val="0"/>
        </a:spcBef>
        <a:spcAft>
          <a:spcPct val="0"/>
        </a:spcAft>
        <a:defRPr kumimoji="1" sz="4700" b="1">
          <a:solidFill>
            <a:srgbClr val="FFFFFF"/>
          </a:solidFill>
          <a:latin typeface="Times New Roman" panose="02020603050405020304" pitchFamily="18" charset="0"/>
          <a:ea typeface=""/>
          <a:cs typeface=""/>
        </a:defRPr>
      </a:lvl8pPr>
      <a:lvl9pPr marL="1828800" algn="ctr" defTabSz="979488" rtl="0" fontAlgn="base">
        <a:spcBef>
          <a:spcPct val="0"/>
        </a:spcBef>
        <a:spcAft>
          <a:spcPct val="0"/>
        </a:spcAft>
        <a:defRPr kumimoji="1" sz="4700" b="1">
          <a:solidFill>
            <a:srgbClr val="FFFFFF"/>
          </a:solidFill>
          <a:latin typeface="Times New Roman" panose="02020603050405020304" pitchFamily="18" charset="0"/>
          <a:ea typeface=""/>
          <a:cs typeface=""/>
        </a:defRPr>
      </a:lvl9pPr>
    </p:titleStyle>
    <p:bodyStyle>
      <a:lvl1pPr marL="366713" indent="-366713" algn="l" defTabSz="979488" rtl="0" fontAlgn="base">
        <a:spcBef>
          <a:spcPct val="20000"/>
        </a:spcBef>
        <a:spcAft>
          <a:spcPct val="0"/>
        </a:spcAft>
        <a:defRPr kumimoji="1" sz="4300" b="1" kern="1200">
          <a:solidFill>
            <a:srgbClr val="FFFFFF"/>
          </a:solidFill>
          <a:latin typeface="+mn-lt"/>
          <a:ea typeface="+mn-ea"/>
          <a:cs typeface="+mn-cs"/>
        </a:defRPr>
      </a:lvl1pPr>
      <a:lvl2pPr marL="795338" indent="-304800" algn="l" defTabSz="979488" rtl="0" fontAlgn="base">
        <a:spcBef>
          <a:spcPct val="20000"/>
        </a:spcBef>
        <a:spcAft>
          <a:spcPct val="0"/>
        </a:spcAft>
        <a:buChar char="–"/>
        <a:defRPr kumimoji="1" sz="3000" kern="1200">
          <a:solidFill>
            <a:schemeClr val="tx1"/>
          </a:solidFill>
          <a:latin typeface="+mn-lt"/>
          <a:ea typeface="宋体" panose="02010600030101010101" pitchFamily="2" charset="-122"/>
          <a:cs typeface="+mn-cs"/>
        </a:defRPr>
      </a:lvl2pPr>
      <a:lvl3pPr marL="1223963" indent="-244475" algn="l" defTabSz="979488" rtl="0" fontAlgn="base">
        <a:spcBef>
          <a:spcPct val="20000"/>
        </a:spcBef>
        <a:spcAft>
          <a:spcPct val="0"/>
        </a:spcAft>
        <a:buChar char="•"/>
        <a:defRPr kumimoji="1" sz="2600" kern="1200">
          <a:solidFill>
            <a:schemeClr val="tx1"/>
          </a:solidFill>
          <a:latin typeface="+mn-lt"/>
          <a:ea typeface="宋体" panose="02010600030101010101" pitchFamily="2" charset="-122"/>
          <a:cs typeface="+mn-cs"/>
        </a:defRPr>
      </a:lvl3pPr>
      <a:lvl4pPr marL="1714500" indent="-244475" algn="l" defTabSz="979488" rtl="0" fontAlgn="base">
        <a:spcBef>
          <a:spcPct val="20000"/>
        </a:spcBef>
        <a:spcAft>
          <a:spcPct val="0"/>
        </a:spcAft>
        <a:buChar char="–"/>
        <a:defRPr kumimoji="1" sz="2100" kern="1200">
          <a:solidFill>
            <a:schemeClr val="tx1"/>
          </a:solidFill>
          <a:latin typeface="+mn-lt"/>
          <a:ea typeface="宋体" panose="02010600030101010101" pitchFamily="2" charset="-122"/>
          <a:cs typeface="+mn-cs"/>
        </a:defRPr>
      </a:lvl4pPr>
      <a:lvl5pPr marL="2203450" indent="-244475" algn="l" defTabSz="979488" rtl="0" fontAlgn="base">
        <a:spcBef>
          <a:spcPct val="20000"/>
        </a:spcBef>
        <a:spcAft>
          <a:spcPct val="0"/>
        </a:spcAft>
        <a:buChar char="»"/>
        <a:defRPr kumimoji="1" sz="21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12.wmf"/><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4.wmf"/><Relationship Id="rId5" Type="http://schemas.openxmlformats.org/officeDocument/2006/relationships/oleObject" Target="../embeddings/oleObject11.bin"/><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6.wmf"/><Relationship Id="rId5" Type="http://schemas.openxmlformats.org/officeDocument/2006/relationships/oleObject" Target="../embeddings/oleObject13.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15.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0.wmf"/><Relationship Id="rId5" Type="http://schemas.openxmlformats.org/officeDocument/2006/relationships/oleObject" Target="../embeddings/oleObject17.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19.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23.wmf"/></Relationships>
</file>

<file path=ppt/slides/_rels/slide21.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5.wmf"/><Relationship Id="rId5" Type="http://schemas.openxmlformats.org/officeDocument/2006/relationships/oleObject" Target="../embeddings/oleObject22.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24.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9.wmf"/><Relationship Id="rId5" Type="http://schemas.openxmlformats.org/officeDocument/2006/relationships/oleObject" Target="../embeddings/oleObject26.bin"/><Relationship Id="rId4" Type="http://schemas.openxmlformats.org/officeDocument/2006/relationships/image" Target="../media/image28.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30.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10.wmf"/><Relationship Id="rId5" Type="http://schemas.openxmlformats.org/officeDocument/2006/relationships/oleObject" Target="../embeddings/oleObject28.bin"/><Relationship Id="rId4" Type="http://schemas.openxmlformats.org/officeDocument/2006/relationships/image" Target="../media/image32.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10.wmf"/><Relationship Id="rId5" Type="http://schemas.openxmlformats.org/officeDocument/2006/relationships/oleObject" Target="../embeddings/oleObject30.bin"/><Relationship Id="rId4" Type="http://schemas.openxmlformats.org/officeDocument/2006/relationships/image" Target="../media/image33.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36.wmf"/><Relationship Id="rId5" Type="http://schemas.openxmlformats.org/officeDocument/2006/relationships/oleObject" Target="../embeddings/oleObject33.bin"/><Relationship Id="rId4" Type="http://schemas.openxmlformats.org/officeDocument/2006/relationships/image" Target="../media/image35.wmf"/></Relationships>
</file>

<file path=ppt/slides/_rels/slide34.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38.wmf"/><Relationship Id="rId5" Type="http://schemas.openxmlformats.org/officeDocument/2006/relationships/oleObject" Target="../embeddings/oleObject35.bin"/><Relationship Id="rId4" Type="http://schemas.openxmlformats.org/officeDocument/2006/relationships/image" Target="../media/image37.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40.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41.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10.wmf"/><Relationship Id="rId5" Type="http://schemas.openxmlformats.org/officeDocument/2006/relationships/oleObject" Target="../embeddings/oleObject40.bin"/><Relationship Id="rId4" Type="http://schemas.openxmlformats.org/officeDocument/2006/relationships/image" Target="../media/image42.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43.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10.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3">
            <a:extLst>
              <a:ext uri="{FF2B5EF4-FFF2-40B4-BE49-F238E27FC236}">
                <a16:creationId xmlns:a16="http://schemas.microsoft.com/office/drawing/2014/main" id="{357666AE-CD21-4F49-B1BB-B1AE5229291C}"/>
              </a:ext>
            </a:extLst>
          </p:cNvPr>
          <p:cNvSpPr>
            <a:spLocks noGrp="1"/>
          </p:cNvSpPr>
          <p:nvPr>
            <p:ph type="ftr" sz="quarter" idx="10"/>
          </p:nvPr>
        </p:nvSpPr>
        <p:spPr/>
        <p:txBody>
          <a:bodyPr/>
          <a:lstStyle/>
          <a:p>
            <a:fld id="{88B24B2F-5F08-452C-817F-91C5F99CF7AA}" type="slidenum">
              <a:rPr lang="en-US" altLang="zh-CN"/>
              <a:pPr/>
              <a:t>1</a:t>
            </a:fld>
            <a:endParaRPr lang="en-US" altLang="zh-CN"/>
          </a:p>
        </p:txBody>
      </p:sp>
      <p:sp>
        <p:nvSpPr>
          <p:cNvPr id="126980" name="Rectangle 4">
            <a:extLst>
              <a:ext uri="{FF2B5EF4-FFF2-40B4-BE49-F238E27FC236}">
                <a16:creationId xmlns:a16="http://schemas.microsoft.com/office/drawing/2014/main" id="{14A18813-5DAA-4670-8F9C-0E042103C259}"/>
              </a:ext>
            </a:extLst>
          </p:cNvPr>
          <p:cNvSpPr>
            <a:spLocks noChangeArrowheads="1"/>
          </p:cNvSpPr>
          <p:nvPr/>
        </p:nvSpPr>
        <p:spPr bwMode="auto">
          <a:xfrm>
            <a:off x="225425" y="641350"/>
            <a:ext cx="9145588"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173163" indent="-1173163"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1885950" indent="-53340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2522538" indent="-4572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3082925" indent="-3810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3643313" indent="-3810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4100513" indent="-381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557713" indent="-381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5014913" indent="-381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472113" indent="-381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20000"/>
              </a:spcBef>
            </a:pPr>
            <a:r>
              <a:rPr lang="en-US" altLang="zh-CN" sz="4400">
                <a:ea typeface="楷体_GB2312" pitchFamily="49" charset="-122"/>
              </a:rPr>
              <a:t>2.2 </a:t>
            </a:r>
            <a:r>
              <a:rPr lang="zh-CN" altLang="en-US" sz="4400">
                <a:ea typeface="楷体_GB2312" pitchFamily="49" charset="-122"/>
              </a:rPr>
              <a:t>化学反应的限度和化学平衡</a:t>
            </a:r>
          </a:p>
          <a:p>
            <a:pPr>
              <a:lnSpc>
                <a:spcPct val="120000"/>
              </a:lnSpc>
              <a:spcBef>
                <a:spcPct val="20000"/>
              </a:spcBef>
            </a:pPr>
            <a:endParaRPr lang="zh-CN" altLang="en-US" sz="4000">
              <a:ea typeface="楷体_GB2312" pitchFamily="49" charset="-122"/>
            </a:endParaRPr>
          </a:p>
          <a:p>
            <a:pPr>
              <a:lnSpc>
                <a:spcPct val="120000"/>
              </a:lnSpc>
              <a:spcBef>
                <a:spcPct val="20000"/>
              </a:spcBef>
            </a:pPr>
            <a:r>
              <a:rPr lang="en-US" altLang="zh-CN" sz="4000">
                <a:ea typeface="楷体_GB2312" pitchFamily="49" charset="-122"/>
              </a:rPr>
              <a:t>2.2.1 </a:t>
            </a:r>
            <a:r>
              <a:rPr lang="zh-CN" altLang="en-US" sz="4000">
                <a:ea typeface="楷体_GB2312" pitchFamily="49" charset="-122"/>
              </a:rPr>
              <a:t>反应限度和平衡常数</a:t>
            </a:r>
          </a:p>
          <a:p>
            <a:pPr>
              <a:lnSpc>
                <a:spcPct val="120000"/>
              </a:lnSpc>
              <a:spcBef>
                <a:spcPct val="20000"/>
              </a:spcBef>
            </a:pPr>
            <a:r>
              <a:rPr lang="en-US" altLang="zh-CN" sz="4000">
                <a:ea typeface="楷体_GB2312" pitchFamily="49" charset="-122"/>
              </a:rPr>
              <a:t>2.2.2 </a:t>
            </a:r>
            <a:r>
              <a:rPr lang="zh-CN" altLang="en-US" sz="4000">
                <a:ea typeface="楷体_GB2312" pitchFamily="49" charset="-122"/>
              </a:rPr>
              <a:t>化学平衡的有关计算</a:t>
            </a:r>
          </a:p>
          <a:p>
            <a:pPr>
              <a:lnSpc>
                <a:spcPct val="120000"/>
              </a:lnSpc>
              <a:spcBef>
                <a:spcPct val="20000"/>
              </a:spcBef>
            </a:pPr>
            <a:r>
              <a:rPr lang="en-US" altLang="zh-CN" sz="4000">
                <a:ea typeface="楷体_GB2312" pitchFamily="49" charset="-122"/>
              </a:rPr>
              <a:t>2.2.3 </a:t>
            </a:r>
            <a:r>
              <a:rPr lang="zh-CN" altLang="en-US" sz="4000">
                <a:ea typeface="楷体_GB2312" pitchFamily="49" charset="-122"/>
              </a:rPr>
              <a:t>化学平衡的移动及温度对平衡常数的影响</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1">
            <a:extLst>
              <a:ext uri="{FF2B5EF4-FFF2-40B4-BE49-F238E27FC236}">
                <a16:creationId xmlns:a16="http://schemas.microsoft.com/office/drawing/2014/main" id="{D4F8A35B-039E-4EA0-8779-E58E73C509B9}"/>
              </a:ext>
            </a:extLst>
          </p:cNvPr>
          <p:cNvSpPr>
            <a:spLocks noGrp="1"/>
          </p:cNvSpPr>
          <p:nvPr>
            <p:ph type="ftr" sz="quarter" idx="10"/>
          </p:nvPr>
        </p:nvSpPr>
        <p:spPr/>
        <p:txBody>
          <a:bodyPr/>
          <a:lstStyle/>
          <a:p>
            <a:fld id="{F634B874-9B3D-47E6-B1FE-B0528C3366AA}" type="slidenum">
              <a:rPr lang="en-US" altLang="zh-CN"/>
              <a:pPr/>
              <a:t>10</a:t>
            </a:fld>
            <a:endParaRPr lang="en-US" altLang="zh-CN"/>
          </a:p>
        </p:txBody>
      </p:sp>
      <p:sp>
        <p:nvSpPr>
          <p:cNvPr id="398338" name="Rectangle 2">
            <a:extLst>
              <a:ext uri="{FF2B5EF4-FFF2-40B4-BE49-F238E27FC236}">
                <a16:creationId xmlns:a16="http://schemas.microsoft.com/office/drawing/2014/main" id="{165B6141-7BC3-407A-A765-446B52BA02B2}"/>
              </a:ext>
            </a:extLst>
          </p:cNvPr>
          <p:cNvSpPr>
            <a:spLocks noGrp="1" noChangeArrowheads="1"/>
          </p:cNvSpPr>
          <p:nvPr>
            <p:ph type="body" idx="4294967295"/>
          </p:nvPr>
        </p:nvSpPr>
        <p:spPr>
          <a:xfrm>
            <a:off x="298450" y="209550"/>
            <a:ext cx="8928100" cy="5976938"/>
          </a:xfrm>
        </p:spPr>
        <p:txBody>
          <a:bodyPr/>
          <a:lstStyle/>
          <a:p>
            <a:pPr marL="542925" indent="-542925" algn="just">
              <a:lnSpc>
                <a:spcPct val="110000"/>
              </a:lnSpc>
            </a:pPr>
            <a:r>
              <a:rPr lang="zh-CN" altLang="en-US" sz="4400">
                <a:solidFill>
                  <a:srgbClr val="FF0000"/>
                </a:solidFill>
                <a:cs typeface="Times New Roman" panose="02020603050405020304" pitchFamily="18" charset="0"/>
              </a:rPr>
              <a:t>注意：</a:t>
            </a:r>
          </a:p>
          <a:p>
            <a:pPr marL="542925" indent="-542925" algn="just">
              <a:lnSpc>
                <a:spcPct val="110000"/>
              </a:lnSpc>
              <a:buFontTx/>
              <a:buAutoNum type="circleNumDbPlain"/>
            </a:pPr>
            <a:r>
              <a:rPr lang="zh-CN" altLang="en-US" sz="4400">
                <a:solidFill>
                  <a:schemeClr val="tx1"/>
                </a:solidFill>
                <a:cs typeface="Times New Roman" panose="02020603050405020304" pitchFamily="18" charset="0"/>
              </a:rPr>
              <a:t> 标准平衡常数</a:t>
            </a:r>
            <a:r>
              <a:rPr lang="en-US" altLang="zh-CN" sz="4400" i="1">
                <a:solidFill>
                  <a:schemeClr val="tx1"/>
                </a:solidFill>
                <a:cs typeface="Times New Roman" panose="02020603050405020304" pitchFamily="18" charset="0"/>
              </a:rPr>
              <a:t>K</a:t>
            </a:r>
            <a:r>
              <a:rPr lang="en-US" altLang="zh-CN" sz="4400" baseline="30000">
                <a:solidFill>
                  <a:schemeClr val="tx1"/>
                </a:solidFill>
                <a:ea typeface="Arial Unicode MS" pitchFamily="34" charset="-122"/>
                <a:cs typeface="Times New Roman" panose="02020603050405020304" pitchFamily="18" charset="0"/>
              </a:rPr>
              <a:t>Ɵ</a:t>
            </a:r>
            <a:r>
              <a:rPr lang="zh-CN" altLang="en-US" sz="4400">
                <a:solidFill>
                  <a:schemeClr val="tx1"/>
                </a:solidFill>
                <a:cs typeface="Times New Roman" panose="02020603050405020304" pitchFamily="18" charset="0"/>
              </a:rPr>
              <a:t>，又称为热力学平衡常数，量纲为</a:t>
            </a:r>
            <a:r>
              <a:rPr lang="en-US" altLang="zh-CN" sz="4400">
                <a:solidFill>
                  <a:schemeClr val="tx1"/>
                </a:solidFill>
                <a:cs typeface="Times New Roman" panose="02020603050405020304" pitchFamily="18" charset="0"/>
              </a:rPr>
              <a:t>1</a:t>
            </a:r>
            <a:r>
              <a:rPr lang="zh-CN" altLang="en-US" sz="4400">
                <a:solidFill>
                  <a:schemeClr val="tx1"/>
                </a:solidFill>
                <a:cs typeface="Times New Roman" panose="02020603050405020304" pitchFamily="18" charset="0"/>
              </a:rPr>
              <a:t>；</a:t>
            </a:r>
            <a:r>
              <a:rPr lang="zh-CN" altLang="en-US" sz="4400">
                <a:solidFill>
                  <a:srgbClr val="0000FF"/>
                </a:solidFill>
                <a:cs typeface="Times New Roman" panose="02020603050405020304" pitchFamily="18" charset="0"/>
              </a:rPr>
              <a:t>其数值取决于反应的本性和温度</a:t>
            </a:r>
            <a:r>
              <a:rPr lang="en-US" altLang="zh-CN" sz="4400">
                <a:solidFill>
                  <a:srgbClr val="0000FF"/>
                </a:solidFill>
                <a:cs typeface="Times New Roman" panose="02020603050405020304" pitchFamily="18" charset="0"/>
              </a:rPr>
              <a:t>(</a:t>
            </a:r>
            <a:r>
              <a:rPr lang="en-US" altLang="zh-CN" sz="4400" i="1">
                <a:solidFill>
                  <a:srgbClr val="D60093"/>
                </a:solidFill>
                <a:cs typeface="Times New Roman" panose="02020603050405020304" pitchFamily="18" charset="0"/>
              </a:rPr>
              <a:t>K</a:t>
            </a:r>
            <a:r>
              <a:rPr lang="en-US" altLang="zh-CN" sz="4400" baseline="30000">
                <a:solidFill>
                  <a:srgbClr val="D60093"/>
                </a:solidFill>
                <a:ea typeface="Arial Unicode MS" pitchFamily="34" charset="-122"/>
              </a:rPr>
              <a:t>Ɵ</a:t>
            </a:r>
            <a:r>
              <a:rPr lang="zh-CN" altLang="en-US" sz="4400">
                <a:solidFill>
                  <a:srgbClr val="D60093"/>
                </a:solidFill>
                <a:ea typeface="Arial Unicode MS" pitchFamily="34" charset="-122"/>
              </a:rPr>
              <a:t>是温度的函数</a:t>
            </a:r>
            <a:r>
              <a:rPr lang="en-US" altLang="zh-CN" sz="4400">
                <a:solidFill>
                  <a:srgbClr val="0000FF"/>
                </a:solidFill>
                <a:cs typeface="Times New Roman" panose="02020603050405020304" pitchFamily="18" charset="0"/>
              </a:rPr>
              <a:t>)</a:t>
            </a:r>
            <a:r>
              <a:rPr lang="zh-CN" altLang="en-US" sz="4400">
                <a:solidFill>
                  <a:srgbClr val="0000FF"/>
                </a:solidFill>
                <a:cs typeface="Times New Roman" panose="02020603050405020304" pitchFamily="18" charset="0"/>
              </a:rPr>
              <a:t>，</a:t>
            </a:r>
            <a:r>
              <a:rPr lang="en-US" altLang="zh-CN" sz="4400" i="1">
                <a:solidFill>
                  <a:srgbClr val="FF0000"/>
                </a:solidFill>
                <a:cs typeface="Times New Roman" panose="02020603050405020304" pitchFamily="18" charset="0"/>
              </a:rPr>
              <a:t>K</a:t>
            </a:r>
            <a:r>
              <a:rPr lang="en-US" altLang="zh-CN" sz="4400" baseline="30000">
                <a:solidFill>
                  <a:srgbClr val="FF0000"/>
                </a:solidFill>
                <a:ea typeface="Arial Unicode MS" pitchFamily="34" charset="-122"/>
              </a:rPr>
              <a:t>Ɵ</a:t>
            </a:r>
            <a:r>
              <a:rPr kumimoji="0" lang="zh-CN" altLang="en-US" sz="4400">
                <a:solidFill>
                  <a:srgbClr val="FF0000"/>
                </a:solidFill>
                <a:cs typeface="Times New Roman" panose="02020603050405020304" pitchFamily="18" charset="0"/>
              </a:rPr>
              <a:t>与浓度和分压无关</a:t>
            </a:r>
            <a:r>
              <a:rPr kumimoji="0" lang="zh-CN" altLang="en-US" sz="4400">
                <a:solidFill>
                  <a:schemeClr val="tx2"/>
                </a:solidFill>
                <a:cs typeface="Times New Roman" panose="02020603050405020304" pitchFamily="18" charset="0"/>
              </a:rPr>
              <a:t>。</a:t>
            </a:r>
          </a:p>
          <a:p>
            <a:pPr marL="542925" indent="-542925" algn="just">
              <a:lnSpc>
                <a:spcPct val="110000"/>
              </a:lnSpc>
              <a:buFontTx/>
              <a:buAutoNum type="circleNumDbPlain"/>
            </a:pPr>
            <a:endParaRPr kumimoji="0" lang="en-US" altLang="zh-CN" sz="4400">
              <a:solidFill>
                <a:schemeClr val="tx2"/>
              </a:solidFill>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页脚占位符 1">
            <a:extLst>
              <a:ext uri="{FF2B5EF4-FFF2-40B4-BE49-F238E27FC236}">
                <a16:creationId xmlns:a16="http://schemas.microsoft.com/office/drawing/2014/main" id="{F0453991-29AC-40C9-82A0-0BCABE8DF732}"/>
              </a:ext>
            </a:extLst>
          </p:cNvPr>
          <p:cNvSpPr>
            <a:spLocks noGrp="1"/>
          </p:cNvSpPr>
          <p:nvPr>
            <p:ph type="ftr" sz="quarter" idx="10"/>
          </p:nvPr>
        </p:nvSpPr>
        <p:spPr/>
        <p:txBody>
          <a:bodyPr/>
          <a:lstStyle/>
          <a:p>
            <a:fld id="{3C28A8C2-9927-4584-8B84-60D8CB9E2DAD}" type="slidenum">
              <a:rPr lang="en-US" altLang="zh-CN"/>
              <a:pPr/>
              <a:t>11</a:t>
            </a:fld>
            <a:endParaRPr lang="en-US" altLang="zh-CN"/>
          </a:p>
        </p:txBody>
      </p:sp>
      <p:sp>
        <p:nvSpPr>
          <p:cNvPr id="413700" name="Rectangle 4">
            <a:extLst>
              <a:ext uri="{FF2B5EF4-FFF2-40B4-BE49-F238E27FC236}">
                <a16:creationId xmlns:a16="http://schemas.microsoft.com/office/drawing/2014/main" id="{9ED2B978-13E1-451A-B4CD-E669ADD8B285}"/>
              </a:ext>
            </a:extLst>
          </p:cNvPr>
          <p:cNvSpPr>
            <a:spLocks noChangeArrowheads="1"/>
          </p:cNvSpPr>
          <p:nvPr/>
        </p:nvSpPr>
        <p:spPr bwMode="auto">
          <a:xfrm>
            <a:off x="379413" y="2657475"/>
            <a:ext cx="8199437" cy="25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53" tIns="48976" rIns="97953" bIns="48976"/>
          <a:lstStyle>
            <a:lvl1pPr marL="366713" indent="-366713" algn="l" defTabSz="979488">
              <a:spcBef>
                <a:spcPct val="20000"/>
              </a:spcBef>
              <a:defRPr kumimoji="1" sz="4300" b="1">
                <a:solidFill>
                  <a:srgbClr val="FFFFFF"/>
                </a:solidFill>
                <a:latin typeface="Times New Roman" panose="02020603050405020304" pitchFamily="18" charset="0"/>
                <a:ea typeface="楷体_GB2312" pitchFamily="49" charset="-122"/>
              </a:defRPr>
            </a:lvl1pPr>
            <a:lvl2pPr marL="795338" indent="-304800" algn="l" defTabSz="979488">
              <a:spcBef>
                <a:spcPct val="20000"/>
              </a:spcBef>
              <a:buChar char="–"/>
              <a:defRPr kumimoji="1" sz="3000">
                <a:solidFill>
                  <a:schemeClr val="tx1"/>
                </a:solidFill>
                <a:latin typeface="Times New Roman" panose="02020603050405020304" pitchFamily="18" charset="0"/>
                <a:ea typeface="宋体" panose="02010600030101010101" pitchFamily="2" charset="-122"/>
              </a:defRPr>
            </a:lvl2pPr>
            <a:lvl3pPr marL="1223963" indent="-244475" algn="l" defTabSz="979488">
              <a:spcBef>
                <a:spcPct val="20000"/>
              </a:spcBef>
              <a:buChar char="•"/>
              <a:defRPr kumimoji="1" sz="2600">
                <a:solidFill>
                  <a:schemeClr val="tx1"/>
                </a:solidFill>
                <a:latin typeface="Times New Roman" panose="02020603050405020304" pitchFamily="18" charset="0"/>
                <a:ea typeface="宋体" panose="02010600030101010101" pitchFamily="2" charset="-122"/>
              </a:defRPr>
            </a:lvl3pPr>
            <a:lvl4pPr marL="1714500" indent="-244475" algn="l" defTabSz="979488">
              <a:spcBef>
                <a:spcPct val="20000"/>
              </a:spcBef>
              <a:buChar char="–"/>
              <a:defRPr kumimoji="1" sz="2100">
                <a:solidFill>
                  <a:schemeClr val="tx1"/>
                </a:solidFill>
                <a:latin typeface="Times New Roman" panose="02020603050405020304" pitchFamily="18" charset="0"/>
                <a:ea typeface="宋体" panose="02010600030101010101" pitchFamily="2" charset="-122"/>
              </a:defRPr>
            </a:lvl4pPr>
            <a:lvl5pPr marL="2203450" indent="-244475" algn="l" defTabSz="979488">
              <a:spcBef>
                <a:spcPct val="20000"/>
              </a:spcBef>
              <a:buChar char="»"/>
              <a:defRPr kumimoji="1" sz="2100">
                <a:solidFill>
                  <a:schemeClr val="tx1"/>
                </a:solidFill>
                <a:latin typeface="Times New Roman" panose="02020603050405020304" pitchFamily="18" charset="0"/>
                <a:ea typeface="宋体" panose="02010600030101010101" pitchFamily="2" charset="-122"/>
              </a:defRPr>
            </a:lvl5pPr>
            <a:lvl6pPr marL="2660650" indent="-244475" defTabSz="979488" fontAlgn="base">
              <a:spcBef>
                <a:spcPct val="20000"/>
              </a:spcBef>
              <a:spcAft>
                <a:spcPct val="0"/>
              </a:spcAft>
              <a:buChar char="»"/>
              <a:defRPr kumimoji="1" sz="2100">
                <a:solidFill>
                  <a:schemeClr val="tx1"/>
                </a:solidFill>
                <a:latin typeface="Times New Roman" panose="02020603050405020304" pitchFamily="18" charset="0"/>
                <a:ea typeface="宋体" panose="02010600030101010101" pitchFamily="2" charset="-122"/>
              </a:defRPr>
            </a:lvl6pPr>
            <a:lvl7pPr marL="3117850" indent="-244475" defTabSz="979488" fontAlgn="base">
              <a:spcBef>
                <a:spcPct val="20000"/>
              </a:spcBef>
              <a:spcAft>
                <a:spcPct val="0"/>
              </a:spcAft>
              <a:buChar char="»"/>
              <a:defRPr kumimoji="1" sz="2100">
                <a:solidFill>
                  <a:schemeClr val="tx1"/>
                </a:solidFill>
                <a:latin typeface="Times New Roman" panose="02020603050405020304" pitchFamily="18" charset="0"/>
                <a:ea typeface="宋体" panose="02010600030101010101" pitchFamily="2" charset="-122"/>
              </a:defRPr>
            </a:lvl7pPr>
            <a:lvl8pPr marL="3575050" indent="-244475" defTabSz="979488" fontAlgn="base">
              <a:spcBef>
                <a:spcPct val="20000"/>
              </a:spcBef>
              <a:spcAft>
                <a:spcPct val="0"/>
              </a:spcAft>
              <a:buChar char="»"/>
              <a:defRPr kumimoji="1" sz="2100">
                <a:solidFill>
                  <a:schemeClr val="tx1"/>
                </a:solidFill>
                <a:latin typeface="Times New Roman" panose="02020603050405020304" pitchFamily="18" charset="0"/>
                <a:ea typeface="宋体" panose="02010600030101010101" pitchFamily="2" charset="-122"/>
              </a:defRPr>
            </a:lvl8pPr>
            <a:lvl9pPr marL="4032250" indent="-244475" defTabSz="979488" fontAlgn="base">
              <a:spcBef>
                <a:spcPct val="20000"/>
              </a:spcBef>
              <a:spcAft>
                <a:spcPct val="0"/>
              </a:spcAft>
              <a:buChar char="»"/>
              <a:defRPr kumimoji="1" sz="2100">
                <a:solidFill>
                  <a:schemeClr val="tx1"/>
                </a:solidFill>
                <a:latin typeface="Times New Roman" panose="02020603050405020304" pitchFamily="18" charset="0"/>
                <a:ea typeface="宋体" panose="02010600030101010101" pitchFamily="2" charset="-122"/>
              </a:defRPr>
            </a:lvl9pPr>
          </a:lstStyle>
          <a:p>
            <a:pPr>
              <a:lnSpc>
                <a:spcPct val="110000"/>
              </a:lnSpc>
            </a:pPr>
            <a:r>
              <a:rPr lang="zh-CN" altLang="en-US" sz="4000">
                <a:solidFill>
                  <a:schemeClr val="tx1"/>
                </a:solidFill>
                <a:cs typeface="Times New Roman" panose="02020603050405020304" pitchFamily="18" charset="0"/>
              </a:rPr>
              <a:t>例如：</a:t>
            </a:r>
          </a:p>
          <a:p>
            <a:pPr>
              <a:lnSpc>
                <a:spcPct val="110000"/>
              </a:lnSpc>
            </a:pPr>
            <a:r>
              <a:rPr lang="zh-CN" altLang="en-US" sz="4400">
                <a:solidFill>
                  <a:schemeClr val="tx1"/>
                </a:solidFill>
                <a:cs typeface="Times New Roman" panose="02020603050405020304" pitchFamily="18" charset="0"/>
              </a:rPr>
              <a:t> </a:t>
            </a:r>
            <a:r>
              <a:rPr lang="en-US" altLang="zh-CN" sz="4400">
                <a:solidFill>
                  <a:schemeClr val="tx1"/>
                </a:solidFill>
                <a:cs typeface="Times New Roman" panose="02020603050405020304" pitchFamily="18" charset="0"/>
              </a:rPr>
              <a:t>H</a:t>
            </a:r>
            <a:r>
              <a:rPr lang="en-US" altLang="zh-CN" sz="4400" baseline="30000">
                <a:solidFill>
                  <a:schemeClr val="tx1"/>
                </a:solidFill>
                <a:cs typeface="Times New Roman" panose="02020603050405020304" pitchFamily="18" charset="0"/>
              </a:rPr>
              <a:t>+</a:t>
            </a:r>
            <a:r>
              <a:rPr lang="en-US" altLang="zh-CN" sz="4400">
                <a:solidFill>
                  <a:schemeClr val="tx1"/>
                </a:solidFill>
                <a:cs typeface="Times New Roman" panose="02020603050405020304" pitchFamily="18" charset="0"/>
              </a:rPr>
              <a:t>(aq)</a:t>
            </a:r>
            <a:r>
              <a:rPr lang="en-US" altLang="zh-CN" sz="4400">
                <a:solidFill>
                  <a:schemeClr val="tx1"/>
                </a:solidFill>
                <a:cs typeface="Times New Roman" panose="02020603050405020304" pitchFamily="18" charset="0"/>
                <a:sym typeface="Wingdings 3" panose="05040102010807070707" pitchFamily="18" charset="2"/>
              </a:rPr>
              <a:t> + OH</a:t>
            </a:r>
            <a:r>
              <a:rPr lang="en-US" altLang="zh-CN" sz="4400" baseline="30000">
                <a:solidFill>
                  <a:schemeClr val="tx1"/>
                </a:solidFill>
                <a:cs typeface="Times New Roman" panose="02020603050405020304" pitchFamily="18" charset="0"/>
              </a:rPr>
              <a:t></a:t>
            </a:r>
            <a:r>
              <a:rPr lang="en-US" altLang="zh-CN" sz="4400">
                <a:solidFill>
                  <a:schemeClr val="tx1"/>
                </a:solidFill>
                <a:cs typeface="Times New Roman" panose="02020603050405020304" pitchFamily="18" charset="0"/>
              </a:rPr>
              <a:t>(aq)</a:t>
            </a:r>
            <a:r>
              <a:rPr lang="en-US" altLang="zh-CN" sz="4400">
                <a:solidFill>
                  <a:schemeClr val="tx1"/>
                </a:solidFill>
                <a:cs typeface="Times New Roman" panose="02020603050405020304" pitchFamily="18" charset="0"/>
                <a:sym typeface="Wingdings 3" panose="05040102010807070707" pitchFamily="18" charset="2"/>
              </a:rPr>
              <a:t> </a:t>
            </a:r>
            <a:r>
              <a:rPr lang="en-US" altLang="zh-CN" sz="4400">
                <a:solidFill>
                  <a:schemeClr val="tx1"/>
                </a:solidFill>
                <a:ea typeface="宋体" panose="02010600030101010101" pitchFamily="2" charset="-122"/>
                <a:cs typeface="Times New Roman" panose="02020603050405020304" pitchFamily="18" charset="0"/>
              </a:rPr>
              <a:t>⇌</a:t>
            </a:r>
            <a:r>
              <a:rPr lang="en-US" altLang="zh-CN" sz="4400">
                <a:solidFill>
                  <a:schemeClr val="tx1"/>
                </a:solidFill>
                <a:cs typeface="Times New Roman" panose="02020603050405020304" pitchFamily="18" charset="0"/>
                <a:sym typeface="Wingdings 3" panose="05040102010807070707" pitchFamily="18" charset="2"/>
              </a:rPr>
              <a:t> </a:t>
            </a:r>
            <a:r>
              <a:rPr lang="en-US" altLang="zh-CN" sz="4400">
                <a:solidFill>
                  <a:schemeClr val="tx1"/>
                </a:solidFill>
                <a:cs typeface="Times New Roman" panose="02020603050405020304" pitchFamily="18" charset="0"/>
              </a:rPr>
              <a:t>H</a:t>
            </a:r>
            <a:r>
              <a:rPr lang="en-US" altLang="zh-CN" sz="4400" baseline="-25000">
                <a:solidFill>
                  <a:schemeClr val="tx1"/>
                </a:solidFill>
                <a:cs typeface="Times New Roman" panose="02020603050405020304" pitchFamily="18" charset="0"/>
              </a:rPr>
              <a:t>2</a:t>
            </a:r>
            <a:r>
              <a:rPr lang="en-US" altLang="zh-CN" sz="4400">
                <a:solidFill>
                  <a:schemeClr val="tx1"/>
                </a:solidFill>
                <a:cs typeface="Times New Roman" panose="02020603050405020304" pitchFamily="18" charset="0"/>
              </a:rPr>
              <a:t>O(l) </a:t>
            </a:r>
            <a:br>
              <a:rPr lang="en-US" altLang="zh-CN" sz="4400">
                <a:solidFill>
                  <a:schemeClr val="tx1"/>
                </a:solidFill>
                <a:cs typeface="Times New Roman" panose="02020603050405020304" pitchFamily="18" charset="0"/>
              </a:rPr>
            </a:br>
            <a:r>
              <a:rPr lang="en-US" altLang="zh-CN" sz="4400" i="1">
                <a:solidFill>
                  <a:schemeClr val="tx1"/>
                </a:solidFill>
                <a:cs typeface="Times New Roman" panose="02020603050405020304" pitchFamily="18" charset="0"/>
              </a:rPr>
              <a:t>K</a:t>
            </a:r>
            <a:r>
              <a:rPr lang="en-US" altLang="zh-CN" sz="4400" baseline="30000">
                <a:solidFill>
                  <a:schemeClr val="tx1"/>
                </a:solidFill>
                <a:ea typeface="Arial Unicode MS" pitchFamily="34" charset="-122"/>
              </a:rPr>
              <a:t>Ɵ</a:t>
            </a:r>
            <a:r>
              <a:rPr lang="en-US" altLang="zh-CN" sz="4400">
                <a:solidFill>
                  <a:schemeClr val="tx1"/>
                </a:solidFill>
                <a:ea typeface="Arial Unicode MS" pitchFamily="34" charset="-122"/>
              </a:rPr>
              <a:t>(298K)</a:t>
            </a:r>
            <a:r>
              <a:rPr lang="en-US" altLang="zh-CN" sz="4400">
                <a:solidFill>
                  <a:schemeClr val="tx1"/>
                </a:solidFill>
                <a:cs typeface="Times New Roman" panose="02020603050405020304" pitchFamily="18" charset="0"/>
              </a:rPr>
              <a:t> = 1.0  10</a:t>
            </a:r>
            <a:r>
              <a:rPr lang="en-US" altLang="zh-CN" sz="4400" baseline="30000">
                <a:solidFill>
                  <a:schemeClr val="tx1"/>
                </a:solidFill>
                <a:cs typeface="Times New Roman" panose="02020603050405020304" pitchFamily="18" charset="0"/>
              </a:rPr>
              <a:t>14 </a:t>
            </a:r>
          </a:p>
        </p:txBody>
      </p:sp>
      <p:sp>
        <p:nvSpPr>
          <p:cNvPr id="413702" name="Text Box 6">
            <a:extLst>
              <a:ext uri="{FF2B5EF4-FFF2-40B4-BE49-F238E27FC236}">
                <a16:creationId xmlns:a16="http://schemas.microsoft.com/office/drawing/2014/main" id="{EEC30F65-BD02-4425-A9BE-7FFC766B201C}"/>
              </a:ext>
            </a:extLst>
          </p:cNvPr>
          <p:cNvSpPr txBox="1">
            <a:spLocks noChangeArrowheads="1"/>
          </p:cNvSpPr>
          <p:nvPr/>
        </p:nvSpPr>
        <p:spPr bwMode="auto">
          <a:xfrm>
            <a:off x="730250" y="5465763"/>
            <a:ext cx="7272338" cy="157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53" tIns="48976" rIns="97953" bIns="48976">
            <a:spAutoFit/>
          </a:bodyPr>
          <a:lstStyle>
            <a:lvl1pPr marL="366713" indent="-366713"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pPr>
            <a:r>
              <a:rPr lang="en-US" altLang="zh-CN" sz="4400">
                <a:cs typeface="Times New Roman" panose="02020603050405020304" pitchFamily="18" charset="0"/>
              </a:rPr>
              <a:t>N</a:t>
            </a:r>
            <a:r>
              <a:rPr lang="en-US" altLang="zh-CN" sz="4400" baseline="-30000">
                <a:cs typeface="Times New Roman" panose="02020603050405020304" pitchFamily="18" charset="0"/>
              </a:rPr>
              <a:t>2</a:t>
            </a:r>
            <a:r>
              <a:rPr lang="en-US" altLang="zh-CN" sz="4400">
                <a:cs typeface="Times New Roman" panose="02020603050405020304" pitchFamily="18" charset="0"/>
              </a:rPr>
              <a:t>(g) + O</a:t>
            </a:r>
            <a:r>
              <a:rPr lang="en-US" altLang="zh-CN" sz="4400" baseline="-30000">
                <a:cs typeface="Times New Roman" panose="02020603050405020304" pitchFamily="18" charset="0"/>
              </a:rPr>
              <a:t>2</a:t>
            </a:r>
            <a:r>
              <a:rPr lang="en-US" altLang="zh-CN" sz="4400">
                <a:cs typeface="Times New Roman" panose="02020603050405020304" pitchFamily="18" charset="0"/>
              </a:rPr>
              <a:t>(g) ⇌ 2NO(g)</a:t>
            </a:r>
          </a:p>
          <a:p>
            <a:pPr algn="just">
              <a:lnSpc>
                <a:spcPct val="110000"/>
              </a:lnSpc>
            </a:pPr>
            <a:r>
              <a:rPr lang="en-US" altLang="zh-CN" sz="4400" i="1">
                <a:ea typeface="楷体_GB2312" pitchFamily="49" charset="-122"/>
                <a:cs typeface="Times New Roman" panose="02020603050405020304" pitchFamily="18" charset="0"/>
              </a:rPr>
              <a:t>K</a:t>
            </a:r>
            <a:r>
              <a:rPr lang="en-US" altLang="zh-CN" sz="4400" baseline="30000">
                <a:ea typeface="Arial Unicode MS" pitchFamily="34" charset="-122"/>
                <a:cs typeface="Times New Roman" panose="02020603050405020304" pitchFamily="18" charset="0"/>
              </a:rPr>
              <a:t>Ɵ</a:t>
            </a:r>
            <a:r>
              <a:rPr lang="en-US" altLang="zh-CN" sz="4400">
                <a:cs typeface="Times New Roman" panose="02020603050405020304" pitchFamily="18" charset="0"/>
              </a:rPr>
              <a:t>(298 K)</a:t>
            </a:r>
            <a:r>
              <a:rPr lang="en-US" altLang="zh-CN" sz="4400" i="1" baseline="-25000">
                <a:cs typeface="Times New Roman" panose="02020603050405020304" pitchFamily="18" charset="0"/>
              </a:rPr>
              <a:t> </a:t>
            </a:r>
            <a:r>
              <a:rPr lang="en-US" altLang="zh-CN" sz="4400">
                <a:cs typeface="Times New Roman" panose="02020603050405020304" pitchFamily="18" charset="0"/>
              </a:rPr>
              <a:t>= 1.95  </a:t>
            </a:r>
            <a:r>
              <a:rPr lang="en-US" altLang="zh-CN" sz="4400">
                <a:solidFill>
                  <a:srgbClr val="FF0066"/>
                </a:solidFill>
                <a:cs typeface="Times New Roman" panose="02020603050405020304" pitchFamily="18" charset="0"/>
              </a:rPr>
              <a:t>10</a:t>
            </a:r>
            <a:r>
              <a:rPr lang="en-US" altLang="zh-CN" sz="4400" baseline="30000">
                <a:solidFill>
                  <a:srgbClr val="FF0066"/>
                </a:solidFill>
                <a:cs typeface="Times New Roman" panose="02020603050405020304" pitchFamily="18" charset="0"/>
              </a:rPr>
              <a:t>–31</a:t>
            </a:r>
          </a:p>
        </p:txBody>
      </p:sp>
      <p:sp>
        <p:nvSpPr>
          <p:cNvPr id="413706" name="Text Box 10">
            <a:extLst>
              <a:ext uri="{FF2B5EF4-FFF2-40B4-BE49-F238E27FC236}">
                <a16:creationId xmlns:a16="http://schemas.microsoft.com/office/drawing/2014/main" id="{C0943927-389A-4F7C-BF16-4F27CB36334E}"/>
              </a:ext>
            </a:extLst>
          </p:cNvPr>
          <p:cNvSpPr txBox="1">
            <a:spLocks noChangeArrowheads="1"/>
          </p:cNvSpPr>
          <p:nvPr/>
        </p:nvSpPr>
        <p:spPr bwMode="auto">
          <a:xfrm>
            <a:off x="225425" y="425450"/>
            <a:ext cx="8785225" cy="2308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53" tIns="48976" rIns="97953" bIns="48976">
            <a:spAutoFit/>
          </a:bodyPr>
          <a:lstStyle>
            <a:lvl1pPr marL="457200" indent="-457200"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marL="914400" indent="-457200"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marL="1371600" indent="-457200"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marL="1828800" indent="-457200"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indent="-457200"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indent="-457200"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spcBef>
                <a:spcPct val="50000"/>
              </a:spcBef>
              <a:buFontTx/>
              <a:buAutoNum type="circleNumDbPlain" startAt="2"/>
            </a:pPr>
            <a:r>
              <a:rPr kumimoji="0" lang="en-US" altLang="zh-CN" sz="4400">
                <a:solidFill>
                  <a:schemeClr val="tx2"/>
                </a:solidFill>
                <a:ea typeface="楷体_GB2312" pitchFamily="49" charset="-122"/>
                <a:cs typeface="Times New Roman" panose="02020603050405020304" pitchFamily="18" charset="0"/>
              </a:rPr>
              <a:t> </a:t>
            </a:r>
            <a:r>
              <a:rPr kumimoji="0" lang="zh-CN" altLang="en-US" sz="4400">
                <a:solidFill>
                  <a:schemeClr val="tx2"/>
                </a:solidFill>
                <a:ea typeface="楷体_GB2312" pitchFamily="49" charset="-122"/>
                <a:cs typeface="Times New Roman" panose="02020603050405020304" pitchFamily="18" charset="0"/>
              </a:rPr>
              <a:t>在一定温度下，</a:t>
            </a:r>
            <a:r>
              <a:rPr lang="en-US" altLang="zh-CN" sz="4400" i="1">
                <a:ea typeface="楷体_GB2312" pitchFamily="49" charset="-122"/>
                <a:cs typeface="Times New Roman" panose="02020603050405020304" pitchFamily="18" charset="0"/>
              </a:rPr>
              <a:t>K</a:t>
            </a:r>
            <a:r>
              <a:rPr lang="en-US" altLang="zh-CN" sz="4400" baseline="30000">
                <a:ea typeface="Arial Unicode MS" pitchFamily="34" charset="-122"/>
                <a:cs typeface="Times New Roman" panose="02020603050405020304" pitchFamily="18" charset="0"/>
              </a:rPr>
              <a:t>Ɵ</a:t>
            </a:r>
            <a:r>
              <a:rPr kumimoji="0" lang="zh-CN" altLang="en-US" sz="4400">
                <a:solidFill>
                  <a:schemeClr val="tx2"/>
                </a:solidFill>
                <a:ea typeface="楷体_GB2312" pitchFamily="49" charset="-122"/>
                <a:cs typeface="Times New Roman" panose="02020603050405020304" pitchFamily="18" charset="0"/>
              </a:rPr>
              <a:t>是化学反应可能进行的最大限度的量度：</a:t>
            </a:r>
            <a:r>
              <a:rPr lang="en-US" altLang="zh-CN" sz="4400" i="1">
                <a:solidFill>
                  <a:srgbClr val="0000FF"/>
                </a:solidFill>
                <a:ea typeface="楷体_GB2312" pitchFamily="49" charset="-122"/>
                <a:cs typeface="Times New Roman" panose="02020603050405020304" pitchFamily="18" charset="0"/>
              </a:rPr>
              <a:t>K</a:t>
            </a:r>
            <a:r>
              <a:rPr lang="en-US" altLang="zh-CN" sz="4400" baseline="30000">
                <a:solidFill>
                  <a:srgbClr val="0000FF"/>
                </a:solidFill>
                <a:ea typeface="Arial Unicode MS" pitchFamily="34" charset="-122"/>
              </a:rPr>
              <a:t>Ɵ</a:t>
            </a:r>
            <a:r>
              <a:rPr kumimoji="0" lang="zh-CN" altLang="en-US" sz="4400">
                <a:solidFill>
                  <a:srgbClr val="0000FF"/>
                </a:solidFill>
                <a:ea typeface="楷体_GB2312" pitchFamily="49" charset="-122"/>
              </a:rPr>
              <a:t>越大，反应进行得越完全</a:t>
            </a:r>
            <a:r>
              <a:rPr kumimoji="0" lang="zh-CN" altLang="en-US" sz="4400">
                <a:solidFill>
                  <a:schemeClr val="tx2"/>
                </a:solidFill>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3700"/>
                                        </p:tgtEl>
                                        <p:attrNameLst>
                                          <p:attrName>style.visibility</p:attrName>
                                        </p:attrNameLst>
                                      </p:cBhvr>
                                      <p:to>
                                        <p:strVal val="visible"/>
                                      </p:to>
                                    </p:set>
                                    <p:animEffect transition="in" filter="blinds(horizontal)">
                                      <p:cBhvr>
                                        <p:cTn id="7" dur="500"/>
                                        <p:tgtEl>
                                          <p:spTgt spid="4137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3702"/>
                                        </p:tgtEl>
                                        <p:attrNameLst>
                                          <p:attrName>style.visibility</p:attrName>
                                        </p:attrNameLst>
                                      </p:cBhvr>
                                      <p:to>
                                        <p:strVal val="visible"/>
                                      </p:to>
                                    </p:set>
                                    <p:animEffect transition="in" filter="blinds(horizontal)">
                                      <p:cBhvr>
                                        <p:cTn id="12" dur="500"/>
                                        <p:tgtEl>
                                          <p:spTgt spid="413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700" grpId="0"/>
      <p:bldP spid="41370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1">
            <a:extLst>
              <a:ext uri="{FF2B5EF4-FFF2-40B4-BE49-F238E27FC236}">
                <a16:creationId xmlns:a16="http://schemas.microsoft.com/office/drawing/2014/main" id="{9F02B564-9A5A-4362-9635-7D8D7801EC34}"/>
              </a:ext>
            </a:extLst>
          </p:cNvPr>
          <p:cNvSpPr>
            <a:spLocks noGrp="1"/>
          </p:cNvSpPr>
          <p:nvPr>
            <p:ph type="ftr" sz="quarter" idx="10"/>
          </p:nvPr>
        </p:nvSpPr>
        <p:spPr/>
        <p:txBody>
          <a:bodyPr/>
          <a:lstStyle/>
          <a:p>
            <a:fld id="{3B922296-63C9-432E-99B6-03139DA79A6F}" type="slidenum">
              <a:rPr lang="en-US" altLang="zh-CN"/>
              <a:pPr/>
              <a:t>12</a:t>
            </a:fld>
            <a:endParaRPr lang="en-US" altLang="zh-CN"/>
          </a:p>
        </p:txBody>
      </p:sp>
      <p:sp>
        <p:nvSpPr>
          <p:cNvPr id="418818" name="Rectangle 2">
            <a:extLst>
              <a:ext uri="{FF2B5EF4-FFF2-40B4-BE49-F238E27FC236}">
                <a16:creationId xmlns:a16="http://schemas.microsoft.com/office/drawing/2014/main" id="{FBFC7C42-557F-4AB0-B054-FBAA5186E627}"/>
              </a:ext>
            </a:extLst>
          </p:cNvPr>
          <p:cNvSpPr>
            <a:spLocks noChangeArrowheads="1"/>
          </p:cNvSpPr>
          <p:nvPr/>
        </p:nvSpPr>
        <p:spPr bwMode="auto">
          <a:xfrm>
            <a:off x="225425" y="354013"/>
            <a:ext cx="885666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53" tIns="48976" rIns="97953" bIns="48976">
            <a:spAutoFit/>
          </a:bodyPr>
          <a:lstStyle>
            <a:lvl1pPr marL="457200" indent="-4572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914400" indent="-45720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371600" indent="-4572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828800" indent="-4572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indent="-4572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20000"/>
              </a:lnSpc>
              <a:spcBef>
                <a:spcPct val="20000"/>
              </a:spcBef>
              <a:buFontTx/>
              <a:buAutoNum type="circleNumDbPlain" startAt="3"/>
            </a:pPr>
            <a:r>
              <a:rPr lang="en-US" altLang="zh-CN" sz="4400"/>
              <a:t> </a:t>
            </a:r>
            <a:r>
              <a:rPr lang="zh-CN" altLang="en-US" sz="4400"/>
              <a:t>有</a:t>
            </a:r>
            <a:r>
              <a:rPr lang="zh-CN" altLang="en-US" sz="4400">
                <a:solidFill>
                  <a:srgbClr val="FF0000"/>
                </a:solidFill>
              </a:rPr>
              <a:t>固体和纯液体</a:t>
            </a:r>
            <a:r>
              <a:rPr lang="zh-CN" altLang="en-US" sz="4400"/>
              <a:t>参加的反应</a:t>
            </a:r>
            <a:r>
              <a:rPr lang="en-US" altLang="zh-CN" sz="4400">
                <a:solidFill>
                  <a:srgbClr val="0000FF"/>
                </a:solidFill>
              </a:rPr>
              <a:t>(</a:t>
            </a:r>
            <a:r>
              <a:rPr lang="zh-CN" altLang="en-US" sz="4400">
                <a:solidFill>
                  <a:srgbClr val="0000FF"/>
                </a:solidFill>
              </a:rPr>
              <a:t>不形成固溶体或溶液</a:t>
            </a:r>
            <a:r>
              <a:rPr lang="en-US" altLang="zh-CN" sz="4400">
                <a:solidFill>
                  <a:srgbClr val="0000FF"/>
                </a:solidFill>
              </a:rPr>
              <a:t>)</a:t>
            </a:r>
            <a:r>
              <a:rPr lang="zh-CN" altLang="en-US" sz="4400"/>
              <a:t>，其浓度</a:t>
            </a:r>
            <a:r>
              <a:rPr lang="zh-CN" altLang="en-US" sz="4400">
                <a:solidFill>
                  <a:srgbClr val="FF0000"/>
                </a:solidFill>
              </a:rPr>
              <a:t>不应</a:t>
            </a:r>
            <a:r>
              <a:rPr lang="zh-CN" altLang="en-US" sz="4400"/>
              <a:t>写在平衡关系式中，化学平衡关系式中只包括气态物质和溶液中各溶质的浓度。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8818"/>
                                        </p:tgtEl>
                                        <p:attrNameLst>
                                          <p:attrName>style.visibility</p:attrName>
                                        </p:attrNameLst>
                                      </p:cBhvr>
                                      <p:to>
                                        <p:strVal val="visible"/>
                                      </p:to>
                                    </p:set>
                                    <p:animEffect transition="in" filter="blinds(horizontal)">
                                      <p:cBhvr>
                                        <p:cTn id="7" dur="500"/>
                                        <p:tgtEl>
                                          <p:spTgt spid="418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1">
            <a:extLst>
              <a:ext uri="{FF2B5EF4-FFF2-40B4-BE49-F238E27FC236}">
                <a16:creationId xmlns:a16="http://schemas.microsoft.com/office/drawing/2014/main" id="{8DE2FE59-4C39-48CB-B0C0-C5100808D563}"/>
              </a:ext>
            </a:extLst>
          </p:cNvPr>
          <p:cNvSpPr>
            <a:spLocks noGrp="1"/>
          </p:cNvSpPr>
          <p:nvPr>
            <p:ph type="ftr" sz="quarter" idx="10"/>
          </p:nvPr>
        </p:nvSpPr>
        <p:spPr/>
        <p:txBody>
          <a:bodyPr/>
          <a:lstStyle/>
          <a:p>
            <a:fld id="{619EDFD8-8D68-4425-94FB-A6BD9435AA7C}" type="slidenum">
              <a:rPr lang="en-US" altLang="zh-CN"/>
              <a:pPr/>
              <a:t>13</a:t>
            </a:fld>
            <a:endParaRPr lang="en-US" altLang="zh-CN"/>
          </a:p>
        </p:txBody>
      </p:sp>
      <p:sp>
        <p:nvSpPr>
          <p:cNvPr id="419842" name="Rectangle 2">
            <a:extLst>
              <a:ext uri="{FF2B5EF4-FFF2-40B4-BE49-F238E27FC236}">
                <a16:creationId xmlns:a16="http://schemas.microsoft.com/office/drawing/2014/main" id="{E841F0E1-1BC4-484B-901D-DFA814BE4169}"/>
              </a:ext>
            </a:extLst>
          </p:cNvPr>
          <p:cNvSpPr>
            <a:spLocks noChangeArrowheads="1"/>
          </p:cNvSpPr>
          <p:nvPr/>
        </p:nvSpPr>
        <p:spPr bwMode="auto">
          <a:xfrm>
            <a:off x="298450" y="4170363"/>
            <a:ext cx="9072563" cy="93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53" tIns="48976" rIns="97953" bIns="48976"/>
          <a:lstStyle>
            <a:lvl1pPr marL="366713" indent="-366713"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marL="795338" indent="-304800"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marL="1223963"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marL="2203450"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marL="2660650" indent="-2444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17850" indent="-2444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75050" indent="-2444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32250" indent="-2444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20000"/>
              </a:spcBef>
            </a:pPr>
            <a:r>
              <a:rPr lang="en-US" altLang="zh-CN" sz="4800">
                <a:solidFill>
                  <a:srgbClr val="FF0000"/>
                </a:solidFill>
                <a:ea typeface="楷体_GB2312" pitchFamily="49" charset="-122"/>
              </a:rPr>
              <a:t>CaCO</a:t>
            </a:r>
            <a:r>
              <a:rPr lang="en-US" altLang="zh-CN" sz="4800" baseline="-30000">
                <a:solidFill>
                  <a:srgbClr val="FF0000"/>
                </a:solidFill>
                <a:ea typeface="楷体_GB2312" pitchFamily="49" charset="-122"/>
              </a:rPr>
              <a:t>3</a:t>
            </a:r>
            <a:r>
              <a:rPr lang="en-US" altLang="zh-CN" sz="4800">
                <a:solidFill>
                  <a:srgbClr val="FF0000"/>
                </a:solidFill>
                <a:ea typeface="楷体_GB2312" pitchFamily="49" charset="-122"/>
              </a:rPr>
              <a:t>(s)</a:t>
            </a:r>
            <a:r>
              <a:rPr lang="en-US" altLang="zh-CN" sz="4800">
                <a:ea typeface="楷体_GB2312" pitchFamily="49" charset="-122"/>
                <a:sym typeface="Wingdings 3" panose="05040102010807070707" pitchFamily="18" charset="2"/>
              </a:rPr>
              <a:t>          </a:t>
            </a:r>
            <a:r>
              <a:rPr lang="en-US" altLang="zh-CN" sz="4800">
                <a:solidFill>
                  <a:srgbClr val="FF0000"/>
                </a:solidFill>
                <a:ea typeface="楷体_GB2312" pitchFamily="49" charset="-122"/>
              </a:rPr>
              <a:t>CaO(s) </a:t>
            </a:r>
            <a:r>
              <a:rPr lang="en-US" altLang="zh-CN" sz="4800">
                <a:ea typeface="楷体_GB2312" pitchFamily="49" charset="-122"/>
              </a:rPr>
              <a:t>+</a:t>
            </a:r>
            <a:r>
              <a:rPr lang="en-US" altLang="zh-CN" sz="4800">
                <a:solidFill>
                  <a:srgbClr val="FF0000"/>
                </a:solidFill>
                <a:ea typeface="楷体_GB2312" pitchFamily="49" charset="-122"/>
              </a:rPr>
              <a:t> </a:t>
            </a:r>
            <a:r>
              <a:rPr lang="en-US" altLang="zh-CN" sz="4800">
                <a:ea typeface="楷体_GB2312" pitchFamily="49" charset="-122"/>
              </a:rPr>
              <a:t>CO</a:t>
            </a:r>
            <a:r>
              <a:rPr lang="en-US" altLang="zh-CN" sz="4800" baseline="-30000">
                <a:ea typeface="楷体_GB2312" pitchFamily="49" charset="-122"/>
              </a:rPr>
              <a:t>2</a:t>
            </a:r>
            <a:r>
              <a:rPr lang="en-US" altLang="zh-CN" sz="4800">
                <a:ea typeface="楷体_GB2312" pitchFamily="49" charset="-122"/>
              </a:rPr>
              <a:t>(g)  </a:t>
            </a:r>
            <a:endParaRPr lang="en-US" altLang="zh-CN" sz="3200" baseline="-25000">
              <a:ea typeface="楷体_GB2312" pitchFamily="49" charset="-122"/>
            </a:endParaRPr>
          </a:p>
        </p:txBody>
      </p:sp>
      <p:pic>
        <p:nvPicPr>
          <p:cNvPr id="419843" name="Picture 3">
            <a:extLst>
              <a:ext uri="{FF2B5EF4-FFF2-40B4-BE49-F238E27FC236}">
                <a16:creationId xmlns:a16="http://schemas.microsoft.com/office/drawing/2014/main" id="{EAB6E762-F92C-4DAC-B316-B970B594D7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9613" y="138113"/>
            <a:ext cx="5399087" cy="39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44" name="Picture 4">
            <a:extLst>
              <a:ext uri="{FF2B5EF4-FFF2-40B4-BE49-F238E27FC236}">
                <a16:creationId xmlns:a16="http://schemas.microsoft.com/office/drawing/2014/main" id="{980E113C-9D68-492B-8F46-9742689F85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988" y="930275"/>
            <a:ext cx="2952750" cy="217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19845" name="Object 5">
            <a:extLst>
              <a:ext uri="{FF2B5EF4-FFF2-40B4-BE49-F238E27FC236}">
                <a16:creationId xmlns:a16="http://schemas.microsoft.com/office/drawing/2014/main" id="{E7D106BF-479D-44D9-94D7-BBDD6A6B0584}"/>
              </a:ext>
            </a:extLst>
          </p:cNvPr>
          <p:cNvGraphicFramePr>
            <a:graphicFrameLocks noChangeAspect="1"/>
          </p:cNvGraphicFramePr>
          <p:nvPr/>
        </p:nvGraphicFramePr>
        <p:xfrm>
          <a:off x="3033713" y="4457700"/>
          <a:ext cx="1295400" cy="381000"/>
        </p:xfrm>
        <a:graphic>
          <a:graphicData uri="http://schemas.openxmlformats.org/presentationml/2006/ole">
            <mc:AlternateContent xmlns:mc="http://schemas.openxmlformats.org/markup-compatibility/2006">
              <mc:Choice xmlns:v="urn:schemas-microsoft-com:vml" Requires="v">
                <p:oleObj spid="_x0000_s419847" name="CS ChemDraw Drawing" r:id="rId5" imgW="792360" imgH="167400" progId="ChemDraw.Document.5.0">
                  <p:embed/>
                </p:oleObj>
              </mc:Choice>
              <mc:Fallback>
                <p:oleObj name="CS ChemDraw Drawing" r:id="rId5" imgW="792360" imgH="167400" progId="ChemDraw.Document.5.0">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3713" y="4457700"/>
                        <a:ext cx="1295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46" name="Object 6">
            <a:extLst>
              <a:ext uri="{FF2B5EF4-FFF2-40B4-BE49-F238E27FC236}">
                <a16:creationId xmlns:a16="http://schemas.microsoft.com/office/drawing/2014/main" id="{8EAD6D62-82D5-4A0A-BE89-793B09CB2863}"/>
              </a:ext>
            </a:extLst>
          </p:cNvPr>
          <p:cNvGraphicFramePr>
            <a:graphicFrameLocks noChangeAspect="1"/>
          </p:cNvGraphicFramePr>
          <p:nvPr/>
        </p:nvGraphicFramePr>
        <p:xfrm>
          <a:off x="1017588" y="5249863"/>
          <a:ext cx="5400675" cy="1497012"/>
        </p:xfrm>
        <a:graphic>
          <a:graphicData uri="http://schemas.openxmlformats.org/presentationml/2006/ole">
            <mc:AlternateContent xmlns:mc="http://schemas.openxmlformats.org/markup-compatibility/2006">
              <mc:Choice xmlns:v="urn:schemas-microsoft-com:vml" Requires="v">
                <p:oleObj spid="_x0000_s419848" name="公式" r:id="rId7" imgW="914400" imgH="253800" progId="Equation.3">
                  <p:embed/>
                </p:oleObj>
              </mc:Choice>
              <mc:Fallback>
                <p:oleObj name="公式" r:id="rId7" imgW="914400" imgH="253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7588" y="5249863"/>
                        <a:ext cx="5400675" cy="1497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9846"/>
                                        </p:tgtEl>
                                        <p:attrNameLst>
                                          <p:attrName>style.visibility</p:attrName>
                                        </p:attrNameLst>
                                      </p:cBhvr>
                                      <p:to>
                                        <p:strVal val="visible"/>
                                      </p:to>
                                    </p:set>
                                    <p:anim calcmode="lin" valueType="num">
                                      <p:cBhvr additive="base">
                                        <p:cTn id="7" dur="500" fill="hold"/>
                                        <p:tgtEl>
                                          <p:spTgt spid="419846"/>
                                        </p:tgtEl>
                                        <p:attrNameLst>
                                          <p:attrName>ppt_x</p:attrName>
                                        </p:attrNameLst>
                                      </p:cBhvr>
                                      <p:tavLst>
                                        <p:tav tm="0">
                                          <p:val>
                                            <p:strVal val="#ppt_x"/>
                                          </p:val>
                                        </p:tav>
                                        <p:tav tm="100000">
                                          <p:val>
                                            <p:strVal val="#ppt_x"/>
                                          </p:val>
                                        </p:tav>
                                      </p:tavLst>
                                    </p:anim>
                                    <p:anim calcmode="lin" valueType="num">
                                      <p:cBhvr additive="base">
                                        <p:cTn id="8" dur="500" fill="hold"/>
                                        <p:tgtEl>
                                          <p:spTgt spid="4198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页脚占位符 1">
            <a:extLst>
              <a:ext uri="{FF2B5EF4-FFF2-40B4-BE49-F238E27FC236}">
                <a16:creationId xmlns:a16="http://schemas.microsoft.com/office/drawing/2014/main" id="{B696F159-1A3C-4BE7-9F57-1565537F7326}"/>
              </a:ext>
            </a:extLst>
          </p:cNvPr>
          <p:cNvSpPr>
            <a:spLocks noGrp="1"/>
          </p:cNvSpPr>
          <p:nvPr>
            <p:ph type="ftr" sz="quarter" idx="10"/>
          </p:nvPr>
        </p:nvSpPr>
        <p:spPr/>
        <p:txBody>
          <a:bodyPr/>
          <a:lstStyle/>
          <a:p>
            <a:fld id="{37E4BBCA-95F6-482C-8A52-39AEAB2427FE}" type="slidenum">
              <a:rPr lang="en-US" altLang="zh-CN"/>
              <a:pPr/>
              <a:t>14</a:t>
            </a:fld>
            <a:endParaRPr lang="en-US" altLang="zh-CN"/>
          </a:p>
        </p:txBody>
      </p:sp>
      <p:sp>
        <p:nvSpPr>
          <p:cNvPr id="421890" name="Rectangle 2">
            <a:extLst>
              <a:ext uri="{FF2B5EF4-FFF2-40B4-BE49-F238E27FC236}">
                <a16:creationId xmlns:a16="http://schemas.microsoft.com/office/drawing/2014/main" id="{762703DD-9246-4D5B-9431-5AE91722D91D}"/>
              </a:ext>
            </a:extLst>
          </p:cNvPr>
          <p:cNvSpPr>
            <a:spLocks noGrp="1" noChangeArrowheads="1"/>
          </p:cNvSpPr>
          <p:nvPr>
            <p:ph type="body" idx="4294967295"/>
          </p:nvPr>
        </p:nvSpPr>
        <p:spPr>
          <a:xfrm>
            <a:off x="369888" y="280988"/>
            <a:ext cx="8713787" cy="2286000"/>
          </a:xfrm>
        </p:spPr>
        <p:txBody>
          <a:bodyPr/>
          <a:lstStyle/>
          <a:p>
            <a:pPr marL="819150" indent="-819150" algn="just">
              <a:buFontTx/>
              <a:buAutoNum type="circleNumDbPlain" startAt="4"/>
            </a:pPr>
            <a:r>
              <a:rPr lang="zh-CN" altLang="en-US" sz="4700">
                <a:solidFill>
                  <a:schemeClr val="tx1"/>
                </a:solidFill>
              </a:rPr>
              <a:t>稀溶液中进行的反应，如有水参加，水的浓度也不必写在平衡关系中。 </a:t>
            </a:r>
          </a:p>
        </p:txBody>
      </p:sp>
      <p:grpSp>
        <p:nvGrpSpPr>
          <p:cNvPr id="421891" name="Group 3">
            <a:extLst>
              <a:ext uri="{FF2B5EF4-FFF2-40B4-BE49-F238E27FC236}">
                <a16:creationId xmlns:a16="http://schemas.microsoft.com/office/drawing/2014/main" id="{648DE85F-A29B-41C8-8DFD-2C9CCB6BE951}"/>
              </a:ext>
            </a:extLst>
          </p:cNvPr>
          <p:cNvGrpSpPr>
            <a:grpSpLocks/>
          </p:cNvGrpSpPr>
          <p:nvPr/>
        </p:nvGrpSpPr>
        <p:grpSpPr bwMode="auto">
          <a:xfrm>
            <a:off x="369888" y="2370138"/>
            <a:ext cx="8810625" cy="1100137"/>
            <a:chOff x="92" y="1759"/>
            <a:chExt cx="5550" cy="693"/>
          </a:xfrm>
        </p:grpSpPr>
        <p:sp>
          <p:nvSpPr>
            <p:cNvPr id="421892" name="AutoShape 4">
              <a:extLst>
                <a:ext uri="{FF2B5EF4-FFF2-40B4-BE49-F238E27FC236}">
                  <a16:creationId xmlns:a16="http://schemas.microsoft.com/office/drawing/2014/main" id="{6059E451-8155-418D-99C3-3F5618F8F072}"/>
                </a:ext>
              </a:extLst>
            </p:cNvPr>
            <p:cNvSpPr>
              <a:spLocks noChangeArrowheads="1"/>
            </p:cNvSpPr>
            <p:nvPr/>
          </p:nvSpPr>
          <p:spPr bwMode="auto">
            <a:xfrm>
              <a:off x="92" y="1759"/>
              <a:ext cx="5550" cy="693"/>
            </a:xfrm>
            <a:prstGeom prst="wedgeRectCallout">
              <a:avLst>
                <a:gd name="adj1" fmla="val -24935"/>
                <a:gd name="adj2" fmla="val -1565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53" tIns="48976" rIns="97953" bIns="48976"/>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marL="490538"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marL="979488"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marL="147002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marL="19589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marL="24161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8733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3305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877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40000"/>
                </a:lnSpc>
              </a:pPr>
              <a:r>
                <a:rPr lang="en-US" altLang="zh-CN" sz="4300"/>
                <a:t>Cr</a:t>
              </a:r>
              <a:r>
                <a:rPr lang="en-US" altLang="zh-CN" sz="4300" baseline="-30000"/>
                <a:t>2</a:t>
              </a:r>
              <a:r>
                <a:rPr lang="en-US" altLang="zh-CN" sz="4300"/>
                <a:t>O</a:t>
              </a:r>
              <a:r>
                <a:rPr lang="en-US" altLang="zh-CN" sz="4300" baseline="-30000"/>
                <a:t>7</a:t>
              </a:r>
              <a:r>
                <a:rPr lang="en-US" altLang="zh-CN" sz="4300" baseline="30000"/>
                <a:t>2</a:t>
              </a:r>
              <a:r>
                <a:rPr lang="en-US" altLang="zh-CN" sz="4300" baseline="30000">
                  <a:cs typeface="Times New Roman" panose="02020603050405020304" pitchFamily="18" charset="0"/>
                </a:rPr>
                <a:t>– </a:t>
              </a:r>
              <a:r>
                <a:rPr lang="en-US" altLang="zh-CN" sz="4300"/>
                <a:t>+ </a:t>
              </a:r>
              <a:r>
                <a:rPr lang="en-US" altLang="zh-CN" sz="4300">
                  <a:solidFill>
                    <a:srgbClr val="FF0000"/>
                  </a:solidFill>
                </a:rPr>
                <a:t>H</a:t>
              </a:r>
              <a:r>
                <a:rPr lang="en-US" altLang="zh-CN" sz="4300" baseline="-30000">
                  <a:solidFill>
                    <a:srgbClr val="FF0000"/>
                  </a:solidFill>
                </a:rPr>
                <a:t>2</a:t>
              </a:r>
              <a:r>
                <a:rPr lang="en-US" altLang="zh-CN" sz="4300">
                  <a:solidFill>
                    <a:srgbClr val="FF0000"/>
                  </a:solidFill>
                </a:rPr>
                <a:t>O</a:t>
              </a:r>
              <a:r>
                <a:rPr lang="en-US" altLang="zh-CN" sz="4300"/>
                <a:t>           2 CrO</a:t>
              </a:r>
              <a:r>
                <a:rPr lang="en-US" altLang="zh-CN" sz="4300" baseline="-30000"/>
                <a:t>4</a:t>
              </a:r>
              <a:r>
                <a:rPr lang="en-US" altLang="zh-CN" sz="4300" baseline="30000"/>
                <a:t>2</a:t>
              </a:r>
              <a:r>
                <a:rPr lang="en-US" altLang="zh-CN" sz="4300" baseline="30000">
                  <a:cs typeface="Times New Roman" panose="02020603050405020304" pitchFamily="18" charset="0"/>
                </a:rPr>
                <a:t>–</a:t>
              </a:r>
              <a:r>
                <a:rPr lang="en-US" altLang="zh-CN" sz="4300"/>
                <a:t> + 2H</a:t>
              </a:r>
              <a:r>
                <a:rPr lang="en-US" altLang="zh-CN" sz="4300" baseline="30000"/>
                <a:t>+</a:t>
              </a:r>
              <a:r>
                <a:rPr lang="en-US" altLang="zh-CN" sz="4300"/>
                <a:t> </a:t>
              </a:r>
            </a:p>
          </p:txBody>
        </p:sp>
        <p:graphicFrame>
          <p:nvGraphicFramePr>
            <p:cNvPr id="421893" name="Object 5">
              <a:extLst>
                <a:ext uri="{FF2B5EF4-FFF2-40B4-BE49-F238E27FC236}">
                  <a16:creationId xmlns:a16="http://schemas.microsoft.com/office/drawing/2014/main" id="{88B8C05E-E71A-4B7E-AF9D-5BBAE2F72A1B}"/>
                </a:ext>
              </a:extLst>
            </p:cNvPr>
            <p:cNvGraphicFramePr>
              <a:graphicFrameLocks noChangeAspect="1"/>
            </p:cNvGraphicFramePr>
            <p:nvPr/>
          </p:nvGraphicFramePr>
          <p:xfrm>
            <a:off x="2274" y="2016"/>
            <a:ext cx="816" cy="240"/>
          </p:xfrm>
          <a:graphic>
            <a:graphicData uri="http://schemas.openxmlformats.org/presentationml/2006/ole">
              <mc:AlternateContent xmlns:mc="http://schemas.openxmlformats.org/markup-compatibility/2006">
                <mc:Choice xmlns:v="urn:schemas-microsoft-com:vml" Requires="v">
                  <p:oleObj spid="_x0000_s421902" name="CS ChemDraw Drawing" r:id="rId3" imgW="792360" imgH="167400" progId="ChemDraw.Document.5.0">
                    <p:embed/>
                  </p:oleObj>
                </mc:Choice>
                <mc:Fallback>
                  <p:oleObj name="CS ChemDraw Drawing" r:id="rId3" imgW="792360" imgH="167400" progId="ChemDraw.Document.5.0">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4" y="2016"/>
                          <a:ext cx="81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421901" name="Object 13">
            <a:extLst>
              <a:ext uri="{FF2B5EF4-FFF2-40B4-BE49-F238E27FC236}">
                <a16:creationId xmlns:a16="http://schemas.microsoft.com/office/drawing/2014/main" id="{3689BC82-D519-4395-AE38-93E70E1ED26F}"/>
              </a:ext>
            </a:extLst>
          </p:cNvPr>
          <p:cNvGraphicFramePr>
            <a:graphicFrameLocks noChangeAspect="1"/>
          </p:cNvGraphicFramePr>
          <p:nvPr/>
        </p:nvGraphicFramePr>
        <p:xfrm>
          <a:off x="1017588" y="3363913"/>
          <a:ext cx="6553200" cy="4256087"/>
        </p:xfrm>
        <a:graphic>
          <a:graphicData uri="http://schemas.openxmlformats.org/presentationml/2006/ole">
            <mc:AlternateContent xmlns:mc="http://schemas.openxmlformats.org/markup-compatibility/2006">
              <mc:Choice xmlns:v="urn:schemas-microsoft-com:vml" Requires="v">
                <p:oleObj spid="_x0000_s421903" name="公式" r:id="rId5" imgW="1371600" imgH="888840" progId="Equation.3">
                  <p:embed/>
                </p:oleObj>
              </mc:Choice>
              <mc:Fallback>
                <p:oleObj name="公式" r:id="rId5" imgW="1371600" imgH="88884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7588" y="3363913"/>
                        <a:ext cx="6553200" cy="425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1890">
                                            <p:txEl>
                                              <p:pRg st="0" end="0"/>
                                            </p:txEl>
                                          </p:spTgt>
                                        </p:tgtEl>
                                        <p:attrNameLst>
                                          <p:attrName>style.visibility</p:attrName>
                                        </p:attrNameLst>
                                      </p:cBhvr>
                                      <p:to>
                                        <p:strVal val="visible"/>
                                      </p:to>
                                    </p:set>
                                    <p:anim calcmode="lin" valueType="num">
                                      <p:cBhvr additive="base">
                                        <p:cTn id="7" dur="500" fill="hold"/>
                                        <p:tgtEl>
                                          <p:spTgt spid="42189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2189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421891"/>
                                        </p:tgtEl>
                                        <p:attrNameLst>
                                          <p:attrName>style.visibility</p:attrName>
                                        </p:attrNameLst>
                                      </p:cBhvr>
                                      <p:to>
                                        <p:strVal val="visible"/>
                                      </p:to>
                                    </p:set>
                                    <p:animEffect transition="in" filter="blinds(horizontal)">
                                      <p:cBhvr>
                                        <p:cTn id="13" dur="500"/>
                                        <p:tgtEl>
                                          <p:spTgt spid="42189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421901"/>
                                        </p:tgtEl>
                                        <p:attrNameLst>
                                          <p:attrName>style.visibility</p:attrName>
                                        </p:attrNameLst>
                                      </p:cBhvr>
                                      <p:to>
                                        <p:strVal val="visible"/>
                                      </p:to>
                                    </p:set>
                                    <p:animEffect transition="in" filter="blinds(horizontal)">
                                      <p:cBhvr>
                                        <p:cTn id="18" dur="500"/>
                                        <p:tgtEl>
                                          <p:spTgt spid="421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0"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a:extLst>
              <a:ext uri="{FF2B5EF4-FFF2-40B4-BE49-F238E27FC236}">
                <a16:creationId xmlns:a16="http://schemas.microsoft.com/office/drawing/2014/main" id="{5FD8849E-182F-47C3-9E6E-F6612A0345C0}"/>
              </a:ext>
            </a:extLst>
          </p:cNvPr>
          <p:cNvSpPr>
            <a:spLocks noGrp="1"/>
          </p:cNvSpPr>
          <p:nvPr>
            <p:ph type="ftr" sz="quarter" idx="10"/>
          </p:nvPr>
        </p:nvSpPr>
        <p:spPr/>
        <p:txBody>
          <a:bodyPr/>
          <a:lstStyle/>
          <a:p>
            <a:fld id="{3AE44632-13B4-44E5-BB7F-697AF50FFDE6}" type="slidenum">
              <a:rPr lang="en-US" altLang="zh-CN"/>
              <a:pPr/>
              <a:t>15</a:t>
            </a:fld>
            <a:endParaRPr lang="en-US" altLang="zh-CN"/>
          </a:p>
        </p:txBody>
      </p:sp>
      <p:sp>
        <p:nvSpPr>
          <p:cNvPr id="3" name="灯片编号占位符 3">
            <a:extLst>
              <a:ext uri="{FF2B5EF4-FFF2-40B4-BE49-F238E27FC236}">
                <a16:creationId xmlns:a16="http://schemas.microsoft.com/office/drawing/2014/main" id="{BCFD5C7B-1032-4175-979D-5252D49EA821}"/>
              </a:ext>
            </a:extLst>
          </p:cNvPr>
          <p:cNvSpPr txBox="1">
            <a:spLocks noGrp="1"/>
          </p:cNvSpPr>
          <p:nvPr/>
        </p:nvSpPr>
        <p:spPr bwMode="auto">
          <a:xfrm>
            <a:off x="7578725" y="6305550"/>
            <a:ext cx="9477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69" tIns="48984" rIns="97969" bIns="48984"/>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marL="795338" indent="-304800"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marL="1223963"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marL="2205038" indent="-246063"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marL="26622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194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766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338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fld id="{93B3B0C9-917F-4EBA-9DE3-2DF8C1A92D05}" type="slidenum">
              <a:rPr kumimoji="0" lang="en-US" altLang="zh-CN" sz="1500" b="0">
                <a:latin typeface="Arial" panose="020B0604020202020204" pitchFamily="34" charset="0"/>
              </a:rPr>
              <a:pPr algn="r"/>
              <a:t>15</a:t>
            </a:fld>
            <a:endParaRPr kumimoji="0" lang="en-US" altLang="zh-CN" sz="1500" b="0">
              <a:latin typeface="Arial" panose="020B0604020202020204" pitchFamily="34" charset="0"/>
            </a:endParaRPr>
          </a:p>
        </p:txBody>
      </p:sp>
      <p:sp>
        <p:nvSpPr>
          <p:cNvPr id="411651" name="Rectangle 2">
            <a:extLst>
              <a:ext uri="{FF2B5EF4-FFF2-40B4-BE49-F238E27FC236}">
                <a16:creationId xmlns:a16="http://schemas.microsoft.com/office/drawing/2014/main" id="{9F995778-9F4A-4C9E-A7EA-AF33C95F0D04}"/>
              </a:ext>
            </a:extLst>
          </p:cNvPr>
          <p:cNvSpPr>
            <a:spLocks noGrp="1" noChangeArrowheads="1"/>
          </p:cNvSpPr>
          <p:nvPr>
            <p:ph type="body" idx="4294967295"/>
          </p:nvPr>
        </p:nvSpPr>
        <p:spPr>
          <a:xfrm>
            <a:off x="225425" y="209550"/>
            <a:ext cx="9072563" cy="4321175"/>
          </a:xfrm>
        </p:spPr>
        <p:txBody>
          <a:bodyPr lIns="97969" tIns="48984" rIns="97969" bIns="48984"/>
          <a:lstStyle/>
          <a:p>
            <a:pPr marL="819150" indent="-819150" algn="just">
              <a:lnSpc>
                <a:spcPct val="110000"/>
              </a:lnSpc>
            </a:pPr>
            <a:r>
              <a:rPr lang="zh-CN" altLang="en-US" sz="4400">
                <a:solidFill>
                  <a:srgbClr val="FF0000"/>
                </a:solidFill>
              </a:rPr>
              <a:t>注意：</a:t>
            </a:r>
            <a:r>
              <a:rPr lang="zh-CN" altLang="en-US" sz="4400">
                <a:solidFill>
                  <a:schemeClr val="tx1"/>
                </a:solidFill>
              </a:rPr>
              <a:t> </a:t>
            </a:r>
          </a:p>
          <a:p>
            <a:pPr marL="819150" indent="-819150" algn="just">
              <a:lnSpc>
                <a:spcPct val="110000"/>
              </a:lnSpc>
              <a:buFontTx/>
              <a:buAutoNum type="circleNumDbPlain" startAt="5"/>
            </a:pPr>
            <a:r>
              <a:rPr lang="zh-CN" altLang="en-US" sz="4400" i="1">
                <a:solidFill>
                  <a:schemeClr val="tx1"/>
                </a:solidFill>
                <a:cs typeface="Times New Roman" panose="02020603050405020304" pitchFamily="18" charset="0"/>
              </a:rPr>
              <a:t> </a:t>
            </a:r>
            <a:r>
              <a:rPr lang="en-US" altLang="zh-CN" sz="4400" i="1">
                <a:solidFill>
                  <a:srgbClr val="0000FF"/>
                </a:solidFill>
                <a:cs typeface="Times New Roman" panose="02020603050405020304" pitchFamily="18" charset="0"/>
              </a:rPr>
              <a:t>K</a:t>
            </a:r>
            <a:r>
              <a:rPr lang="en-US" altLang="zh-CN" sz="4400" baseline="30000">
                <a:solidFill>
                  <a:srgbClr val="0000FF"/>
                </a:solidFill>
                <a:ea typeface="Arial Unicode MS" pitchFamily="34" charset="-122"/>
                <a:cs typeface="Times New Roman" panose="02020603050405020304" pitchFamily="18" charset="0"/>
              </a:rPr>
              <a:t>Ɵ</a:t>
            </a:r>
            <a:r>
              <a:rPr lang="zh-CN" altLang="en-US" sz="4400">
                <a:solidFill>
                  <a:srgbClr val="0000FF"/>
                </a:solidFill>
                <a:latin typeface="宋体" panose="02010600030101010101" pitchFamily="2" charset="-122"/>
                <a:ea typeface="Arial Unicode MS" pitchFamily="34" charset="-122"/>
              </a:rPr>
              <a:t>的</a:t>
            </a:r>
            <a:r>
              <a:rPr lang="zh-CN" altLang="en-US" sz="4400">
                <a:solidFill>
                  <a:srgbClr val="0000FF"/>
                </a:solidFill>
              </a:rPr>
              <a:t>数值与反应方程式的写法有关。</a:t>
            </a:r>
            <a:r>
              <a:rPr lang="zh-CN" altLang="en-US" sz="4400">
                <a:solidFill>
                  <a:schemeClr val="tx1"/>
                </a:solidFill>
              </a:rPr>
              <a:t>在表达或应用平衡常数时，必须与相应的化学反应式相对应。</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页脚占位符 1">
            <a:extLst>
              <a:ext uri="{FF2B5EF4-FFF2-40B4-BE49-F238E27FC236}">
                <a16:creationId xmlns:a16="http://schemas.microsoft.com/office/drawing/2014/main" id="{97CF5820-9A8F-4DC3-B04C-87793554863E}"/>
              </a:ext>
            </a:extLst>
          </p:cNvPr>
          <p:cNvSpPr>
            <a:spLocks noGrp="1"/>
          </p:cNvSpPr>
          <p:nvPr>
            <p:ph type="ftr" sz="quarter" idx="10"/>
          </p:nvPr>
        </p:nvSpPr>
        <p:spPr/>
        <p:txBody>
          <a:bodyPr/>
          <a:lstStyle/>
          <a:p>
            <a:fld id="{F7153A86-0E34-41A6-8C6F-C3BFC7C2397D}" type="slidenum">
              <a:rPr lang="en-US" altLang="zh-CN"/>
              <a:pPr/>
              <a:t>16</a:t>
            </a:fld>
            <a:endParaRPr lang="en-US" altLang="zh-CN"/>
          </a:p>
        </p:txBody>
      </p:sp>
      <p:sp>
        <p:nvSpPr>
          <p:cNvPr id="18435" name="Rectangle 3">
            <a:extLst>
              <a:ext uri="{FF2B5EF4-FFF2-40B4-BE49-F238E27FC236}">
                <a16:creationId xmlns:a16="http://schemas.microsoft.com/office/drawing/2014/main" id="{815148D4-01E9-4D3E-9AFB-D16BABF9A644}"/>
              </a:ext>
            </a:extLst>
          </p:cNvPr>
          <p:cNvSpPr>
            <a:spLocks noGrp="1" noChangeArrowheads="1"/>
          </p:cNvSpPr>
          <p:nvPr>
            <p:ph type="body" idx="4294967295"/>
          </p:nvPr>
        </p:nvSpPr>
        <p:spPr>
          <a:xfrm>
            <a:off x="153988" y="209550"/>
            <a:ext cx="8582025" cy="3384550"/>
          </a:xfrm>
        </p:spPr>
        <p:txBody>
          <a:bodyPr/>
          <a:lstStyle/>
          <a:p>
            <a:pPr algn="just">
              <a:lnSpc>
                <a:spcPct val="110000"/>
              </a:lnSpc>
            </a:pPr>
            <a:r>
              <a:rPr lang="zh-CN" altLang="en-US" sz="4000">
                <a:solidFill>
                  <a:schemeClr val="tx1"/>
                </a:solidFill>
                <a:ea typeface="宋体" panose="02010600030101010101" pitchFamily="2" charset="-122"/>
              </a:rPr>
              <a:t>例：</a:t>
            </a:r>
            <a:r>
              <a:rPr lang="en-US" altLang="zh-CN" sz="4000">
                <a:solidFill>
                  <a:schemeClr val="tx1"/>
                </a:solidFill>
                <a:ea typeface="宋体" panose="02010600030101010101" pitchFamily="2" charset="-122"/>
              </a:rPr>
              <a:t>373K</a:t>
            </a:r>
            <a:r>
              <a:rPr lang="zh-CN" altLang="en-US" sz="4000">
                <a:solidFill>
                  <a:schemeClr val="tx1"/>
                </a:solidFill>
                <a:ea typeface="宋体" panose="02010600030101010101" pitchFamily="2" charset="-122"/>
              </a:rPr>
              <a:t>时，</a:t>
            </a:r>
            <a:r>
              <a:rPr lang="en-US" altLang="zh-CN" sz="4000">
                <a:solidFill>
                  <a:schemeClr val="tx1"/>
                </a:solidFill>
                <a:ea typeface="宋体" panose="02010600030101010101" pitchFamily="2" charset="-122"/>
              </a:rPr>
              <a:t>N</a:t>
            </a:r>
            <a:r>
              <a:rPr lang="en-US" altLang="zh-CN" sz="4000" baseline="-30000">
                <a:solidFill>
                  <a:schemeClr val="tx1"/>
                </a:solidFill>
                <a:ea typeface="宋体" panose="02010600030101010101" pitchFamily="2" charset="-122"/>
              </a:rPr>
              <a:t>2</a:t>
            </a:r>
            <a:r>
              <a:rPr lang="en-US" altLang="zh-CN" sz="4000">
                <a:solidFill>
                  <a:schemeClr val="tx1"/>
                </a:solidFill>
                <a:ea typeface="宋体" panose="02010600030101010101" pitchFamily="2" charset="-122"/>
              </a:rPr>
              <a:t>O</a:t>
            </a:r>
            <a:r>
              <a:rPr lang="en-US" altLang="zh-CN" sz="4000" baseline="-30000">
                <a:solidFill>
                  <a:schemeClr val="tx1"/>
                </a:solidFill>
                <a:ea typeface="宋体" panose="02010600030101010101" pitchFamily="2" charset="-122"/>
              </a:rPr>
              <a:t>4</a:t>
            </a:r>
            <a:r>
              <a:rPr lang="zh-CN" altLang="en-US" sz="4000">
                <a:solidFill>
                  <a:schemeClr val="tx1"/>
                </a:solidFill>
                <a:ea typeface="宋体" panose="02010600030101010101" pitchFamily="2" charset="-122"/>
              </a:rPr>
              <a:t>和</a:t>
            </a:r>
            <a:r>
              <a:rPr lang="en-US" altLang="zh-CN" sz="4000">
                <a:solidFill>
                  <a:schemeClr val="tx1"/>
                </a:solidFill>
                <a:ea typeface="宋体" panose="02010600030101010101" pitchFamily="2" charset="-122"/>
              </a:rPr>
              <a:t>NO</a:t>
            </a:r>
            <a:r>
              <a:rPr lang="en-US" altLang="zh-CN" sz="4000" baseline="-30000">
                <a:solidFill>
                  <a:schemeClr val="tx1"/>
                </a:solidFill>
                <a:ea typeface="宋体" panose="02010600030101010101" pitchFamily="2" charset="-122"/>
              </a:rPr>
              <a:t>2</a:t>
            </a:r>
            <a:r>
              <a:rPr lang="zh-CN" altLang="en-US" sz="4000">
                <a:solidFill>
                  <a:schemeClr val="tx1"/>
                </a:solidFill>
                <a:ea typeface="宋体" panose="02010600030101010101" pitchFamily="2" charset="-122"/>
              </a:rPr>
              <a:t>的平衡体系</a:t>
            </a:r>
          </a:p>
          <a:p>
            <a:pPr algn="just">
              <a:lnSpc>
                <a:spcPct val="110000"/>
              </a:lnSpc>
            </a:pPr>
            <a:r>
              <a:rPr lang="en-US" altLang="zh-CN" sz="4000">
                <a:solidFill>
                  <a:schemeClr val="tx1"/>
                </a:solidFill>
                <a:ea typeface="宋体" panose="02010600030101010101" pitchFamily="2" charset="-122"/>
              </a:rPr>
              <a:t>(1) 1/2N</a:t>
            </a:r>
            <a:r>
              <a:rPr lang="en-US" altLang="zh-CN" sz="4000" baseline="-30000">
                <a:solidFill>
                  <a:schemeClr val="tx1"/>
                </a:solidFill>
                <a:ea typeface="宋体" panose="02010600030101010101" pitchFamily="2" charset="-122"/>
              </a:rPr>
              <a:t>2</a:t>
            </a:r>
            <a:r>
              <a:rPr lang="en-US" altLang="zh-CN" sz="4000">
                <a:solidFill>
                  <a:schemeClr val="tx1"/>
                </a:solidFill>
                <a:ea typeface="宋体" panose="02010600030101010101" pitchFamily="2" charset="-122"/>
              </a:rPr>
              <a:t>O</a:t>
            </a:r>
            <a:r>
              <a:rPr lang="en-US" altLang="zh-CN" sz="4000" baseline="-30000">
                <a:solidFill>
                  <a:schemeClr val="tx1"/>
                </a:solidFill>
                <a:ea typeface="宋体" panose="02010600030101010101" pitchFamily="2" charset="-122"/>
              </a:rPr>
              <a:t>4</a:t>
            </a:r>
            <a:r>
              <a:rPr lang="en-US" altLang="zh-CN" sz="4000">
                <a:solidFill>
                  <a:schemeClr val="tx1"/>
                </a:solidFill>
                <a:ea typeface="宋体" panose="02010600030101010101" pitchFamily="2" charset="-122"/>
              </a:rPr>
              <a:t>(g)  </a:t>
            </a:r>
            <a:r>
              <a:rPr lang="en-US" altLang="zh-CN" sz="4000">
                <a:solidFill>
                  <a:schemeClr val="tx1"/>
                </a:solidFill>
                <a:latin typeface="Cambria Math" panose="02040503050406030204" pitchFamily="18" charset="0"/>
                <a:ea typeface="宋体" panose="02010600030101010101" pitchFamily="2" charset="-122"/>
              </a:rPr>
              <a:t>⇌</a:t>
            </a:r>
            <a:r>
              <a:rPr lang="en-US" altLang="zh-CN" sz="4000">
                <a:solidFill>
                  <a:schemeClr val="tx1"/>
                </a:solidFill>
                <a:ea typeface="宋体" panose="02010600030101010101" pitchFamily="2" charset="-122"/>
              </a:rPr>
              <a:t> NO</a:t>
            </a:r>
            <a:r>
              <a:rPr lang="en-US" altLang="zh-CN" sz="4000" baseline="-30000">
                <a:solidFill>
                  <a:schemeClr val="tx1"/>
                </a:solidFill>
                <a:ea typeface="宋体" panose="02010600030101010101" pitchFamily="2" charset="-122"/>
              </a:rPr>
              <a:t>2</a:t>
            </a:r>
            <a:r>
              <a:rPr lang="en-US" altLang="zh-CN" sz="4000">
                <a:solidFill>
                  <a:schemeClr val="tx1"/>
                </a:solidFill>
                <a:ea typeface="宋体" panose="02010600030101010101" pitchFamily="2" charset="-122"/>
              </a:rPr>
              <a:t>(g) </a:t>
            </a:r>
          </a:p>
          <a:p>
            <a:pPr algn="just">
              <a:lnSpc>
                <a:spcPct val="110000"/>
              </a:lnSpc>
            </a:pPr>
            <a:r>
              <a:rPr lang="en-US" altLang="zh-CN" sz="4000">
                <a:solidFill>
                  <a:schemeClr val="tx1"/>
                </a:solidFill>
                <a:ea typeface="宋体" panose="02010600030101010101" pitchFamily="2" charset="-122"/>
              </a:rPr>
              <a:t>(2) N</a:t>
            </a:r>
            <a:r>
              <a:rPr lang="en-US" altLang="zh-CN" sz="4000" baseline="-30000">
                <a:solidFill>
                  <a:schemeClr val="tx1"/>
                </a:solidFill>
                <a:ea typeface="宋体" panose="02010600030101010101" pitchFamily="2" charset="-122"/>
              </a:rPr>
              <a:t>2</a:t>
            </a:r>
            <a:r>
              <a:rPr lang="en-US" altLang="zh-CN" sz="4000">
                <a:solidFill>
                  <a:schemeClr val="tx1"/>
                </a:solidFill>
                <a:ea typeface="宋体" panose="02010600030101010101" pitchFamily="2" charset="-122"/>
              </a:rPr>
              <a:t>O</a:t>
            </a:r>
            <a:r>
              <a:rPr lang="en-US" altLang="zh-CN" sz="4000" baseline="-30000">
                <a:solidFill>
                  <a:schemeClr val="tx1"/>
                </a:solidFill>
                <a:ea typeface="宋体" panose="02010600030101010101" pitchFamily="2" charset="-122"/>
              </a:rPr>
              <a:t>4</a:t>
            </a:r>
            <a:r>
              <a:rPr lang="en-US" altLang="zh-CN" sz="4000">
                <a:solidFill>
                  <a:schemeClr val="tx1"/>
                </a:solidFill>
                <a:ea typeface="宋体" panose="02010600030101010101" pitchFamily="2" charset="-122"/>
              </a:rPr>
              <a:t>(g)  </a:t>
            </a:r>
            <a:r>
              <a:rPr lang="en-US" altLang="zh-CN" sz="4000">
                <a:solidFill>
                  <a:schemeClr val="tx1"/>
                </a:solidFill>
                <a:latin typeface="Cambria Math" panose="02040503050406030204" pitchFamily="18" charset="0"/>
                <a:ea typeface="宋体" panose="02010600030101010101" pitchFamily="2" charset="-122"/>
              </a:rPr>
              <a:t>⇌</a:t>
            </a:r>
            <a:r>
              <a:rPr lang="en-US" altLang="zh-CN" sz="4000">
                <a:solidFill>
                  <a:schemeClr val="tx1"/>
                </a:solidFill>
                <a:ea typeface="宋体" panose="02010600030101010101" pitchFamily="2" charset="-122"/>
              </a:rPr>
              <a:t>  2NO</a:t>
            </a:r>
            <a:r>
              <a:rPr lang="en-US" altLang="zh-CN" sz="4000" baseline="-30000">
                <a:solidFill>
                  <a:schemeClr val="tx1"/>
                </a:solidFill>
                <a:ea typeface="宋体" panose="02010600030101010101" pitchFamily="2" charset="-122"/>
              </a:rPr>
              <a:t>2</a:t>
            </a:r>
            <a:r>
              <a:rPr lang="en-US" altLang="zh-CN" sz="4000">
                <a:solidFill>
                  <a:schemeClr val="tx1"/>
                </a:solidFill>
                <a:ea typeface="宋体" panose="02010600030101010101" pitchFamily="2" charset="-122"/>
              </a:rPr>
              <a:t>(g)      </a:t>
            </a:r>
          </a:p>
          <a:p>
            <a:pPr algn="just">
              <a:lnSpc>
                <a:spcPct val="110000"/>
              </a:lnSpc>
            </a:pPr>
            <a:r>
              <a:rPr lang="en-US" altLang="zh-CN" sz="4000">
                <a:solidFill>
                  <a:schemeClr val="tx1"/>
                </a:solidFill>
                <a:ea typeface="宋体" panose="02010600030101010101" pitchFamily="2" charset="-122"/>
              </a:rPr>
              <a:t>(3) 2NO</a:t>
            </a:r>
            <a:r>
              <a:rPr lang="en-US" altLang="zh-CN" sz="4000" baseline="-30000">
                <a:solidFill>
                  <a:schemeClr val="tx1"/>
                </a:solidFill>
                <a:ea typeface="宋体" panose="02010600030101010101" pitchFamily="2" charset="-122"/>
              </a:rPr>
              <a:t>2</a:t>
            </a:r>
            <a:r>
              <a:rPr lang="en-US" altLang="zh-CN" sz="4000">
                <a:solidFill>
                  <a:schemeClr val="tx1"/>
                </a:solidFill>
                <a:ea typeface="宋体" panose="02010600030101010101" pitchFamily="2" charset="-122"/>
              </a:rPr>
              <a:t>(g)  </a:t>
            </a:r>
            <a:r>
              <a:rPr lang="en-US" altLang="zh-CN" sz="4000">
                <a:solidFill>
                  <a:schemeClr val="tx1"/>
                </a:solidFill>
                <a:latin typeface="Cambria Math" panose="02040503050406030204" pitchFamily="18" charset="0"/>
                <a:ea typeface="宋体" panose="02010600030101010101" pitchFamily="2" charset="-122"/>
              </a:rPr>
              <a:t>⇌</a:t>
            </a:r>
            <a:r>
              <a:rPr lang="en-US" altLang="zh-CN" sz="4000">
                <a:solidFill>
                  <a:schemeClr val="tx1"/>
                </a:solidFill>
                <a:ea typeface="宋体" panose="02010600030101010101" pitchFamily="2" charset="-122"/>
              </a:rPr>
              <a:t>  N</a:t>
            </a:r>
            <a:r>
              <a:rPr lang="en-US" altLang="zh-CN" sz="4000" baseline="-30000">
                <a:solidFill>
                  <a:schemeClr val="tx1"/>
                </a:solidFill>
                <a:ea typeface="宋体" panose="02010600030101010101" pitchFamily="2" charset="-122"/>
              </a:rPr>
              <a:t>2</a:t>
            </a:r>
            <a:r>
              <a:rPr lang="en-US" altLang="zh-CN" sz="4000">
                <a:solidFill>
                  <a:schemeClr val="tx1"/>
                </a:solidFill>
                <a:ea typeface="宋体" panose="02010600030101010101" pitchFamily="2" charset="-122"/>
              </a:rPr>
              <a:t>O</a:t>
            </a:r>
            <a:r>
              <a:rPr lang="en-US" altLang="zh-CN" sz="4000" baseline="-30000">
                <a:solidFill>
                  <a:schemeClr val="tx1"/>
                </a:solidFill>
                <a:ea typeface="宋体" panose="02010600030101010101" pitchFamily="2" charset="-122"/>
              </a:rPr>
              <a:t>4</a:t>
            </a:r>
            <a:r>
              <a:rPr lang="en-US" altLang="zh-CN" sz="4000">
                <a:solidFill>
                  <a:schemeClr val="tx1"/>
                </a:solidFill>
                <a:ea typeface="宋体" panose="02010600030101010101" pitchFamily="2" charset="-122"/>
              </a:rPr>
              <a:t>(g) </a:t>
            </a:r>
          </a:p>
        </p:txBody>
      </p:sp>
      <p:graphicFrame>
        <p:nvGraphicFramePr>
          <p:cNvPr id="206853" name="Object 1029">
            <a:extLst>
              <a:ext uri="{FF2B5EF4-FFF2-40B4-BE49-F238E27FC236}">
                <a16:creationId xmlns:a16="http://schemas.microsoft.com/office/drawing/2014/main" id="{3AC89C28-3D77-4C61-8D99-109D41725994}"/>
              </a:ext>
            </a:extLst>
          </p:cNvPr>
          <p:cNvGraphicFramePr>
            <a:graphicFrameLocks noChangeAspect="1"/>
          </p:cNvGraphicFramePr>
          <p:nvPr/>
        </p:nvGraphicFramePr>
        <p:xfrm>
          <a:off x="5554663" y="1001713"/>
          <a:ext cx="3970337" cy="1682750"/>
        </p:xfrm>
        <a:graphic>
          <a:graphicData uri="http://schemas.openxmlformats.org/presentationml/2006/ole">
            <mc:AlternateContent xmlns:mc="http://schemas.openxmlformats.org/markup-compatibility/2006">
              <mc:Choice xmlns:v="urn:schemas-microsoft-com:vml" Requires="v">
                <p:oleObj spid="_x0000_s206859" name="公式" r:id="rId3" imgW="1168200" imgH="495000" progId="Equation.3">
                  <p:embed/>
                </p:oleObj>
              </mc:Choice>
              <mc:Fallback>
                <p:oleObj name="公式" r:id="rId3" imgW="1168200" imgH="495000" progId="Equation.3">
                  <p:embed/>
                  <p:pic>
                    <p:nvPicPr>
                      <p:cNvPr id="0" name="Object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4663" y="1001713"/>
                        <a:ext cx="3970337" cy="1682750"/>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856" name="Object 1032">
            <a:extLst>
              <a:ext uri="{FF2B5EF4-FFF2-40B4-BE49-F238E27FC236}">
                <a16:creationId xmlns:a16="http://schemas.microsoft.com/office/drawing/2014/main" id="{DEA32148-4850-4461-AB23-7EF21D49F5C2}"/>
              </a:ext>
            </a:extLst>
          </p:cNvPr>
          <p:cNvGraphicFramePr>
            <a:graphicFrameLocks noChangeAspect="1"/>
          </p:cNvGraphicFramePr>
          <p:nvPr/>
        </p:nvGraphicFramePr>
        <p:xfrm>
          <a:off x="225425" y="3522663"/>
          <a:ext cx="4537075" cy="2130425"/>
        </p:xfrm>
        <a:graphic>
          <a:graphicData uri="http://schemas.openxmlformats.org/presentationml/2006/ole">
            <mc:AlternateContent xmlns:mc="http://schemas.openxmlformats.org/markup-compatibility/2006">
              <mc:Choice xmlns:v="urn:schemas-microsoft-com:vml" Requires="v">
                <p:oleObj spid="_x0000_s206860" name="公式" r:id="rId5" imgW="1054080" imgH="495000" progId="Equation.3">
                  <p:embed/>
                </p:oleObj>
              </mc:Choice>
              <mc:Fallback>
                <p:oleObj name="公式" r:id="rId5" imgW="1054080" imgH="495000" progId="Equation.3">
                  <p:embed/>
                  <p:pic>
                    <p:nvPicPr>
                      <p:cNvPr id="0" name="Object 10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425" y="3522663"/>
                        <a:ext cx="4537075" cy="2130425"/>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857" name="Object 1033">
            <a:extLst>
              <a:ext uri="{FF2B5EF4-FFF2-40B4-BE49-F238E27FC236}">
                <a16:creationId xmlns:a16="http://schemas.microsoft.com/office/drawing/2014/main" id="{E41837AF-EAEC-427B-A2E4-18D4D2A52222}"/>
              </a:ext>
            </a:extLst>
          </p:cNvPr>
          <p:cNvGraphicFramePr>
            <a:graphicFrameLocks noChangeAspect="1"/>
          </p:cNvGraphicFramePr>
          <p:nvPr/>
        </p:nvGraphicFramePr>
        <p:xfrm>
          <a:off x="4978400" y="3522663"/>
          <a:ext cx="4402138" cy="2068512"/>
        </p:xfrm>
        <a:graphic>
          <a:graphicData uri="http://schemas.openxmlformats.org/presentationml/2006/ole">
            <mc:AlternateContent xmlns:mc="http://schemas.openxmlformats.org/markup-compatibility/2006">
              <mc:Choice xmlns:v="urn:schemas-microsoft-com:vml" Requires="v">
                <p:oleObj spid="_x0000_s206861" name="公式" r:id="rId7" imgW="1054080" imgH="495000" progId="Equation.3">
                  <p:embed/>
                </p:oleObj>
              </mc:Choice>
              <mc:Fallback>
                <p:oleObj name="公式" r:id="rId7" imgW="1054080" imgH="495000" progId="Equation.3">
                  <p:embed/>
                  <p:pic>
                    <p:nvPicPr>
                      <p:cNvPr id="0" name="Object 10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78400" y="3522663"/>
                        <a:ext cx="4402138" cy="2068512"/>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858" name="Object 1034">
            <a:extLst>
              <a:ext uri="{FF2B5EF4-FFF2-40B4-BE49-F238E27FC236}">
                <a16:creationId xmlns:a16="http://schemas.microsoft.com/office/drawing/2014/main" id="{8C68A851-8327-40E8-A838-8AD5ED5DCEC0}"/>
              </a:ext>
            </a:extLst>
          </p:cNvPr>
          <p:cNvGraphicFramePr>
            <a:graphicFrameLocks noChangeAspect="1"/>
          </p:cNvGraphicFramePr>
          <p:nvPr/>
        </p:nvGraphicFramePr>
        <p:xfrm>
          <a:off x="1666875" y="5610225"/>
          <a:ext cx="4810125" cy="1855788"/>
        </p:xfrm>
        <a:graphic>
          <a:graphicData uri="http://schemas.openxmlformats.org/presentationml/2006/ole">
            <mc:AlternateContent xmlns:mc="http://schemas.openxmlformats.org/markup-compatibility/2006">
              <mc:Choice xmlns:v="urn:schemas-microsoft-com:vml" Requires="v">
                <p:oleObj spid="_x0000_s206862" name="公式" r:id="rId9" imgW="1117440" imgH="431640" progId="Equation.3">
                  <p:embed/>
                </p:oleObj>
              </mc:Choice>
              <mc:Fallback>
                <p:oleObj name="公式" r:id="rId9" imgW="1117440" imgH="431640" progId="Equation.3">
                  <p:embed/>
                  <p:pic>
                    <p:nvPicPr>
                      <p:cNvPr id="0" name="Object 10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66875" y="5610225"/>
                        <a:ext cx="4810125" cy="18557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6853"/>
                                        </p:tgtEl>
                                        <p:attrNameLst>
                                          <p:attrName>style.visibility</p:attrName>
                                        </p:attrNameLst>
                                      </p:cBhvr>
                                      <p:to>
                                        <p:strVal val="visible"/>
                                      </p:to>
                                    </p:set>
                                    <p:animEffect transition="in" filter="blinds(horizontal)">
                                      <p:cBhvr>
                                        <p:cTn id="7" dur="500"/>
                                        <p:tgtEl>
                                          <p:spTgt spid="2068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6856"/>
                                        </p:tgtEl>
                                        <p:attrNameLst>
                                          <p:attrName>style.visibility</p:attrName>
                                        </p:attrNameLst>
                                      </p:cBhvr>
                                      <p:to>
                                        <p:strVal val="visible"/>
                                      </p:to>
                                    </p:set>
                                    <p:animEffect transition="in" filter="blinds(horizontal)">
                                      <p:cBhvr>
                                        <p:cTn id="12" dur="500"/>
                                        <p:tgtEl>
                                          <p:spTgt spid="2068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6857"/>
                                        </p:tgtEl>
                                        <p:attrNameLst>
                                          <p:attrName>style.visibility</p:attrName>
                                        </p:attrNameLst>
                                      </p:cBhvr>
                                      <p:to>
                                        <p:strVal val="visible"/>
                                      </p:to>
                                    </p:set>
                                    <p:animEffect transition="in" filter="blinds(horizontal)">
                                      <p:cBhvr>
                                        <p:cTn id="17" dur="500"/>
                                        <p:tgtEl>
                                          <p:spTgt spid="2068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06858"/>
                                        </p:tgtEl>
                                        <p:attrNameLst>
                                          <p:attrName>style.visibility</p:attrName>
                                        </p:attrNameLst>
                                      </p:cBhvr>
                                      <p:to>
                                        <p:strVal val="visible"/>
                                      </p:to>
                                    </p:set>
                                    <p:animEffect transition="in" filter="blinds(horizontal)">
                                      <p:cBhvr>
                                        <p:cTn id="22" dur="500"/>
                                        <p:tgtEl>
                                          <p:spTgt spid="206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3">
            <a:extLst>
              <a:ext uri="{FF2B5EF4-FFF2-40B4-BE49-F238E27FC236}">
                <a16:creationId xmlns:a16="http://schemas.microsoft.com/office/drawing/2014/main" id="{689AD402-41A9-49A1-8D5E-4817C67AFDC6}"/>
              </a:ext>
            </a:extLst>
          </p:cNvPr>
          <p:cNvSpPr>
            <a:spLocks noGrp="1"/>
          </p:cNvSpPr>
          <p:nvPr>
            <p:ph type="ftr" sz="quarter" idx="10"/>
          </p:nvPr>
        </p:nvSpPr>
        <p:spPr/>
        <p:txBody>
          <a:bodyPr/>
          <a:lstStyle/>
          <a:p>
            <a:fld id="{4A540485-22D9-4F57-883B-80F501D5BF17}" type="slidenum">
              <a:rPr lang="en-US" altLang="zh-CN"/>
              <a:pPr/>
              <a:t>17</a:t>
            </a:fld>
            <a:endParaRPr lang="en-US" altLang="zh-CN"/>
          </a:p>
        </p:txBody>
      </p:sp>
      <p:sp>
        <p:nvSpPr>
          <p:cNvPr id="376834" name="Rectangle 2">
            <a:extLst>
              <a:ext uri="{FF2B5EF4-FFF2-40B4-BE49-F238E27FC236}">
                <a16:creationId xmlns:a16="http://schemas.microsoft.com/office/drawing/2014/main" id="{F2C2C626-8269-46B8-BC40-64C220AD9909}"/>
              </a:ext>
            </a:extLst>
          </p:cNvPr>
          <p:cNvSpPr>
            <a:spLocks noGrp="1" noChangeArrowheads="1"/>
          </p:cNvSpPr>
          <p:nvPr>
            <p:ph type="ctrTitle"/>
          </p:nvPr>
        </p:nvSpPr>
        <p:spPr>
          <a:xfrm>
            <a:off x="225425" y="1073150"/>
            <a:ext cx="8929688" cy="3065463"/>
          </a:xfrm>
        </p:spPr>
        <p:txBody>
          <a:bodyPr anchor="ctr"/>
          <a:lstStyle/>
          <a:p>
            <a:pPr marL="358775" indent="-358775" algn="just">
              <a:lnSpc>
                <a:spcPct val="110000"/>
              </a:lnSpc>
              <a:buFontTx/>
              <a:buChar char="•"/>
            </a:pPr>
            <a:r>
              <a:rPr lang="zh-CN" altLang="en-US" sz="4400">
                <a:solidFill>
                  <a:schemeClr val="tx1"/>
                </a:solidFill>
                <a:latin typeface="宋体" panose="02010600030101010101" pitchFamily="2" charset="-122"/>
                <a:ea typeface="宋体" panose="02010600030101010101" pitchFamily="2" charset="-122"/>
              </a:rPr>
              <a:t>两个</a:t>
            </a:r>
            <a:r>
              <a:rPr lang="zh-CN" altLang="en-US" sz="4400">
                <a:solidFill>
                  <a:schemeClr val="accent2"/>
                </a:solidFill>
                <a:latin typeface="宋体" panose="02010600030101010101" pitchFamily="2" charset="-122"/>
                <a:ea typeface="宋体" panose="02010600030101010101" pitchFamily="2" charset="-122"/>
              </a:rPr>
              <a:t>反应方程式相加（相减）</a:t>
            </a:r>
            <a:r>
              <a:rPr lang="zh-CN" altLang="en-US" sz="4400">
                <a:solidFill>
                  <a:schemeClr val="tx1"/>
                </a:solidFill>
                <a:latin typeface="宋体" panose="02010600030101010101" pitchFamily="2" charset="-122"/>
                <a:ea typeface="宋体" panose="02010600030101010101" pitchFamily="2" charset="-122"/>
              </a:rPr>
              <a:t>时所得平衡常数，可由原来的两个反应方程式的</a:t>
            </a:r>
            <a:r>
              <a:rPr lang="zh-CN" altLang="en-US" sz="4400">
                <a:solidFill>
                  <a:schemeClr val="accent2"/>
                </a:solidFill>
                <a:latin typeface="宋体" panose="02010600030101010101" pitchFamily="2" charset="-122"/>
                <a:ea typeface="宋体" panose="02010600030101010101" pitchFamily="2" charset="-122"/>
              </a:rPr>
              <a:t>平衡常数相乘（相除）</a:t>
            </a:r>
            <a:r>
              <a:rPr lang="zh-CN" altLang="en-US" sz="4400">
                <a:solidFill>
                  <a:schemeClr val="tx1"/>
                </a:solidFill>
                <a:latin typeface="宋体" panose="02010600030101010101" pitchFamily="2" charset="-122"/>
                <a:ea typeface="宋体" panose="02010600030101010101" pitchFamily="2" charset="-122"/>
              </a:rPr>
              <a:t>得到。</a:t>
            </a:r>
            <a:r>
              <a:rPr lang="zh-CN" altLang="en-US" sz="4400">
                <a:solidFill>
                  <a:schemeClr val="tx1"/>
                </a:solidFill>
              </a:rPr>
              <a:t> </a:t>
            </a:r>
          </a:p>
        </p:txBody>
      </p:sp>
      <p:sp>
        <p:nvSpPr>
          <p:cNvPr id="376835" name="Rectangle 3">
            <a:extLst>
              <a:ext uri="{FF2B5EF4-FFF2-40B4-BE49-F238E27FC236}">
                <a16:creationId xmlns:a16="http://schemas.microsoft.com/office/drawing/2014/main" id="{B6D94F73-06FF-474B-8935-284B8166FC6F}"/>
              </a:ext>
            </a:extLst>
          </p:cNvPr>
          <p:cNvSpPr>
            <a:spLocks noChangeArrowheads="1"/>
          </p:cNvSpPr>
          <p:nvPr/>
        </p:nvSpPr>
        <p:spPr bwMode="auto">
          <a:xfrm>
            <a:off x="369888" y="4057650"/>
            <a:ext cx="86106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53" tIns="48976" rIns="97953" bIns="48976" anchor="ctr"/>
          <a:lstStyle>
            <a:lvl1pPr marL="358775" indent="-358775" algn="ctr" defTabSz="979488">
              <a:spcBef>
                <a:spcPct val="0"/>
              </a:spcBef>
              <a:defRPr kumimoji="1" sz="4700" b="1">
                <a:solidFill>
                  <a:srgbClr val="FFFFFF"/>
                </a:solidFill>
                <a:latin typeface="Times New Roman" panose="02020603050405020304" pitchFamily="18" charset="0"/>
                <a:ea typeface=""/>
                <a:cs typeface=""/>
              </a:defRPr>
            </a:lvl1pPr>
            <a:lvl2pPr marL="358775" indent="-358775" algn="ctr" defTabSz="979488">
              <a:spcBef>
                <a:spcPct val="0"/>
              </a:spcBef>
              <a:defRPr kumimoji="1" sz="4700" b="1">
                <a:solidFill>
                  <a:srgbClr val="FFFFFF"/>
                </a:solidFill>
                <a:latin typeface="Times New Roman" panose="02020603050405020304" pitchFamily="18" charset="0"/>
                <a:ea typeface=""/>
                <a:cs typeface=""/>
              </a:defRPr>
            </a:lvl2pPr>
            <a:lvl3pPr marL="358775" indent="-358775" algn="ctr" defTabSz="979488">
              <a:spcBef>
                <a:spcPct val="0"/>
              </a:spcBef>
              <a:defRPr kumimoji="1" sz="4700" b="1">
                <a:solidFill>
                  <a:srgbClr val="FFFFFF"/>
                </a:solidFill>
                <a:latin typeface="Times New Roman" panose="02020603050405020304" pitchFamily="18" charset="0"/>
                <a:ea typeface=""/>
                <a:cs typeface=""/>
              </a:defRPr>
            </a:lvl3pPr>
            <a:lvl4pPr marL="358775" indent="-358775" algn="ctr" defTabSz="979488">
              <a:spcBef>
                <a:spcPct val="0"/>
              </a:spcBef>
              <a:defRPr kumimoji="1" sz="4700" b="1">
                <a:solidFill>
                  <a:srgbClr val="FFFFFF"/>
                </a:solidFill>
                <a:latin typeface="Times New Roman" panose="02020603050405020304" pitchFamily="18" charset="0"/>
                <a:ea typeface=""/>
                <a:cs typeface=""/>
              </a:defRPr>
            </a:lvl4pPr>
            <a:lvl5pPr marL="358775" indent="-358775" algn="ctr" defTabSz="979488">
              <a:spcBef>
                <a:spcPct val="0"/>
              </a:spcBef>
              <a:defRPr kumimoji="1" sz="4700" b="1">
                <a:solidFill>
                  <a:srgbClr val="FFFFFF"/>
                </a:solidFill>
                <a:latin typeface="Times New Roman" panose="02020603050405020304" pitchFamily="18" charset="0"/>
                <a:ea typeface=""/>
                <a:cs typeface=""/>
              </a:defRPr>
            </a:lvl5pPr>
            <a:lvl6pPr marL="815975" indent="-358775" algn="ctr" defTabSz="979488" fontAlgn="base">
              <a:spcBef>
                <a:spcPct val="0"/>
              </a:spcBef>
              <a:spcAft>
                <a:spcPct val="0"/>
              </a:spcAft>
              <a:defRPr kumimoji="1" sz="4700" b="1">
                <a:solidFill>
                  <a:srgbClr val="FFFFFF"/>
                </a:solidFill>
                <a:latin typeface="Times New Roman" panose="02020603050405020304" pitchFamily="18" charset="0"/>
                <a:ea typeface=""/>
                <a:cs typeface=""/>
              </a:defRPr>
            </a:lvl6pPr>
            <a:lvl7pPr marL="1273175" indent="-358775" algn="ctr" defTabSz="979488" fontAlgn="base">
              <a:spcBef>
                <a:spcPct val="0"/>
              </a:spcBef>
              <a:spcAft>
                <a:spcPct val="0"/>
              </a:spcAft>
              <a:defRPr kumimoji="1" sz="4700" b="1">
                <a:solidFill>
                  <a:srgbClr val="FFFFFF"/>
                </a:solidFill>
                <a:latin typeface="Times New Roman" panose="02020603050405020304" pitchFamily="18" charset="0"/>
                <a:ea typeface=""/>
                <a:cs typeface=""/>
              </a:defRPr>
            </a:lvl7pPr>
            <a:lvl8pPr marL="1730375" indent="-358775" algn="ctr" defTabSz="979488" fontAlgn="base">
              <a:spcBef>
                <a:spcPct val="0"/>
              </a:spcBef>
              <a:spcAft>
                <a:spcPct val="0"/>
              </a:spcAft>
              <a:defRPr kumimoji="1" sz="4700" b="1">
                <a:solidFill>
                  <a:srgbClr val="FFFFFF"/>
                </a:solidFill>
                <a:latin typeface="Times New Roman" panose="02020603050405020304" pitchFamily="18" charset="0"/>
                <a:ea typeface=""/>
                <a:cs typeface=""/>
              </a:defRPr>
            </a:lvl8pPr>
            <a:lvl9pPr marL="2187575" indent="-358775" algn="ctr" defTabSz="979488" fontAlgn="base">
              <a:spcBef>
                <a:spcPct val="0"/>
              </a:spcBef>
              <a:spcAft>
                <a:spcPct val="0"/>
              </a:spcAft>
              <a:defRPr kumimoji="1" sz="4700" b="1">
                <a:solidFill>
                  <a:srgbClr val="FFFFFF"/>
                </a:solidFill>
                <a:latin typeface="Times New Roman" panose="02020603050405020304" pitchFamily="18" charset="0"/>
                <a:ea typeface=""/>
                <a:cs typeface=""/>
              </a:defRPr>
            </a:lvl9pPr>
          </a:lstStyle>
          <a:p>
            <a:pPr algn="just">
              <a:lnSpc>
                <a:spcPct val="110000"/>
              </a:lnSpc>
              <a:buFontTx/>
              <a:buChar char="•"/>
            </a:pPr>
            <a:r>
              <a:rPr lang="zh-CN" altLang="en-US" sz="4400">
                <a:solidFill>
                  <a:schemeClr val="tx1"/>
                </a:solidFill>
                <a:ea typeface="宋体" panose="02010600030101010101" pitchFamily="2" charset="-122"/>
              </a:rPr>
              <a:t>对于同一个化学反应，若方程式中</a:t>
            </a:r>
            <a:r>
              <a:rPr lang="zh-CN" altLang="en-US" sz="4400">
                <a:solidFill>
                  <a:srgbClr val="FF0066"/>
                </a:solidFill>
                <a:ea typeface="宋体" panose="02010600030101010101" pitchFamily="2" charset="-122"/>
              </a:rPr>
              <a:t>计量数扩大</a:t>
            </a:r>
            <a:r>
              <a:rPr lang="en-US" altLang="zh-CN" sz="4400" i="1">
                <a:solidFill>
                  <a:srgbClr val="FF0066"/>
                </a:solidFill>
                <a:ea typeface="宋体" panose="02010600030101010101" pitchFamily="2" charset="-122"/>
              </a:rPr>
              <a:t>n</a:t>
            </a:r>
            <a:r>
              <a:rPr lang="zh-CN" altLang="en-US" sz="4400">
                <a:solidFill>
                  <a:srgbClr val="FF0066"/>
                </a:solidFill>
                <a:ea typeface="宋体" panose="02010600030101010101" pitchFamily="2" charset="-122"/>
              </a:rPr>
              <a:t>倍</a:t>
            </a:r>
            <a:r>
              <a:rPr lang="zh-CN" altLang="en-US" sz="4400">
                <a:solidFill>
                  <a:schemeClr val="tx1"/>
                </a:solidFill>
                <a:ea typeface="宋体" panose="02010600030101010101" pitchFamily="2" charset="-122"/>
              </a:rPr>
              <a:t>，则平衡常数</a:t>
            </a:r>
            <a:r>
              <a:rPr lang="en-US" altLang="zh-CN" sz="4400" i="1">
                <a:solidFill>
                  <a:schemeClr val="tx1"/>
                </a:solidFill>
                <a:ea typeface="宋体" panose="02010600030101010101" pitchFamily="2" charset="-122"/>
              </a:rPr>
              <a:t>K</a:t>
            </a:r>
            <a:r>
              <a:rPr lang="zh-CN" altLang="en-US" sz="4400">
                <a:solidFill>
                  <a:schemeClr val="tx1"/>
                </a:solidFill>
                <a:ea typeface="宋体" panose="02010600030101010101" pitchFamily="2" charset="-122"/>
              </a:rPr>
              <a:t>将变成</a:t>
            </a:r>
            <a:r>
              <a:rPr lang="en-US" altLang="zh-CN" sz="4400" i="1">
                <a:solidFill>
                  <a:srgbClr val="FF0066"/>
                </a:solidFill>
                <a:ea typeface="宋体" panose="02010600030101010101" pitchFamily="2" charset="-122"/>
              </a:rPr>
              <a:t>K</a:t>
            </a:r>
            <a:r>
              <a:rPr lang="en-US" altLang="zh-CN" sz="4400" baseline="30000">
                <a:solidFill>
                  <a:srgbClr val="FF0066"/>
                </a:solidFill>
                <a:ea typeface="宋体" panose="02010600030101010101" pitchFamily="2" charset="-122"/>
              </a:rPr>
              <a:t>n</a:t>
            </a:r>
            <a:r>
              <a:rPr lang="zh-CN" altLang="en-US" sz="4400">
                <a:solidFill>
                  <a:schemeClr val="tx1"/>
                </a:solidFill>
                <a:ea typeface="宋体" panose="02010600030101010101" pitchFamily="2" charset="-122"/>
              </a:rPr>
              <a:t>。</a:t>
            </a:r>
            <a:endParaRPr lang="zh-CN" altLang="en-US" sz="4400">
              <a:solidFill>
                <a:schemeClr val="tx1"/>
              </a:solidFill>
            </a:endParaRPr>
          </a:p>
        </p:txBody>
      </p:sp>
      <p:sp>
        <p:nvSpPr>
          <p:cNvPr id="376836" name="Text Box 4">
            <a:extLst>
              <a:ext uri="{FF2B5EF4-FFF2-40B4-BE49-F238E27FC236}">
                <a16:creationId xmlns:a16="http://schemas.microsoft.com/office/drawing/2014/main" id="{8CDFBE8A-9122-459B-A66B-E9CB376EE179}"/>
              </a:ext>
            </a:extLst>
          </p:cNvPr>
          <p:cNvSpPr txBox="1">
            <a:spLocks noChangeArrowheads="1"/>
          </p:cNvSpPr>
          <p:nvPr/>
        </p:nvSpPr>
        <p:spPr bwMode="auto">
          <a:xfrm>
            <a:off x="298450" y="6257925"/>
            <a:ext cx="8208963"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53" tIns="48976" rIns="97953" bIns="48976">
            <a:spAutoFit/>
          </a:bodyPr>
          <a:lstStyle>
            <a:lvl1pPr marL="361950" indent="-361950"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marL="541338"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Char char="•"/>
            </a:pPr>
            <a:r>
              <a:rPr lang="zh-CN" altLang="en-US" sz="4400">
                <a:solidFill>
                  <a:srgbClr val="009900"/>
                </a:solidFill>
                <a:ea typeface="楷体_GB2312" pitchFamily="49" charset="-122"/>
              </a:rPr>
              <a:t>正逆反应的平衡常数互为倒数</a:t>
            </a:r>
            <a:r>
              <a:rPr lang="zh-CN" altLang="en-US" sz="4400">
                <a:ea typeface="楷体_GB2312" pitchFamily="49" charset="-122"/>
              </a:rPr>
              <a:t>。</a:t>
            </a:r>
          </a:p>
        </p:txBody>
      </p:sp>
      <p:sp>
        <p:nvSpPr>
          <p:cNvPr id="376837" name="Text Box 5">
            <a:extLst>
              <a:ext uri="{FF2B5EF4-FFF2-40B4-BE49-F238E27FC236}">
                <a16:creationId xmlns:a16="http://schemas.microsoft.com/office/drawing/2014/main" id="{4B5F2631-AB8E-4EB4-977E-D140EFC47F02}"/>
              </a:ext>
            </a:extLst>
          </p:cNvPr>
          <p:cNvSpPr txBox="1">
            <a:spLocks noChangeArrowheads="1"/>
          </p:cNvSpPr>
          <p:nvPr/>
        </p:nvSpPr>
        <p:spPr bwMode="auto">
          <a:xfrm>
            <a:off x="441325" y="280988"/>
            <a:ext cx="475297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53" tIns="48976" rIns="97953" bIns="48976">
            <a:spAutoFit/>
          </a:bodyPr>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4800">
                <a:ea typeface="楷体_GB2312" pitchFamily="49" charset="-122"/>
              </a:rPr>
              <a:t>3. </a:t>
            </a:r>
            <a:r>
              <a:rPr lang="zh-CN" altLang="en-US" sz="4800">
                <a:ea typeface="楷体_GB2312" pitchFamily="49" charset="-122"/>
              </a:rPr>
              <a:t>多重平衡规则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6835"/>
                                        </p:tgtEl>
                                        <p:attrNameLst>
                                          <p:attrName>style.visibility</p:attrName>
                                        </p:attrNameLst>
                                      </p:cBhvr>
                                      <p:to>
                                        <p:strVal val="visible"/>
                                      </p:to>
                                    </p:set>
                                    <p:animEffect transition="in" filter="blinds(horizontal)">
                                      <p:cBhvr>
                                        <p:cTn id="7" dur="500"/>
                                        <p:tgtEl>
                                          <p:spTgt spid="3768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76836"/>
                                        </p:tgtEl>
                                        <p:attrNameLst>
                                          <p:attrName>style.visibility</p:attrName>
                                        </p:attrNameLst>
                                      </p:cBhvr>
                                      <p:to>
                                        <p:strVal val="visible"/>
                                      </p:to>
                                    </p:set>
                                    <p:anim calcmode="lin" valueType="num">
                                      <p:cBhvr additive="base">
                                        <p:cTn id="12" dur="500" fill="hold"/>
                                        <p:tgtEl>
                                          <p:spTgt spid="376836"/>
                                        </p:tgtEl>
                                        <p:attrNameLst>
                                          <p:attrName>ppt_x</p:attrName>
                                        </p:attrNameLst>
                                      </p:cBhvr>
                                      <p:tavLst>
                                        <p:tav tm="0">
                                          <p:val>
                                            <p:strVal val="#ppt_x"/>
                                          </p:val>
                                        </p:tav>
                                        <p:tav tm="100000">
                                          <p:val>
                                            <p:strVal val="#ppt_x"/>
                                          </p:val>
                                        </p:tav>
                                      </p:tavLst>
                                    </p:anim>
                                    <p:anim calcmode="lin" valueType="num">
                                      <p:cBhvr additive="base">
                                        <p:cTn id="13" dur="500" fill="hold"/>
                                        <p:tgtEl>
                                          <p:spTgt spid="3768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5" grpId="0"/>
      <p:bldP spid="37683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1">
            <a:extLst>
              <a:ext uri="{FF2B5EF4-FFF2-40B4-BE49-F238E27FC236}">
                <a16:creationId xmlns:a16="http://schemas.microsoft.com/office/drawing/2014/main" id="{38355D87-4FFF-41E0-AFE7-07053F52E481}"/>
              </a:ext>
            </a:extLst>
          </p:cNvPr>
          <p:cNvSpPr>
            <a:spLocks noGrp="1"/>
          </p:cNvSpPr>
          <p:nvPr>
            <p:ph type="ftr" sz="quarter" idx="10"/>
          </p:nvPr>
        </p:nvSpPr>
        <p:spPr/>
        <p:txBody>
          <a:bodyPr/>
          <a:lstStyle/>
          <a:p>
            <a:fld id="{7CC7CB9C-328A-4624-A46A-35D406FC1780}" type="slidenum">
              <a:rPr lang="en-US" altLang="zh-CN"/>
              <a:pPr/>
              <a:t>18</a:t>
            </a:fld>
            <a:endParaRPr lang="en-US" altLang="zh-CN"/>
          </a:p>
        </p:txBody>
      </p:sp>
      <p:sp>
        <p:nvSpPr>
          <p:cNvPr id="377858" name="Rectangle 2">
            <a:extLst>
              <a:ext uri="{FF2B5EF4-FFF2-40B4-BE49-F238E27FC236}">
                <a16:creationId xmlns:a16="http://schemas.microsoft.com/office/drawing/2014/main" id="{78221BE5-5CB6-4FDB-8C2F-007BDAD10E34}"/>
              </a:ext>
            </a:extLst>
          </p:cNvPr>
          <p:cNvSpPr>
            <a:spLocks noGrp="1" noChangeArrowheads="1"/>
          </p:cNvSpPr>
          <p:nvPr>
            <p:ph type="title" idx="4294967295"/>
          </p:nvPr>
        </p:nvSpPr>
        <p:spPr>
          <a:xfrm>
            <a:off x="153988" y="0"/>
            <a:ext cx="1871662" cy="981075"/>
          </a:xfrm>
        </p:spPr>
        <p:txBody>
          <a:bodyPr/>
          <a:lstStyle/>
          <a:p>
            <a:pPr algn="l"/>
            <a:r>
              <a:rPr lang="zh-CN" altLang="en-US" sz="4400">
                <a:solidFill>
                  <a:schemeClr val="tx1"/>
                </a:solidFill>
              </a:rPr>
              <a:t>练习：</a:t>
            </a:r>
          </a:p>
        </p:txBody>
      </p:sp>
      <p:sp>
        <p:nvSpPr>
          <p:cNvPr id="377859" name="Rectangle 3">
            <a:extLst>
              <a:ext uri="{FF2B5EF4-FFF2-40B4-BE49-F238E27FC236}">
                <a16:creationId xmlns:a16="http://schemas.microsoft.com/office/drawing/2014/main" id="{CB0C6047-AC21-4087-A356-C8035BAB9A64}"/>
              </a:ext>
            </a:extLst>
          </p:cNvPr>
          <p:cNvSpPr>
            <a:spLocks noGrp="1" noChangeArrowheads="1"/>
          </p:cNvSpPr>
          <p:nvPr>
            <p:ph type="body" idx="4294967295"/>
          </p:nvPr>
        </p:nvSpPr>
        <p:spPr>
          <a:xfrm>
            <a:off x="225425" y="930275"/>
            <a:ext cx="9074150" cy="3600450"/>
          </a:xfrm>
        </p:spPr>
        <p:txBody>
          <a:bodyPr/>
          <a:lstStyle/>
          <a:p>
            <a:pPr marL="0" indent="0">
              <a:buFontTx/>
              <a:buAutoNum type="arabicParenBoth"/>
            </a:pPr>
            <a:r>
              <a:rPr lang="en-US" altLang="zh-CN" sz="4000">
                <a:solidFill>
                  <a:schemeClr val="tx1"/>
                </a:solidFill>
              </a:rPr>
              <a:t> 2H</a:t>
            </a:r>
            <a:r>
              <a:rPr lang="en-US" altLang="zh-CN" sz="4000" baseline="-25000">
                <a:solidFill>
                  <a:schemeClr val="tx1"/>
                </a:solidFill>
              </a:rPr>
              <a:t>2</a:t>
            </a:r>
            <a:r>
              <a:rPr lang="en-US" altLang="zh-CN" sz="4000">
                <a:solidFill>
                  <a:schemeClr val="tx1"/>
                </a:solidFill>
              </a:rPr>
              <a:t>(g) + O</a:t>
            </a:r>
            <a:r>
              <a:rPr lang="en-US" altLang="zh-CN" sz="4000" baseline="-25000">
                <a:solidFill>
                  <a:schemeClr val="tx1"/>
                </a:solidFill>
              </a:rPr>
              <a:t>2</a:t>
            </a:r>
            <a:r>
              <a:rPr lang="en-US" altLang="zh-CN" sz="4000">
                <a:solidFill>
                  <a:schemeClr val="tx1"/>
                </a:solidFill>
              </a:rPr>
              <a:t>(g) </a:t>
            </a:r>
            <a:r>
              <a:rPr lang="en-US" altLang="zh-CN" sz="4000">
                <a:solidFill>
                  <a:schemeClr val="tx1"/>
                </a:solidFill>
                <a:latin typeface="Cambria Math" panose="02040503050406030204" pitchFamily="18" charset="0"/>
              </a:rPr>
              <a:t>⇌</a:t>
            </a:r>
            <a:r>
              <a:rPr lang="en-US" altLang="zh-CN" sz="4000">
                <a:solidFill>
                  <a:schemeClr val="tx1"/>
                </a:solidFill>
              </a:rPr>
              <a:t> 2H</a:t>
            </a:r>
            <a:r>
              <a:rPr lang="en-US" altLang="zh-CN" sz="4000" baseline="-25000">
                <a:solidFill>
                  <a:schemeClr val="tx1"/>
                </a:solidFill>
              </a:rPr>
              <a:t>2</a:t>
            </a:r>
            <a:r>
              <a:rPr lang="en-US" altLang="zh-CN" sz="4000">
                <a:solidFill>
                  <a:schemeClr val="tx1"/>
                </a:solidFill>
              </a:rPr>
              <a:t>O (g) </a:t>
            </a:r>
            <a:r>
              <a:rPr lang="zh-CN" altLang="en-US" sz="4000">
                <a:solidFill>
                  <a:schemeClr val="tx1"/>
                </a:solidFill>
              </a:rPr>
              <a:t>　</a:t>
            </a:r>
            <a:endParaRPr lang="zh-CN" altLang="en-US" sz="4000" i="1">
              <a:solidFill>
                <a:schemeClr val="tx1"/>
              </a:solidFill>
            </a:endParaRPr>
          </a:p>
          <a:p>
            <a:pPr marL="0" indent="0">
              <a:buFontTx/>
              <a:buAutoNum type="arabicParenBoth"/>
            </a:pPr>
            <a:r>
              <a:rPr lang="zh-CN" altLang="en-US" sz="4000">
                <a:solidFill>
                  <a:schemeClr val="tx1"/>
                </a:solidFill>
              </a:rPr>
              <a:t> </a:t>
            </a:r>
            <a:r>
              <a:rPr lang="en-US" altLang="zh-CN" sz="4000">
                <a:solidFill>
                  <a:schemeClr val="tx1"/>
                </a:solidFill>
              </a:rPr>
              <a:t>H</a:t>
            </a:r>
            <a:r>
              <a:rPr lang="en-US" altLang="zh-CN" sz="4000" baseline="-25000">
                <a:solidFill>
                  <a:schemeClr val="tx1"/>
                </a:solidFill>
              </a:rPr>
              <a:t>2</a:t>
            </a:r>
            <a:r>
              <a:rPr lang="en-US" altLang="zh-CN" sz="4000">
                <a:solidFill>
                  <a:schemeClr val="tx1"/>
                </a:solidFill>
              </a:rPr>
              <a:t>(g) + 1/2O</a:t>
            </a:r>
            <a:r>
              <a:rPr lang="en-US" altLang="zh-CN" sz="4000" baseline="-25000">
                <a:solidFill>
                  <a:schemeClr val="tx1"/>
                </a:solidFill>
              </a:rPr>
              <a:t>2</a:t>
            </a:r>
            <a:r>
              <a:rPr lang="en-US" altLang="zh-CN" sz="4000">
                <a:solidFill>
                  <a:schemeClr val="tx1"/>
                </a:solidFill>
              </a:rPr>
              <a:t>(g) </a:t>
            </a:r>
            <a:r>
              <a:rPr lang="en-US" altLang="zh-CN" sz="4000">
                <a:solidFill>
                  <a:schemeClr val="tx1"/>
                </a:solidFill>
                <a:latin typeface="Cambria Math" panose="02040503050406030204" pitchFamily="18" charset="0"/>
              </a:rPr>
              <a:t>⇌</a:t>
            </a:r>
            <a:r>
              <a:rPr lang="en-US" altLang="zh-CN" sz="4000">
                <a:solidFill>
                  <a:schemeClr val="tx1"/>
                </a:solidFill>
              </a:rPr>
              <a:t> H</a:t>
            </a:r>
            <a:r>
              <a:rPr lang="en-US" altLang="zh-CN" sz="4000" baseline="-25000">
                <a:solidFill>
                  <a:schemeClr val="tx1"/>
                </a:solidFill>
              </a:rPr>
              <a:t>2</a:t>
            </a:r>
            <a:r>
              <a:rPr lang="en-US" altLang="zh-CN" sz="4000">
                <a:solidFill>
                  <a:schemeClr val="tx1"/>
                </a:solidFill>
              </a:rPr>
              <a:t>O (g) </a:t>
            </a:r>
            <a:endParaRPr lang="en-US" altLang="zh-CN" sz="4000" baseline="-25000">
              <a:solidFill>
                <a:schemeClr val="tx1"/>
              </a:solidFill>
            </a:endParaRPr>
          </a:p>
          <a:p>
            <a:pPr marL="0" indent="0">
              <a:buFontTx/>
              <a:buAutoNum type="arabicParenBoth"/>
            </a:pPr>
            <a:r>
              <a:rPr lang="en-US" altLang="zh-CN" sz="4000">
                <a:solidFill>
                  <a:schemeClr val="tx1"/>
                </a:solidFill>
              </a:rPr>
              <a:t> 2H</a:t>
            </a:r>
            <a:r>
              <a:rPr lang="en-US" altLang="zh-CN" sz="4000" baseline="-25000">
                <a:solidFill>
                  <a:schemeClr val="tx1"/>
                </a:solidFill>
              </a:rPr>
              <a:t>2</a:t>
            </a:r>
            <a:r>
              <a:rPr lang="en-US" altLang="zh-CN" sz="4000">
                <a:solidFill>
                  <a:schemeClr val="tx1"/>
                </a:solidFill>
              </a:rPr>
              <a:t>O(g) </a:t>
            </a:r>
            <a:r>
              <a:rPr lang="en-US" altLang="zh-CN" sz="4000">
                <a:solidFill>
                  <a:schemeClr val="tx1"/>
                </a:solidFill>
                <a:latin typeface="Cambria Math" panose="02040503050406030204" pitchFamily="18" charset="0"/>
              </a:rPr>
              <a:t>⇌</a:t>
            </a:r>
            <a:r>
              <a:rPr lang="en-US" altLang="zh-CN" sz="4000">
                <a:solidFill>
                  <a:schemeClr val="tx1"/>
                </a:solidFill>
              </a:rPr>
              <a:t> 2H</a:t>
            </a:r>
            <a:r>
              <a:rPr lang="en-US" altLang="zh-CN" sz="4000" baseline="-25000">
                <a:solidFill>
                  <a:schemeClr val="tx1"/>
                </a:solidFill>
              </a:rPr>
              <a:t>2</a:t>
            </a:r>
            <a:r>
              <a:rPr lang="en-US" altLang="zh-CN" sz="4000">
                <a:solidFill>
                  <a:schemeClr val="tx1"/>
                </a:solidFill>
              </a:rPr>
              <a:t>(g) + O</a:t>
            </a:r>
            <a:r>
              <a:rPr lang="en-US" altLang="zh-CN" sz="4000" baseline="-25000">
                <a:solidFill>
                  <a:schemeClr val="tx1"/>
                </a:solidFill>
              </a:rPr>
              <a:t>2</a:t>
            </a:r>
            <a:r>
              <a:rPr lang="en-US" altLang="zh-CN" sz="4000">
                <a:solidFill>
                  <a:schemeClr val="tx1"/>
                </a:solidFill>
              </a:rPr>
              <a:t>(g ) </a:t>
            </a:r>
            <a:r>
              <a:rPr lang="zh-CN" altLang="en-US" sz="4000">
                <a:solidFill>
                  <a:schemeClr val="tx1"/>
                </a:solidFill>
              </a:rPr>
              <a:t>　</a:t>
            </a:r>
          </a:p>
          <a:p>
            <a:pPr marL="0" indent="0">
              <a:lnSpc>
                <a:spcPct val="110000"/>
              </a:lnSpc>
            </a:pPr>
            <a:r>
              <a:rPr lang="zh-CN" altLang="en-US" sz="4000">
                <a:solidFill>
                  <a:schemeClr val="tx1"/>
                </a:solidFill>
              </a:rPr>
              <a:t>        同一温度下，上述各反应平衡常数之间的关系是 　</a:t>
            </a:r>
          </a:p>
        </p:txBody>
      </p:sp>
      <p:sp>
        <p:nvSpPr>
          <p:cNvPr id="377860" name="Text Box 4">
            <a:extLst>
              <a:ext uri="{FF2B5EF4-FFF2-40B4-BE49-F238E27FC236}">
                <a16:creationId xmlns:a16="http://schemas.microsoft.com/office/drawing/2014/main" id="{17B52BC3-D1CE-4366-B2C2-350153F2E8A6}"/>
              </a:ext>
            </a:extLst>
          </p:cNvPr>
          <p:cNvSpPr txBox="1">
            <a:spLocks noChangeArrowheads="1"/>
          </p:cNvSpPr>
          <p:nvPr/>
        </p:nvSpPr>
        <p:spPr bwMode="auto">
          <a:xfrm>
            <a:off x="369888" y="6186488"/>
            <a:ext cx="2663825"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53" tIns="48976" rIns="97953" bIns="48976">
            <a:spAutoFit/>
          </a:bodyPr>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4300">
                <a:solidFill>
                  <a:srgbClr val="FF0000"/>
                </a:solidFill>
                <a:ea typeface="楷体_GB2312" pitchFamily="49" charset="-122"/>
              </a:rPr>
              <a:t>答案： </a:t>
            </a:r>
            <a:r>
              <a:rPr lang="en-US" altLang="zh-CN" sz="4300">
                <a:solidFill>
                  <a:srgbClr val="FF0000"/>
                </a:solidFill>
                <a:ea typeface="楷体_GB2312" pitchFamily="49" charset="-122"/>
              </a:rPr>
              <a:t>C</a:t>
            </a:r>
          </a:p>
        </p:txBody>
      </p:sp>
      <p:graphicFrame>
        <p:nvGraphicFramePr>
          <p:cNvPr id="377863" name="Object 7">
            <a:extLst>
              <a:ext uri="{FF2B5EF4-FFF2-40B4-BE49-F238E27FC236}">
                <a16:creationId xmlns:a16="http://schemas.microsoft.com/office/drawing/2014/main" id="{A5D96B7D-1BBD-4A14-BCB2-2B98D18BD5B3}"/>
              </a:ext>
            </a:extLst>
          </p:cNvPr>
          <p:cNvGraphicFramePr>
            <a:graphicFrameLocks noChangeAspect="1"/>
          </p:cNvGraphicFramePr>
          <p:nvPr/>
        </p:nvGraphicFramePr>
        <p:xfrm>
          <a:off x="6994525" y="857250"/>
          <a:ext cx="733425" cy="776288"/>
        </p:xfrm>
        <a:graphic>
          <a:graphicData uri="http://schemas.openxmlformats.org/presentationml/2006/ole">
            <mc:AlternateContent xmlns:mc="http://schemas.openxmlformats.org/markup-compatibility/2006">
              <mc:Choice xmlns:v="urn:schemas-microsoft-com:vml" Requires="v">
                <p:oleObj spid="_x0000_s377867" name="公式" r:id="rId3" imgW="215640" imgH="228600" progId="Equation.3">
                  <p:embed/>
                </p:oleObj>
              </mc:Choice>
              <mc:Fallback>
                <p:oleObj name="公式" r:id="rId3" imgW="215640" imgH="2286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4525" y="857250"/>
                        <a:ext cx="733425" cy="7762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7864" name="Object 8">
            <a:extLst>
              <a:ext uri="{FF2B5EF4-FFF2-40B4-BE49-F238E27FC236}">
                <a16:creationId xmlns:a16="http://schemas.microsoft.com/office/drawing/2014/main" id="{57910526-B8DB-40E2-80DC-45B69F6164B2}"/>
              </a:ext>
            </a:extLst>
          </p:cNvPr>
          <p:cNvGraphicFramePr>
            <a:graphicFrameLocks noChangeAspect="1"/>
          </p:cNvGraphicFramePr>
          <p:nvPr/>
        </p:nvGraphicFramePr>
        <p:xfrm>
          <a:off x="6981825" y="1649413"/>
          <a:ext cx="733425" cy="776287"/>
        </p:xfrm>
        <a:graphic>
          <a:graphicData uri="http://schemas.openxmlformats.org/presentationml/2006/ole">
            <mc:AlternateContent xmlns:mc="http://schemas.openxmlformats.org/markup-compatibility/2006">
              <mc:Choice xmlns:v="urn:schemas-microsoft-com:vml" Requires="v">
                <p:oleObj spid="_x0000_s377868" name="公式" r:id="rId5" imgW="215640" imgH="228600" progId="Equation.3">
                  <p:embed/>
                </p:oleObj>
              </mc:Choice>
              <mc:Fallback>
                <p:oleObj name="公式" r:id="rId5" imgW="215640" imgH="2286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81825" y="1649413"/>
                        <a:ext cx="733425" cy="77628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7865" name="Object 9">
            <a:extLst>
              <a:ext uri="{FF2B5EF4-FFF2-40B4-BE49-F238E27FC236}">
                <a16:creationId xmlns:a16="http://schemas.microsoft.com/office/drawing/2014/main" id="{D86A5D47-E226-49C8-9DBF-6D55AE2F6317}"/>
              </a:ext>
            </a:extLst>
          </p:cNvPr>
          <p:cNvGraphicFramePr>
            <a:graphicFrameLocks noChangeAspect="1"/>
          </p:cNvGraphicFramePr>
          <p:nvPr/>
        </p:nvGraphicFramePr>
        <p:xfrm>
          <a:off x="6994525" y="2349500"/>
          <a:ext cx="733425" cy="819150"/>
        </p:xfrm>
        <a:graphic>
          <a:graphicData uri="http://schemas.openxmlformats.org/presentationml/2006/ole">
            <mc:AlternateContent xmlns:mc="http://schemas.openxmlformats.org/markup-compatibility/2006">
              <mc:Choice xmlns:v="urn:schemas-microsoft-com:vml" Requires="v">
                <p:oleObj spid="_x0000_s377869" name="公式" r:id="rId7" imgW="215640" imgH="241200" progId="Equation.3">
                  <p:embed/>
                </p:oleObj>
              </mc:Choice>
              <mc:Fallback>
                <p:oleObj name="公式" r:id="rId7" imgW="215640" imgH="2412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94525" y="2349500"/>
                        <a:ext cx="733425" cy="8191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7866" name="Object 10">
            <a:extLst>
              <a:ext uri="{FF2B5EF4-FFF2-40B4-BE49-F238E27FC236}">
                <a16:creationId xmlns:a16="http://schemas.microsoft.com/office/drawing/2014/main" id="{A04B128C-6391-472C-B5B6-36FAE3E11578}"/>
              </a:ext>
            </a:extLst>
          </p:cNvPr>
          <p:cNvGraphicFramePr>
            <a:graphicFrameLocks noChangeAspect="1"/>
          </p:cNvGraphicFramePr>
          <p:nvPr/>
        </p:nvGraphicFramePr>
        <p:xfrm>
          <a:off x="142875" y="4602163"/>
          <a:ext cx="9228138" cy="1517650"/>
        </p:xfrm>
        <a:graphic>
          <a:graphicData uri="http://schemas.openxmlformats.org/presentationml/2006/ole">
            <mc:AlternateContent xmlns:mc="http://schemas.openxmlformats.org/markup-compatibility/2006">
              <mc:Choice xmlns:v="urn:schemas-microsoft-com:vml" Requires="v">
                <p:oleObj spid="_x0000_s377870" name="公式" r:id="rId9" imgW="2933640" imgH="482400" progId="Equation.3">
                  <p:embed/>
                </p:oleObj>
              </mc:Choice>
              <mc:Fallback>
                <p:oleObj name="公式" r:id="rId9" imgW="2933640" imgH="4824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2875" y="4602163"/>
                        <a:ext cx="9228138" cy="15176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7860"/>
                                        </p:tgtEl>
                                        <p:attrNameLst>
                                          <p:attrName>style.visibility</p:attrName>
                                        </p:attrNameLst>
                                      </p:cBhvr>
                                      <p:to>
                                        <p:strVal val="visible"/>
                                      </p:to>
                                    </p:set>
                                    <p:animEffect transition="in" filter="blinds(horizontal)">
                                      <p:cBhvr>
                                        <p:cTn id="7" dur="500"/>
                                        <p:tgtEl>
                                          <p:spTgt spid="377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1">
            <a:extLst>
              <a:ext uri="{FF2B5EF4-FFF2-40B4-BE49-F238E27FC236}">
                <a16:creationId xmlns:a16="http://schemas.microsoft.com/office/drawing/2014/main" id="{1285FAF1-8BA7-4916-872D-C8846CC82623}"/>
              </a:ext>
            </a:extLst>
          </p:cNvPr>
          <p:cNvSpPr>
            <a:spLocks noGrp="1"/>
          </p:cNvSpPr>
          <p:nvPr>
            <p:ph type="ftr" sz="quarter" idx="10"/>
          </p:nvPr>
        </p:nvSpPr>
        <p:spPr/>
        <p:txBody>
          <a:bodyPr/>
          <a:lstStyle/>
          <a:p>
            <a:fld id="{541644CF-7368-4D26-B650-09B9BC98BFED}" type="slidenum">
              <a:rPr lang="en-US" altLang="zh-CN"/>
              <a:pPr/>
              <a:t>19</a:t>
            </a:fld>
            <a:endParaRPr lang="en-US" altLang="zh-CN"/>
          </a:p>
        </p:txBody>
      </p:sp>
      <p:sp>
        <p:nvSpPr>
          <p:cNvPr id="6" name="灯片编号占位符 2">
            <a:extLst>
              <a:ext uri="{FF2B5EF4-FFF2-40B4-BE49-F238E27FC236}">
                <a16:creationId xmlns:a16="http://schemas.microsoft.com/office/drawing/2014/main" id="{1EF4C77F-A9CD-468C-B61C-3072511167D9}"/>
              </a:ext>
            </a:extLst>
          </p:cNvPr>
          <p:cNvSpPr txBox="1">
            <a:spLocks noGrp="1"/>
          </p:cNvSpPr>
          <p:nvPr/>
        </p:nvSpPr>
        <p:spPr bwMode="auto">
          <a:xfrm>
            <a:off x="8137525" y="7091363"/>
            <a:ext cx="947738"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69" tIns="48984" rIns="97969" bIns="48984"/>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marL="795338" indent="-304800"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marL="1223963"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marL="2205038" indent="-246063"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marL="26622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194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766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338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fld id="{D1EA0869-9849-404B-926B-92EACD8881AB}" type="slidenum">
              <a:rPr kumimoji="0" lang="en-US" altLang="zh-CN" sz="4000" b="0">
                <a:cs typeface="Times New Roman" panose="02020603050405020304" pitchFamily="18" charset="0"/>
              </a:rPr>
              <a:pPr algn="r"/>
              <a:t>19</a:t>
            </a:fld>
            <a:endParaRPr kumimoji="0" lang="en-US" altLang="zh-CN" sz="4000" b="0">
              <a:cs typeface="Times New Roman" panose="02020603050405020304" pitchFamily="18" charset="0"/>
            </a:endParaRPr>
          </a:p>
        </p:txBody>
      </p:sp>
      <p:sp>
        <p:nvSpPr>
          <p:cNvPr id="423939" name="Rectangle 2">
            <a:extLst>
              <a:ext uri="{FF2B5EF4-FFF2-40B4-BE49-F238E27FC236}">
                <a16:creationId xmlns:a16="http://schemas.microsoft.com/office/drawing/2014/main" id="{3CC71BD1-C163-4F49-90BD-6E1CD1776785}"/>
              </a:ext>
            </a:extLst>
          </p:cNvPr>
          <p:cNvSpPr>
            <a:spLocks noGrp="1" noChangeArrowheads="1"/>
          </p:cNvSpPr>
          <p:nvPr>
            <p:ph type="title" idx="4294967295"/>
          </p:nvPr>
        </p:nvSpPr>
        <p:spPr>
          <a:xfrm>
            <a:off x="225425" y="280988"/>
            <a:ext cx="8096250" cy="762000"/>
          </a:xfrm>
          <a:extLst>
            <a:ext uri="{909E8E84-426E-40DD-AFC4-6F175D3DCCD1}">
              <a14:hiddenFill xmlns:a14="http://schemas.microsoft.com/office/drawing/2010/main">
                <a:solidFill>
                  <a:schemeClr val="hlink"/>
                </a:solidFill>
              </a14:hiddenFill>
            </a:ext>
          </a:extLst>
        </p:spPr>
        <p:txBody>
          <a:bodyPr lIns="97969" tIns="48984" rIns="97969" bIns="48984"/>
          <a:lstStyle/>
          <a:p>
            <a:pPr algn="l"/>
            <a:r>
              <a:rPr lang="en-US" altLang="zh-CN" sz="4400">
                <a:solidFill>
                  <a:schemeClr val="tx1"/>
                </a:solidFill>
                <a:cs typeface="Times New Roman" panose="02020603050405020304" pitchFamily="18" charset="0"/>
              </a:rPr>
              <a:t>2.2.2 </a:t>
            </a:r>
            <a:r>
              <a:rPr lang="zh-CN" altLang="en-US" sz="4400">
                <a:solidFill>
                  <a:schemeClr val="tx1"/>
                </a:solidFill>
                <a:cs typeface="Times New Roman" panose="02020603050405020304" pitchFamily="18" charset="0"/>
              </a:rPr>
              <a:t>化学平衡的有关计算</a:t>
            </a:r>
          </a:p>
        </p:txBody>
      </p:sp>
      <p:sp>
        <p:nvSpPr>
          <p:cNvPr id="423940" name="Rectangle 3">
            <a:extLst>
              <a:ext uri="{FF2B5EF4-FFF2-40B4-BE49-F238E27FC236}">
                <a16:creationId xmlns:a16="http://schemas.microsoft.com/office/drawing/2014/main" id="{AD64E423-5A3F-4CD1-AAC2-658D6A290F39}"/>
              </a:ext>
            </a:extLst>
          </p:cNvPr>
          <p:cNvSpPr>
            <a:spLocks noChangeArrowheads="1"/>
          </p:cNvSpPr>
          <p:nvPr/>
        </p:nvSpPr>
        <p:spPr bwMode="auto">
          <a:xfrm>
            <a:off x="369888" y="3810000"/>
            <a:ext cx="8785225" cy="192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69" tIns="48984" rIns="97969" bIns="48984">
            <a:spAutoFit/>
          </a:bodyPr>
          <a:lstStyle>
            <a:lvl1pPr marL="361950" indent="-361950"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marL="846138" indent="-304800"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marL="1270000"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marL="2205038" indent="-246063"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marL="26622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194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766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338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4000">
                <a:solidFill>
                  <a:srgbClr val="000099"/>
                </a:solidFill>
                <a:ea typeface="楷体_GB2312" pitchFamily="49" charset="-122"/>
                <a:cs typeface="Times New Roman" panose="02020603050405020304" pitchFamily="18" charset="0"/>
              </a:rPr>
              <a:t>(2) </a:t>
            </a:r>
            <a:r>
              <a:rPr kumimoji="0" lang="zh-CN" altLang="en-US" sz="4000">
                <a:solidFill>
                  <a:srgbClr val="000099"/>
                </a:solidFill>
                <a:ea typeface="楷体_GB2312" pitchFamily="49" charset="-122"/>
                <a:cs typeface="Times New Roman" panose="02020603050405020304" pitchFamily="18" charset="0"/>
              </a:rPr>
              <a:t>当涉及各物质的初始量、变化量、平衡量时，各物质的变化量之比等于反应式中各物质的化学计量数之比。</a:t>
            </a:r>
          </a:p>
        </p:txBody>
      </p:sp>
      <p:sp>
        <p:nvSpPr>
          <p:cNvPr id="423941" name="Rectangle 4">
            <a:extLst>
              <a:ext uri="{FF2B5EF4-FFF2-40B4-BE49-F238E27FC236}">
                <a16:creationId xmlns:a16="http://schemas.microsoft.com/office/drawing/2014/main" id="{31B0026A-5B3A-4EDC-A179-7B798C867CCD}"/>
              </a:ext>
            </a:extLst>
          </p:cNvPr>
          <p:cNvSpPr>
            <a:spLocks noChangeArrowheads="1"/>
          </p:cNvSpPr>
          <p:nvPr/>
        </p:nvSpPr>
        <p:spPr bwMode="auto">
          <a:xfrm>
            <a:off x="298450" y="1217613"/>
            <a:ext cx="79200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69" tIns="48984" rIns="97969" bIns="48984">
            <a:spAutoFit/>
          </a:bodyPr>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marL="795338" indent="-304800"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marL="1223963"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marL="2205038" indent="-246063"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marL="26622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194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766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338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4000">
                <a:solidFill>
                  <a:srgbClr val="FF3300"/>
                </a:solidFill>
                <a:ea typeface="楷体_GB2312" pitchFamily="49" charset="-122"/>
                <a:cs typeface="Times New Roman" panose="02020603050405020304" pitchFamily="18" charset="0"/>
              </a:rPr>
              <a:t>有关平衡计算中，应特别注意：</a:t>
            </a:r>
          </a:p>
        </p:txBody>
      </p:sp>
      <p:sp>
        <p:nvSpPr>
          <p:cNvPr id="69637" name="Rectangle 5">
            <a:extLst>
              <a:ext uri="{FF2B5EF4-FFF2-40B4-BE49-F238E27FC236}">
                <a16:creationId xmlns:a16="http://schemas.microsoft.com/office/drawing/2014/main" id="{B856E644-98EF-466C-A83D-1D98341E4840}"/>
              </a:ext>
            </a:extLst>
          </p:cNvPr>
          <p:cNvSpPr>
            <a:spLocks noChangeArrowheads="1"/>
          </p:cNvSpPr>
          <p:nvPr/>
        </p:nvSpPr>
        <p:spPr bwMode="auto">
          <a:xfrm>
            <a:off x="369888" y="2154238"/>
            <a:ext cx="8601075"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69" tIns="48984" rIns="97969" bIns="48984">
            <a:spAutoFit/>
          </a:bodyPr>
          <a:lstStyle>
            <a:lvl1pPr marL="361950" indent="-361950"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marL="846138" indent="-304800"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marL="1270000"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marL="2205038" indent="-246063"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marL="26622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194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766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338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pPr>
            <a:r>
              <a:rPr kumimoji="0" lang="en-US" altLang="zh-CN" sz="4000">
                <a:solidFill>
                  <a:srgbClr val="000099"/>
                </a:solidFill>
                <a:ea typeface="楷体_GB2312" pitchFamily="49" charset="-122"/>
                <a:cs typeface="Times New Roman" panose="02020603050405020304" pitchFamily="18" charset="0"/>
              </a:rPr>
              <a:t>(1) </a:t>
            </a:r>
            <a:r>
              <a:rPr kumimoji="0" lang="zh-CN" altLang="en-US" sz="4000">
                <a:solidFill>
                  <a:srgbClr val="000099"/>
                </a:solidFill>
                <a:ea typeface="楷体_GB2312" pitchFamily="49" charset="-122"/>
                <a:cs typeface="Times New Roman" panose="02020603050405020304" pitchFamily="18" charset="0"/>
              </a:rPr>
              <a:t>写出配平的化学反应式，并注明物质的聚集状态</a:t>
            </a:r>
            <a:r>
              <a:rPr kumimoji="0" lang="en-US" altLang="zh-CN" sz="4000">
                <a:solidFill>
                  <a:srgbClr val="000099"/>
                </a:solidFill>
                <a:ea typeface="楷体_GB2312" pitchFamily="49" charset="-122"/>
                <a:cs typeface="Times New Roman" panose="0202060305040502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23941"/>
                                        </p:tgtEl>
                                        <p:attrNameLst>
                                          <p:attrName>style.visibility</p:attrName>
                                        </p:attrNameLst>
                                      </p:cBhvr>
                                      <p:to>
                                        <p:strVal val="visible"/>
                                      </p:to>
                                    </p:set>
                                    <p:animEffect transition="in" filter="barn(outVertical)">
                                      <p:cBhvr>
                                        <p:cTn id="7" dur="500"/>
                                        <p:tgtEl>
                                          <p:spTgt spid="4239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69637"/>
                                        </p:tgtEl>
                                        <p:attrNameLst>
                                          <p:attrName>style.visibility</p:attrName>
                                        </p:attrNameLst>
                                      </p:cBhvr>
                                      <p:to>
                                        <p:strVal val="visible"/>
                                      </p:to>
                                    </p:set>
                                    <p:animEffect transition="in" filter="barn(outVertical)">
                                      <p:cBhvr>
                                        <p:cTn id="12" dur="500"/>
                                        <p:tgtEl>
                                          <p:spTgt spid="696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23940"/>
                                        </p:tgtEl>
                                        <p:attrNameLst>
                                          <p:attrName>style.visibility</p:attrName>
                                        </p:attrNameLst>
                                      </p:cBhvr>
                                      <p:to>
                                        <p:strVal val="visible"/>
                                      </p:to>
                                    </p:set>
                                    <p:animEffect transition="in" filter="barn(outVertical)">
                                      <p:cBhvr>
                                        <p:cTn id="17" dur="500"/>
                                        <p:tgtEl>
                                          <p:spTgt spid="423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40" grpId="0" autoUpdateAnimBg="0"/>
      <p:bldP spid="423941" grpId="0" autoUpdateAnimBg="0"/>
      <p:bldP spid="69637"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页脚占位符 3">
            <a:extLst>
              <a:ext uri="{FF2B5EF4-FFF2-40B4-BE49-F238E27FC236}">
                <a16:creationId xmlns:a16="http://schemas.microsoft.com/office/drawing/2014/main" id="{65E9BF74-49BD-4C3A-B41A-49E61EEA68D6}"/>
              </a:ext>
            </a:extLst>
          </p:cNvPr>
          <p:cNvSpPr>
            <a:spLocks noGrp="1"/>
          </p:cNvSpPr>
          <p:nvPr>
            <p:ph type="ftr" sz="quarter" idx="10"/>
          </p:nvPr>
        </p:nvSpPr>
        <p:spPr/>
        <p:txBody>
          <a:bodyPr/>
          <a:lstStyle/>
          <a:p>
            <a:fld id="{668A0048-0781-4D5F-9BCA-59E4DF4BE237}" type="slidenum">
              <a:rPr lang="en-US" altLang="zh-CN"/>
              <a:pPr/>
              <a:t>2</a:t>
            </a:fld>
            <a:endParaRPr lang="en-US" altLang="zh-CN"/>
          </a:p>
        </p:txBody>
      </p:sp>
      <p:sp>
        <p:nvSpPr>
          <p:cNvPr id="2051" name="Rectangle 3">
            <a:extLst>
              <a:ext uri="{FF2B5EF4-FFF2-40B4-BE49-F238E27FC236}">
                <a16:creationId xmlns:a16="http://schemas.microsoft.com/office/drawing/2014/main" id="{9364BF3D-2BCA-4EF4-9353-0D8E9CD1B904}"/>
              </a:ext>
            </a:extLst>
          </p:cNvPr>
          <p:cNvSpPr>
            <a:spLocks noGrp="1" noChangeArrowheads="1"/>
          </p:cNvSpPr>
          <p:nvPr>
            <p:ph type="body" idx="1"/>
          </p:nvPr>
        </p:nvSpPr>
        <p:spPr>
          <a:xfrm>
            <a:off x="225425" y="209550"/>
            <a:ext cx="8686800" cy="1584325"/>
          </a:xfrm>
          <a:noFill/>
          <a:extLst>
            <a:ext uri="{909E8E84-426E-40DD-AFC4-6F175D3DCCD1}">
              <a14:hiddenFill xmlns:a14="http://schemas.microsoft.com/office/drawing/2010/main">
                <a:solidFill>
                  <a:srgbClr val="339966"/>
                </a:solidFill>
              </a14:hiddenFill>
            </a:ext>
          </a:extLst>
        </p:spPr>
        <p:txBody>
          <a:bodyPr/>
          <a:lstStyle/>
          <a:p>
            <a:pPr marL="819150" indent="-819150" algn="just">
              <a:lnSpc>
                <a:spcPct val="90000"/>
              </a:lnSpc>
            </a:pPr>
            <a:r>
              <a:rPr lang="en-US" altLang="zh-CN" sz="4000">
                <a:solidFill>
                  <a:schemeClr val="tx1"/>
                </a:solidFill>
              </a:rPr>
              <a:t>2.2.1 </a:t>
            </a:r>
            <a:r>
              <a:rPr lang="zh-CN" altLang="en-US" sz="4000">
                <a:solidFill>
                  <a:schemeClr val="tx1"/>
                </a:solidFill>
              </a:rPr>
              <a:t>反应限度和平衡常数</a:t>
            </a:r>
          </a:p>
          <a:p>
            <a:pPr marL="819150" indent="-819150" algn="just">
              <a:lnSpc>
                <a:spcPct val="90000"/>
              </a:lnSpc>
              <a:spcBef>
                <a:spcPct val="50000"/>
              </a:spcBef>
              <a:buFontTx/>
              <a:buAutoNum type="arabicPeriod"/>
            </a:pPr>
            <a:r>
              <a:rPr lang="zh-CN" altLang="en-US" sz="4000">
                <a:solidFill>
                  <a:schemeClr val="tx1"/>
                </a:solidFill>
              </a:rPr>
              <a:t>反应限度</a:t>
            </a:r>
          </a:p>
        </p:txBody>
      </p:sp>
      <p:sp>
        <p:nvSpPr>
          <p:cNvPr id="124936" name="Rectangle 3">
            <a:extLst>
              <a:ext uri="{FF2B5EF4-FFF2-40B4-BE49-F238E27FC236}">
                <a16:creationId xmlns:a16="http://schemas.microsoft.com/office/drawing/2014/main" id="{40AB0260-4B5D-42DF-AA7A-CE8E58195DF5}"/>
              </a:ext>
            </a:extLst>
          </p:cNvPr>
          <p:cNvSpPr>
            <a:spLocks noChangeArrowheads="1"/>
          </p:cNvSpPr>
          <p:nvPr/>
        </p:nvSpPr>
        <p:spPr bwMode="auto">
          <a:xfrm>
            <a:off x="225425" y="1722438"/>
            <a:ext cx="9074150" cy="421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69" tIns="48984" rIns="97969" bIns="48984">
            <a:spAutoFit/>
          </a:bodyPr>
          <a:lstStyle>
            <a:lvl1pPr marL="390525" indent="-39052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marL="795338" indent="-304800"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marL="1223963"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marL="2205038" indent="-246063"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marL="26622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194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766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338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50000"/>
              </a:spcBef>
              <a:buFontTx/>
              <a:buChar char="•"/>
            </a:pPr>
            <a:r>
              <a:rPr kumimoji="0" lang="zh-CN" altLang="en-US" sz="3600">
                <a:solidFill>
                  <a:srgbClr val="000099"/>
                </a:solidFill>
                <a:ea typeface="楷体_GB2312" pitchFamily="49" charset="-122"/>
              </a:rPr>
              <a:t>对于等温等压下不做非体积功的化学反应，当 </a:t>
            </a:r>
            <a:r>
              <a:rPr kumimoji="0" lang="en-US" altLang="zh-CN" sz="3600" baseline="-25000">
                <a:solidFill>
                  <a:srgbClr val="000099"/>
                </a:solidFill>
                <a:ea typeface="楷体_GB2312" pitchFamily="49" charset="-122"/>
              </a:rPr>
              <a:t>r</a:t>
            </a:r>
            <a:r>
              <a:rPr kumimoji="0" lang="en-US" altLang="zh-CN" sz="3600" i="1">
                <a:solidFill>
                  <a:srgbClr val="000099"/>
                </a:solidFill>
                <a:ea typeface="楷体_GB2312" pitchFamily="49" charset="-122"/>
              </a:rPr>
              <a:t>G </a:t>
            </a:r>
            <a:r>
              <a:rPr kumimoji="0" lang="en-US" altLang="zh-CN" sz="3600">
                <a:solidFill>
                  <a:srgbClr val="000099"/>
                </a:solidFill>
                <a:ea typeface="楷体_GB2312" pitchFamily="49" charset="-122"/>
              </a:rPr>
              <a:t>&lt; 0 </a:t>
            </a:r>
            <a:r>
              <a:rPr kumimoji="0" lang="zh-CN" altLang="en-US" sz="3600">
                <a:solidFill>
                  <a:srgbClr val="000099"/>
                </a:solidFill>
                <a:ea typeface="楷体_GB2312" pitchFamily="49" charset="-122"/>
              </a:rPr>
              <a:t>时，系统在</a:t>
            </a:r>
            <a:r>
              <a:rPr kumimoji="0" lang="en-US" altLang="zh-CN" sz="3600" baseline="-25000">
                <a:solidFill>
                  <a:srgbClr val="000099"/>
                </a:solidFill>
                <a:ea typeface="楷体_GB2312" pitchFamily="49" charset="-122"/>
              </a:rPr>
              <a:t>r</a:t>
            </a:r>
            <a:r>
              <a:rPr kumimoji="0" lang="en-US" altLang="zh-CN" sz="3600" i="1">
                <a:solidFill>
                  <a:srgbClr val="000099"/>
                </a:solidFill>
                <a:ea typeface="楷体_GB2312" pitchFamily="49" charset="-122"/>
              </a:rPr>
              <a:t>G</a:t>
            </a:r>
            <a:r>
              <a:rPr kumimoji="0" lang="zh-CN" altLang="en-US" sz="3600">
                <a:solidFill>
                  <a:srgbClr val="000099"/>
                </a:solidFill>
                <a:ea typeface="楷体_GB2312" pitchFamily="49" charset="-122"/>
              </a:rPr>
              <a:t>的推动下，使反应沿着确定的方向自发进行。</a:t>
            </a:r>
          </a:p>
          <a:p>
            <a:pPr algn="just">
              <a:spcBef>
                <a:spcPct val="50000"/>
              </a:spcBef>
              <a:buFontTx/>
              <a:buChar char="•"/>
            </a:pPr>
            <a:r>
              <a:rPr kumimoji="0" lang="zh-CN" altLang="en-US" sz="3600">
                <a:solidFill>
                  <a:srgbClr val="000099"/>
                </a:solidFill>
                <a:ea typeface="楷体_GB2312" pitchFamily="49" charset="-122"/>
              </a:rPr>
              <a:t>随着反应的不断进行， </a:t>
            </a:r>
            <a:r>
              <a:rPr kumimoji="0" lang="en-US" altLang="zh-CN" sz="3600" baseline="-25000">
                <a:solidFill>
                  <a:srgbClr val="000099"/>
                </a:solidFill>
                <a:ea typeface="楷体_GB2312" pitchFamily="49" charset="-122"/>
              </a:rPr>
              <a:t>r</a:t>
            </a:r>
            <a:r>
              <a:rPr kumimoji="0" lang="en-US" altLang="zh-CN" sz="3600" i="1">
                <a:solidFill>
                  <a:srgbClr val="000099"/>
                </a:solidFill>
                <a:ea typeface="楷体_GB2312" pitchFamily="49" charset="-122"/>
              </a:rPr>
              <a:t>G</a:t>
            </a:r>
            <a:r>
              <a:rPr kumimoji="0" lang="en-US" altLang="zh-CN" sz="3600" i="1" baseline="-25000">
                <a:solidFill>
                  <a:srgbClr val="000099"/>
                </a:solidFill>
                <a:ea typeface="楷体_GB2312" pitchFamily="49" charset="-122"/>
              </a:rPr>
              <a:t> </a:t>
            </a:r>
            <a:r>
              <a:rPr kumimoji="0" lang="zh-CN" altLang="en-US" sz="3600">
                <a:solidFill>
                  <a:srgbClr val="000099"/>
                </a:solidFill>
                <a:ea typeface="楷体_GB2312" pitchFamily="49" charset="-122"/>
              </a:rPr>
              <a:t>值越来越大，当 </a:t>
            </a:r>
            <a:r>
              <a:rPr kumimoji="0" lang="zh-CN" altLang="en-US" sz="3600">
                <a:solidFill>
                  <a:srgbClr val="FF0000"/>
                </a:solidFill>
                <a:ea typeface="楷体_GB2312" pitchFamily="49" charset="-122"/>
              </a:rPr>
              <a:t></a:t>
            </a:r>
            <a:r>
              <a:rPr kumimoji="0" lang="en-US" altLang="zh-CN" sz="3600" baseline="-25000">
                <a:solidFill>
                  <a:srgbClr val="FF0000"/>
                </a:solidFill>
                <a:ea typeface="楷体_GB2312" pitchFamily="49" charset="-122"/>
              </a:rPr>
              <a:t>r</a:t>
            </a:r>
            <a:r>
              <a:rPr kumimoji="0" lang="en-US" altLang="zh-CN" sz="3600" i="1">
                <a:solidFill>
                  <a:srgbClr val="FF0000"/>
                </a:solidFill>
                <a:ea typeface="楷体_GB2312" pitchFamily="49" charset="-122"/>
              </a:rPr>
              <a:t>G</a:t>
            </a:r>
            <a:r>
              <a:rPr kumimoji="0" lang="en-US" altLang="zh-CN" sz="3600" i="1" baseline="-25000">
                <a:solidFill>
                  <a:srgbClr val="FF0000"/>
                </a:solidFill>
                <a:ea typeface="楷体_GB2312" pitchFamily="49" charset="-122"/>
              </a:rPr>
              <a:t> </a:t>
            </a:r>
            <a:r>
              <a:rPr kumimoji="0" lang="en-US" altLang="zh-CN" sz="3600">
                <a:solidFill>
                  <a:srgbClr val="FF0000"/>
                </a:solidFill>
                <a:ea typeface="楷体_GB2312" pitchFamily="49" charset="-122"/>
              </a:rPr>
              <a:t>= 0 </a:t>
            </a:r>
            <a:r>
              <a:rPr kumimoji="0" lang="zh-CN" altLang="en-US" sz="3600">
                <a:solidFill>
                  <a:srgbClr val="FF0000"/>
                </a:solidFill>
                <a:ea typeface="楷体_GB2312" pitchFamily="49" charset="-122"/>
              </a:rPr>
              <a:t>时，反应达到了极限，</a:t>
            </a:r>
            <a:r>
              <a:rPr kumimoji="0" lang="zh-CN" altLang="en-US" sz="3600">
                <a:solidFill>
                  <a:srgbClr val="000099"/>
                </a:solidFill>
                <a:ea typeface="楷体_GB2312" pitchFamily="49" charset="-122"/>
              </a:rPr>
              <a:t>反应因失去推动力而在宏观上不再进行了，即反应达到了</a:t>
            </a:r>
            <a:r>
              <a:rPr kumimoji="0" lang="zh-CN" altLang="en-US" sz="3600">
                <a:solidFill>
                  <a:srgbClr val="FF0000"/>
                </a:solidFill>
                <a:ea typeface="楷体_GB2312" pitchFamily="49" charset="-122"/>
              </a:rPr>
              <a:t>化学平衡状态</a:t>
            </a:r>
            <a:r>
              <a:rPr kumimoji="0" lang="zh-CN" altLang="en-US" sz="3600">
                <a:solidFill>
                  <a:srgbClr val="000099"/>
                </a:solidFill>
                <a:ea typeface="楷体_GB2312" pitchFamily="49" charset="-122"/>
              </a:rPr>
              <a:t>。</a:t>
            </a:r>
          </a:p>
        </p:txBody>
      </p:sp>
      <p:sp>
        <p:nvSpPr>
          <p:cNvPr id="62470" name="Rectangle 6">
            <a:extLst>
              <a:ext uri="{FF2B5EF4-FFF2-40B4-BE49-F238E27FC236}">
                <a16:creationId xmlns:a16="http://schemas.microsoft.com/office/drawing/2014/main" id="{9CB2E899-C471-4643-B93A-5FFBF554A839}"/>
              </a:ext>
            </a:extLst>
          </p:cNvPr>
          <p:cNvSpPr>
            <a:spLocks noChangeArrowheads="1"/>
          </p:cNvSpPr>
          <p:nvPr/>
        </p:nvSpPr>
        <p:spPr bwMode="auto">
          <a:xfrm>
            <a:off x="441325" y="5970588"/>
            <a:ext cx="8701088"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69" tIns="48984" rIns="97969" bIns="48984">
            <a:spAutoFit/>
          </a:bodyPr>
          <a:lstStyle>
            <a:lvl1pPr marL="482600" indent="-482600"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marL="795338" indent="-304800"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marL="1223963"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marL="2205038" indent="-246063"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marL="26622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194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766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338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50000"/>
              </a:spcBef>
              <a:buFontTx/>
              <a:buChar char="•"/>
            </a:pPr>
            <a:r>
              <a:rPr kumimoji="0" lang="en-US" altLang="zh-CN" sz="4000">
                <a:solidFill>
                  <a:srgbClr val="FF3300"/>
                </a:solidFill>
                <a:ea typeface="楷体_GB2312" pitchFamily="49" charset="-122"/>
              </a:rPr>
              <a:t></a:t>
            </a:r>
            <a:r>
              <a:rPr kumimoji="0" lang="en-US" altLang="zh-CN" sz="4000" baseline="-25000">
                <a:solidFill>
                  <a:srgbClr val="FF3300"/>
                </a:solidFill>
                <a:ea typeface="楷体_GB2312" pitchFamily="49" charset="-122"/>
              </a:rPr>
              <a:t>r</a:t>
            </a:r>
            <a:r>
              <a:rPr kumimoji="0" lang="en-US" altLang="zh-CN" sz="4000" i="1">
                <a:solidFill>
                  <a:srgbClr val="FF3300"/>
                </a:solidFill>
                <a:ea typeface="楷体_GB2312" pitchFamily="49" charset="-122"/>
              </a:rPr>
              <a:t>G </a:t>
            </a:r>
            <a:r>
              <a:rPr kumimoji="0" lang="en-US" altLang="zh-CN" sz="4000">
                <a:solidFill>
                  <a:srgbClr val="FF3300"/>
                </a:solidFill>
                <a:ea typeface="楷体_GB2312" pitchFamily="49" charset="-122"/>
              </a:rPr>
              <a:t>= 0, </a:t>
            </a:r>
            <a:r>
              <a:rPr kumimoji="0" lang="zh-CN" altLang="en-US" sz="4000">
                <a:solidFill>
                  <a:srgbClr val="FF3300"/>
                </a:solidFill>
                <a:ea typeface="楷体_GB2312" pitchFamily="49" charset="-122"/>
              </a:rPr>
              <a:t>化学平衡的热力学标志</a:t>
            </a:r>
            <a:r>
              <a:rPr kumimoji="0" lang="en-US" altLang="zh-CN" sz="4000">
                <a:solidFill>
                  <a:srgbClr val="000099"/>
                </a:solidFill>
                <a:ea typeface="楷体_GB2312" pitchFamily="49" charset="-122"/>
              </a:rPr>
              <a:t>(</a:t>
            </a:r>
            <a:r>
              <a:rPr kumimoji="0" lang="zh-CN" altLang="en-US" sz="4000">
                <a:solidFill>
                  <a:srgbClr val="000099"/>
                </a:solidFill>
                <a:ea typeface="楷体_GB2312" pitchFamily="49" charset="-122"/>
              </a:rPr>
              <a:t>或称</a:t>
            </a:r>
            <a:r>
              <a:rPr kumimoji="0" lang="zh-CN" altLang="en-US" sz="4000">
                <a:solidFill>
                  <a:srgbClr val="FF3300"/>
                </a:solidFill>
                <a:ea typeface="楷体_GB2312" pitchFamily="49" charset="-122"/>
              </a:rPr>
              <a:t>反应限度的判据</a:t>
            </a:r>
            <a:r>
              <a:rPr kumimoji="0" lang="en-US" altLang="zh-CN" sz="4000">
                <a:solidFill>
                  <a:srgbClr val="000099"/>
                </a:solidFill>
                <a:ea typeface="楷体_GB2312" pitchFamily="49" charset="-122"/>
              </a:rPr>
              <a:t>)</a:t>
            </a:r>
            <a:r>
              <a:rPr kumimoji="0" lang="zh-CN" altLang="en-US" sz="4000">
                <a:solidFill>
                  <a:srgbClr val="0000FF"/>
                </a:solidFill>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051">
                                            <p:txEl>
                                              <p:pRg st="1" end="1"/>
                                            </p:txEl>
                                          </p:spTgt>
                                        </p:tgtEl>
                                        <p:attrNameLst>
                                          <p:attrName>style.visibility</p:attrName>
                                        </p:attrNameLst>
                                      </p:cBhvr>
                                      <p:to>
                                        <p:strVal val="visible"/>
                                      </p:to>
                                    </p:set>
                                    <p:animEffect transition="in" filter="slide(fromBottom)">
                                      <p:cBhvr>
                                        <p:cTn id="7" dur="500"/>
                                        <p:tgtEl>
                                          <p:spTgt spid="20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24936"/>
                                        </p:tgtEl>
                                        <p:attrNameLst>
                                          <p:attrName>style.visibility</p:attrName>
                                        </p:attrNameLst>
                                      </p:cBhvr>
                                      <p:to>
                                        <p:strVal val="visible"/>
                                      </p:to>
                                    </p:set>
                                    <p:animEffect transition="in" filter="diamond(in)">
                                      <p:cBhvr>
                                        <p:cTn id="12" dur="2000"/>
                                        <p:tgtEl>
                                          <p:spTgt spid="1249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62470"/>
                                        </p:tgtEl>
                                        <p:attrNameLst>
                                          <p:attrName>style.visibility</p:attrName>
                                        </p:attrNameLst>
                                      </p:cBhvr>
                                      <p:to>
                                        <p:strVal val="visible"/>
                                      </p:to>
                                    </p:set>
                                    <p:animEffect transition="in" filter="diamond(in)">
                                      <p:cBhvr>
                                        <p:cTn id="17" dur="2000"/>
                                        <p:tgtEl>
                                          <p:spTgt spid="62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uiExpand="1" build="p" autoUpdateAnimBg="0" advAuto="0"/>
      <p:bldP spid="124936" grpId="0" autoUpdateAnimBg="0"/>
      <p:bldP spid="6247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页脚占位符 1">
            <a:extLst>
              <a:ext uri="{FF2B5EF4-FFF2-40B4-BE49-F238E27FC236}">
                <a16:creationId xmlns:a16="http://schemas.microsoft.com/office/drawing/2014/main" id="{D470C7EA-C4AA-4A06-992F-C1C6774C1219}"/>
              </a:ext>
            </a:extLst>
          </p:cNvPr>
          <p:cNvSpPr>
            <a:spLocks noGrp="1"/>
          </p:cNvSpPr>
          <p:nvPr>
            <p:ph type="ftr" sz="quarter" idx="10"/>
          </p:nvPr>
        </p:nvSpPr>
        <p:spPr/>
        <p:txBody>
          <a:bodyPr/>
          <a:lstStyle/>
          <a:p>
            <a:fld id="{31628D0F-2C18-43A0-BB5B-A69A3C5D163F}" type="slidenum">
              <a:rPr lang="en-US" altLang="zh-CN"/>
              <a:pPr/>
              <a:t>20</a:t>
            </a:fld>
            <a:endParaRPr lang="en-US" altLang="zh-CN"/>
          </a:p>
        </p:txBody>
      </p:sp>
      <p:sp>
        <p:nvSpPr>
          <p:cNvPr id="70658" name="Rectangle 2">
            <a:extLst>
              <a:ext uri="{FF2B5EF4-FFF2-40B4-BE49-F238E27FC236}">
                <a16:creationId xmlns:a16="http://schemas.microsoft.com/office/drawing/2014/main" id="{A41BB556-6ADC-44BC-80BB-E1877AB49780}"/>
              </a:ext>
            </a:extLst>
          </p:cNvPr>
          <p:cNvSpPr>
            <a:spLocks noChangeArrowheads="1"/>
          </p:cNvSpPr>
          <p:nvPr/>
        </p:nvSpPr>
        <p:spPr bwMode="auto">
          <a:xfrm>
            <a:off x="153988" y="4025900"/>
            <a:ext cx="858837"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969" tIns="48984" rIns="97969" bIns="48984">
            <a:spAutoFit/>
          </a:bodyPr>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marL="795338" indent="-304800"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marL="1223963"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marL="2205038" indent="-246063"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marL="26622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194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766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338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10000"/>
              </a:spcBef>
              <a:spcAft>
                <a:spcPct val="10000"/>
              </a:spcAft>
            </a:pPr>
            <a:r>
              <a:rPr kumimoji="0" lang="zh-CN" altLang="en-US" sz="2600">
                <a:solidFill>
                  <a:srgbClr val="FF3300"/>
                </a:solidFill>
                <a:latin typeface="宋体" panose="02010600030101010101" pitchFamily="2" charset="-122"/>
              </a:rPr>
              <a:t>解</a:t>
            </a:r>
            <a:r>
              <a:rPr kumimoji="0" lang="zh-CN" altLang="en-US" sz="2600" b="0">
                <a:solidFill>
                  <a:srgbClr val="FF3300"/>
                </a:solidFill>
                <a:latin typeface="宋体" panose="02010600030101010101" pitchFamily="2" charset="-122"/>
              </a:rPr>
              <a:t>：</a:t>
            </a:r>
            <a:endParaRPr kumimoji="0" lang="zh-CN" altLang="en-US" sz="2600" b="0" baseline="-25000">
              <a:solidFill>
                <a:srgbClr val="FF3300"/>
              </a:solidFill>
            </a:endParaRPr>
          </a:p>
        </p:txBody>
      </p:sp>
      <p:sp>
        <p:nvSpPr>
          <p:cNvPr id="70659" name="Rectangle 3">
            <a:extLst>
              <a:ext uri="{FF2B5EF4-FFF2-40B4-BE49-F238E27FC236}">
                <a16:creationId xmlns:a16="http://schemas.microsoft.com/office/drawing/2014/main" id="{6EA1BD3A-CBE3-4E17-ADC2-4CD01EB1E139}"/>
              </a:ext>
            </a:extLst>
          </p:cNvPr>
          <p:cNvSpPr>
            <a:spLocks noChangeArrowheads="1"/>
          </p:cNvSpPr>
          <p:nvPr/>
        </p:nvSpPr>
        <p:spPr bwMode="auto">
          <a:xfrm>
            <a:off x="290513" y="5057775"/>
            <a:ext cx="9018587"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69" tIns="48984" rIns="97969" bIns="48984">
            <a:spAutoFit/>
          </a:bodyPr>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marL="795338" indent="-304800"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marL="1223963"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marL="2205038" indent="-246063"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marL="26622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194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766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338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10000"/>
              </a:spcBef>
              <a:spcAft>
                <a:spcPct val="10000"/>
              </a:spcAft>
            </a:pPr>
            <a:r>
              <a:rPr kumimoji="0" lang="zh-CN" altLang="en-US" sz="2600">
                <a:solidFill>
                  <a:srgbClr val="000099"/>
                </a:solidFill>
                <a:ea typeface="楷体_GB2312" pitchFamily="49" charset="-122"/>
              </a:rPr>
              <a:t>起始时物质的量</a:t>
            </a:r>
            <a:r>
              <a:rPr kumimoji="0" lang="en-US" altLang="zh-CN" sz="2600">
                <a:solidFill>
                  <a:srgbClr val="000099"/>
                </a:solidFill>
              </a:rPr>
              <a:t>/mol             1.20            2.0                    0</a:t>
            </a:r>
          </a:p>
        </p:txBody>
      </p:sp>
      <p:sp>
        <p:nvSpPr>
          <p:cNvPr id="70660" name="Rectangle 4">
            <a:extLst>
              <a:ext uri="{FF2B5EF4-FFF2-40B4-BE49-F238E27FC236}">
                <a16:creationId xmlns:a16="http://schemas.microsoft.com/office/drawing/2014/main" id="{12D38B13-3B09-417B-A2FA-64C90A9D267A}"/>
              </a:ext>
            </a:extLst>
          </p:cNvPr>
          <p:cNvSpPr>
            <a:spLocks noChangeArrowheads="1"/>
          </p:cNvSpPr>
          <p:nvPr/>
        </p:nvSpPr>
        <p:spPr bwMode="auto">
          <a:xfrm>
            <a:off x="223838" y="5932488"/>
            <a:ext cx="83724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69" tIns="48984" rIns="97969" bIns="48984">
            <a:spAutoFit/>
          </a:bodyPr>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marL="795338" indent="-304800"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marL="1223963"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marL="2205038" indent="-246063"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marL="26622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194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766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338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10000"/>
              </a:spcBef>
              <a:spcAft>
                <a:spcPct val="10000"/>
              </a:spcAft>
            </a:pPr>
            <a:r>
              <a:rPr kumimoji="0" lang="zh-CN" altLang="en-US" sz="2600">
                <a:solidFill>
                  <a:srgbClr val="000099"/>
                </a:solidFill>
                <a:ea typeface="楷体_GB2312" pitchFamily="49" charset="-122"/>
              </a:rPr>
              <a:t>平衡时物质的量</a:t>
            </a:r>
            <a:r>
              <a:rPr kumimoji="0" lang="en-US" altLang="zh-CN" sz="2600">
                <a:solidFill>
                  <a:srgbClr val="000099"/>
                </a:solidFill>
              </a:rPr>
              <a:t>/</a:t>
            </a:r>
            <a:r>
              <a:rPr kumimoji="0" lang="en-US" altLang="en-US" sz="2600">
                <a:solidFill>
                  <a:srgbClr val="000099"/>
                </a:solidFill>
              </a:rPr>
              <a:t>mol</a:t>
            </a:r>
            <a:r>
              <a:rPr kumimoji="0" lang="en-US" altLang="zh-CN" sz="2600">
                <a:solidFill>
                  <a:srgbClr val="000099"/>
                </a:solidFill>
              </a:rPr>
              <a:t>             0.10            1.45                 1.10</a:t>
            </a:r>
          </a:p>
        </p:txBody>
      </p:sp>
      <p:graphicFrame>
        <p:nvGraphicFramePr>
          <p:cNvPr id="70661" name="Object 5">
            <a:extLst>
              <a:ext uri="{FF2B5EF4-FFF2-40B4-BE49-F238E27FC236}">
                <a16:creationId xmlns:a16="http://schemas.microsoft.com/office/drawing/2014/main" id="{4525BBBF-8CD9-42C7-B080-3CCB2E0D89E1}"/>
              </a:ext>
            </a:extLst>
          </p:cNvPr>
          <p:cNvGraphicFramePr>
            <a:graphicFrameLocks noChangeAspect="1"/>
          </p:cNvGraphicFramePr>
          <p:nvPr/>
        </p:nvGraphicFramePr>
        <p:xfrm>
          <a:off x="4114800" y="4602163"/>
          <a:ext cx="4527550" cy="357187"/>
        </p:xfrm>
        <a:graphic>
          <a:graphicData uri="http://schemas.openxmlformats.org/presentationml/2006/ole">
            <mc:AlternateContent xmlns:mc="http://schemas.openxmlformats.org/markup-compatibility/2006">
              <mc:Choice xmlns:v="urn:schemas-microsoft-com:vml" Requires="v">
                <p:oleObj spid="_x0000_s424971" name="CS ChemDraw Drawing" r:id="rId3" imgW="4584600" imgH="340200" progId="ChemDraw.Document.5.0">
                  <p:embed/>
                </p:oleObj>
              </mc:Choice>
              <mc:Fallback>
                <p:oleObj name="CS ChemDraw Drawing" r:id="rId3" imgW="4584600" imgH="340200" progId="ChemDraw.Document.5.0">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4602163"/>
                        <a:ext cx="4527550" cy="35718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662" name="Rectangle 6">
            <a:extLst>
              <a:ext uri="{FF2B5EF4-FFF2-40B4-BE49-F238E27FC236}">
                <a16:creationId xmlns:a16="http://schemas.microsoft.com/office/drawing/2014/main" id="{B1E9E1EF-A3F9-484C-83F7-EB131EED5F21}"/>
              </a:ext>
            </a:extLst>
          </p:cNvPr>
          <p:cNvSpPr>
            <a:spLocks noChangeArrowheads="1"/>
          </p:cNvSpPr>
          <p:nvPr/>
        </p:nvSpPr>
        <p:spPr bwMode="auto">
          <a:xfrm>
            <a:off x="292100" y="5502275"/>
            <a:ext cx="901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69" tIns="48984" rIns="97969" bIns="48984">
            <a:spAutoFit/>
          </a:bodyPr>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marL="795338" indent="-304800"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marL="1223963"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marL="2205038" indent="-246063"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marL="26622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194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766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338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2100">
                <a:solidFill>
                  <a:srgbClr val="000099"/>
                </a:solidFill>
                <a:ea typeface="楷体_GB2312" pitchFamily="49" charset="-122"/>
              </a:rPr>
              <a:t>反应中物质的量的变化</a:t>
            </a:r>
            <a:r>
              <a:rPr kumimoji="0" lang="en-US" altLang="zh-CN" sz="2100">
                <a:solidFill>
                  <a:srgbClr val="000099"/>
                </a:solidFill>
              </a:rPr>
              <a:t>/mol         </a:t>
            </a:r>
            <a:r>
              <a:rPr kumimoji="0" lang="en-US" altLang="zh-CN" sz="2600">
                <a:solidFill>
                  <a:srgbClr val="000099"/>
                </a:solidFill>
              </a:rPr>
              <a:t>-1.10         -1.10/2             +1.10</a:t>
            </a:r>
          </a:p>
        </p:txBody>
      </p:sp>
      <p:sp>
        <p:nvSpPr>
          <p:cNvPr id="70663" name="Rectangle 7">
            <a:extLst>
              <a:ext uri="{FF2B5EF4-FFF2-40B4-BE49-F238E27FC236}">
                <a16:creationId xmlns:a16="http://schemas.microsoft.com/office/drawing/2014/main" id="{974F1210-E6EA-4356-9F15-432CE29C0958}"/>
              </a:ext>
            </a:extLst>
          </p:cNvPr>
          <p:cNvSpPr>
            <a:spLocks noChangeArrowheads="1"/>
          </p:cNvSpPr>
          <p:nvPr/>
        </p:nvSpPr>
        <p:spPr bwMode="auto">
          <a:xfrm>
            <a:off x="198438" y="6408738"/>
            <a:ext cx="91106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69" tIns="48984" rIns="97969" bIns="48984">
            <a:spAutoFit/>
          </a:bodyPr>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marL="795338" indent="-304800"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marL="1223963"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marL="2205038" indent="-246063"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marL="26622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194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766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338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2600">
                <a:solidFill>
                  <a:srgbClr val="000099"/>
                </a:solidFill>
                <a:ea typeface="楷体_GB2312" pitchFamily="49" charset="-122"/>
              </a:rPr>
              <a:t>平衡时的摩尔分数</a:t>
            </a:r>
            <a:r>
              <a:rPr kumimoji="0" lang="zh-CN" altLang="en-US" sz="2600">
                <a:solidFill>
                  <a:srgbClr val="000099"/>
                </a:solidFill>
                <a:ea typeface="华文新魏" panose="02010800040101010101" pitchFamily="2" charset="-122"/>
              </a:rPr>
              <a:t> </a:t>
            </a:r>
            <a:r>
              <a:rPr kumimoji="0" lang="en-US" altLang="zh-CN" sz="2600" i="1">
                <a:solidFill>
                  <a:srgbClr val="000099"/>
                </a:solidFill>
                <a:ea typeface="华文新魏" panose="02010800040101010101" pitchFamily="2" charset="-122"/>
              </a:rPr>
              <a:t>x         </a:t>
            </a:r>
            <a:r>
              <a:rPr kumimoji="0" lang="en-US" altLang="zh-CN" sz="2600">
                <a:solidFill>
                  <a:srgbClr val="000099"/>
                </a:solidFill>
              </a:rPr>
              <a:t>0.10/2.65       1.45/2.65</a:t>
            </a:r>
            <a:r>
              <a:rPr kumimoji="0" lang="en-US" altLang="zh-CN" sz="2600" b="0">
                <a:solidFill>
                  <a:srgbClr val="000099"/>
                </a:solidFill>
              </a:rPr>
              <a:t>        </a:t>
            </a:r>
            <a:r>
              <a:rPr kumimoji="0" lang="en-US" altLang="zh-CN" sz="2600">
                <a:solidFill>
                  <a:srgbClr val="000099"/>
                </a:solidFill>
              </a:rPr>
              <a:t> 1.10/2.65</a:t>
            </a:r>
            <a:r>
              <a:rPr kumimoji="0" lang="en-US" altLang="zh-CN" sz="2100">
                <a:latin typeface="宋体" panose="02010600030101010101" pitchFamily="2" charset="-122"/>
              </a:rPr>
              <a:t> </a:t>
            </a:r>
            <a:r>
              <a:rPr kumimoji="0" lang="en-US" altLang="zh-CN" sz="2100" b="0">
                <a:latin typeface="宋体" panose="02010600030101010101" pitchFamily="2" charset="-122"/>
              </a:rPr>
              <a:t>   </a:t>
            </a:r>
          </a:p>
        </p:txBody>
      </p:sp>
      <p:sp>
        <p:nvSpPr>
          <p:cNvPr id="424969" name="Rectangle 8">
            <a:extLst>
              <a:ext uri="{FF2B5EF4-FFF2-40B4-BE49-F238E27FC236}">
                <a16:creationId xmlns:a16="http://schemas.microsoft.com/office/drawing/2014/main" id="{C0FCC326-7E1F-4CF6-B120-CC6E91877102}"/>
              </a:ext>
            </a:extLst>
          </p:cNvPr>
          <p:cNvSpPr>
            <a:spLocks noChangeArrowheads="1"/>
          </p:cNvSpPr>
          <p:nvPr/>
        </p:nvSpPr>
        <p:spPr bwMode="auto">
          <a:xfrm>
            <a:off x="227013" y="209550"/>
            <a:ext cx="9072562" cy="351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69" tIns="48984" rIns="97969" bIns="48984">
            <a:spAutoFit/>
          </a:bodyPr>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marL="795338" indent="-304800"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marL="1223963"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marL="2205038" indent="-246063"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marL="26622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194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766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338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pPr>
            <a:r>
              <a:rPr kumimoji="0" lang="zh-CN" altLang="zh-CN" sz="3400">
                <a:ea typeface="楷体_GB2312" pitchFamily="49" charset="-122"/>
              </a:rPr>
              <a:t>例</a:t>
            </a:r>
            <a:r>
              <a:rPr kumimoji="0" lang="en-US" altLang="zh-CN" sz="3400">
                <a:ea typeface="楷体_GB2312" pitchFamily="49" charset="-122"/>
              </a:rPr>
              <a:t>2.4</a:t>
            </a:r>
            <a:r>
              <a:rPr kumimoji="0" lang="en-US" altLang="zh-CN" sz="3400" b="0">
                <a:ea typeface="楷体_GB2312" pitchFamily="49" charset="-122"/>
              </a:rPr>
              <a:t>  </a:t>
            </a:r>
            <a:r>
              <a:rPr kumimoji="0" lang="zh-CN" altLang="en-US" sz="3400">
                <a:ea typeface="楷体_GB2312" pitchFamily="49" charset="-122"/>
              </a:rPr>
              <a:t>将 </a:t>
            </a:r>
            <a:r>
              <a:rPr kumimoji="0" lang="en-US" altLang="zh-CN" sz="3400">
                <a:ea typeface="楷体_GB2312" pitchFamily="49" charset="-122"/>
              </a:rPr>
              <a:t>1.20 mol SO</a:t>
            </a:r>
            <a:r>
              <a:rPr kumimoji="0" lang="en-US" altLang="zh-CN" sz="3400" baseline="-25000">
                <a:ea typeface="楷体_GB2312" pitchFamily="49" charset="-122"/>
              </a:rPr>
              <a:t>2 </a:t>
            </a:r>
            <a:r>
              <a:rPr kumimoji="0" lang="zh-CN" altLang="zh-CN" sz="3400">
                <a:ea typeface="楷体_GB2312" pitchFamily="49" charset="-122"/>
              </a:rPr>
              <a:t>和</a:t>
            </a:r>
            <a:r>
              <a:rPr kumimoji="0" lang="zh-CN" altLang="en-US" sz="3400">
                <a:ea typeface="楷体_GB2312" pitchFamily="49" charset="-122"/>
              </a:rPr>
              <a:t> </a:t>
            </a:r>
            <a:r>
              <a:rPr kumimoji="0" lang="en-US" altLang="zh-CN" sz="3400">
                <a:ea typeface="楷体_GB2312" pitchFamily="49" charset="-122"/>
              </a:rPr>
              <a:t>2.00 mol O</a:t>
            </a:r>
            <a:r>
              <a:rPr kumimoji="0" lang="en-US" altLang="zh-CN" sz="3400" baseline="-25000">
                <a:ea typeface="楷体_GB2312" pitchFamily="49" charset="-122"/>
              </a:rPr>
              <a:t>2 </a:t>
            </a:r>
            <a:r>
              <a:rPr kumimoji="0" lang="zh-CN" altLang="en-US" sz="3400">
                <a:ea typeface="楷体_GB2312" pitchFamily="49" charset="-122"/>
              </a:rPr>
              <a:t>的混合气体，在 </a:t>
            </a:r>
            <a:r>
              <a:rPr kumimoji="0" lang="en-US" altLang="zh-CN" sz="3400">
                <a:ea typeface="楷体_GB2312" pitchFamily="49" charset="-122"/>
              </a:rPr>
              <a:t>800K </a:t>
            </a:r>
            <a:r>
              <a:rPr kumimoji="0" lang="zh-CN" altLang="en-US" sz="3400">
                <a:ea typeface="楷体_GB2312" pitchFamily="49" charset="-122"/>
              </a:rPr>
              <a:t>和</a:t>
            </a:r>
            <a:r>
              <a:rPr kumimoji="0" lang="en-US" altLang="zh-CN" sz="3400">
                <a:ea typeface="楷体_GB2312" pitchFamily="49" charset="-122"/>
              </a:rPr>
              <a:t>101.325 kPa </a:t>
            </a:r>
            <a:r>
              <a:rPr kumimoji="0" lang="zh-CN" altLang="zh-CN" sz="3400">
                <a:ea typeface="楷体_GB2312" pitchFamily="49" charset="-122"/>
              </a:rPr>
              <a:t>的总压力下，缓慢通过</a:t>
            </a:r>
            <a:r>
              <a:rPr kumimoji="0" lang="zh-CN" altLang="en-US" sz="3400">
                <a:ea typeface="楷体_GB2312" pitchFamily="49" charset="-122"/>
              </a:rPr>
              <a:t> </a:t>
            </a:r>
            <a:r>
              <a:rPr kumimoji="0" lang="en-US" altLang="zh-CN" sz="3400">
                <a:ea typeface="楷体_GB2312" pitchFamily="49" charset="-122"/>
              </a:rPr>
              <a:t>V</a:t>
            </a:r>
            <a:r>
              <a:rPr kumimoji="0" lang="en-US" altLang="zh-CN" sz="3400" baseline="-25000">
                <a:ea typeface="楷体_GB2312" pitchFamily="49" charset="-122"/>
              </a:rPr>
              <a:t>2</a:t>
            </a:r>
            <a:r>
              <a:rPr kumimoji="0" lang="en-US" altLang="zh-CN" sz="3400">
                <a:ea typeface="楷体_GB2312" pitchFamily="49" charset="-122"/>
              </a:rPr>
              <a:t>O</a:t>
            </a:r>
            <a:r>
              <a:rPr kumimoji="0" lang="en-US" altLang="zh-CN" sz="3400" baseline="-25000">
                <a:ea typeface="楷体_GB2312" pitchFamily="49" charset="-122"/>
              </a:rPr>
              <a:t>5 </a:t>
            </a:r>
            <a:r>
              <a:rPr kumimoji="0" lang="zh-CN" altLang="en-US" sz="3400">
                <a:ea typeface="楷体_GB2312" pitchFamily="49" charset="-122"/>
              </a:rPr>
              <a:t>催化剂使生成</a:t>
            </a:r>
            <a:r>
              <a:rPr kumimoji="0" lang="en-US" altLang="zh-CN" sz="3400">
                <a:ea typeface="楷体_GB2312" pitchFamily="49" charset="-122"/>
              </a:rPr>
              <a:t>SO</a:t>
            </a:r>
            <a:r>
              <a:rPr kumimoji="0" lang="en-US" altLang="zh-CN" sz="3400" baseline="-25000">
                <a:ea typeface="楷体_GB2312" pitchFamily="49" charset="-122"/>
              </a:rPr>
              <a:t>3</a:t>
            </a:r>
            <a:r>
              <a:rPr kumimoji="0" lang="en-US" altLang="zh-CN" sz="3400">
                <a:ea typeface="楷体_GB2312" pitchFamily="49" charset="-122"/>
              </a:rPr>
              <a:t>, </a:t>
            </a:r>
            <a:r>
              <a:rPr kumimoji="0" lang="zh-CN" altLang="en-US" sz="3400">
                <a:ea typeface="楷体_GB2312" pitchFamily="49" charset="-122"/>
              </a:rPr>
              <a:t>在等温等压下达到平衡后</a:t>
            </a:r>
            <a:r>
              <a:rPr kumimoji="0" lang="en-US" altLang="zh-CN" sz="3400">
                <a:ea typeface="楷体_GB2312" pitchFamily="49" charset="-122"/>
              </a:rPr>
              <a:t>, </a:t>
            </a:r>
            <a:r>
              <a:rPr kumimoji="0" lang="zh-CN" altLang="en-US" sz="3400">
                <a:ea typeface="楷体_GB2312" pitchFamily="49" charset="-122"/>
              </a:rPr>
              <a:t>测得混合物中生成的 </a:t>
            </a:r>
            <a:r>
              <a:rPr kumimoji="0" lang="en-US" altLang="zh-CN" sz="3400">
                <a:ea typeface="楷体_GB2312" pitchFamily="49" charset="-122"/>
              </a:rPr>
              <a:t>SO</a:t>
            </a:r>
            <a:r>
              <a:rPr kumimoji="0" lang="en-US" altLang="zh-CN" sz="3400" baseline="-25000">
                <a:ea typeface="楷体_GB2312" pitchFamily="49" charset="-122"/>
              </a:rPr>
              <a:t>3 </a:t>
            </a:r>
            <a:r>
              <a:rPr kumimoji="0" lang="zh-CN" altLang="en-US" sz="3400">
                <a:ea typeface="楷体_GB2312" pitchFamily="49" charset="-122"/>
              </a:rPr>
              <a:t>为</a:t>
            </a:r>
            <a:r>
              <a:rPr kumimoji="0" lang="en-US" altLang="zh-CN" sz="3400">
                <a:ea typeface="楷体_GB2312" pitchFamily="49" charset="-122"/>
              </a:rPr>
              <a:t>1.10 mol</a:t>
            </a:r>
            <a:r>
              <a:rPr kumimoji="0" lang="zh-CN" altLang="en-US" sz="3400">
                <a:ea typeface="楷体_GB2312" pitchFamily="49" charset="-122"/>
              </a:rPr>
              <a:t>。试利用上述实验数据求该温度下反应 </a:t>
            </a:r>
            <a:r>
              <a:rPr kumimoji="0" lang="en-US" altLang="zh-CN" sz="3400">
                <a:ea typeface="楷体_GB2312" pitchFamily="49" charset="-122"/>
              </a:rPr>
              <a:t>2SO</a:t>
            </a:r>
            <a:r>
              <a:rPr kumimoji="0" lang="en-US" altLang="zh-CN" sz="3400" baseline="-25000">
                <a:ea typeface="楷体_GB2312" pitchFamily="49" charset="-122"/>
              </a:rPr>
              <a:t>2</a:t>
            </a:r>
            <a:r>
              <a:rPr kumimoji="0" lang="en-US" altLang="zh-CN" sz="3400">
                <a:ea typeface="楷体_GB2312" pitchFamily="49" charset="-122"/>
              </a:rPr>
              <a:t> + O</a:t>
            </a:r>
            <a:r>
              <a:rPr kumimoji="0" lang="en-US" altLang="zh-CN" sz="3400" baseline="-25000">
                <a:ea typeface="楷体_GB2312" pitchFamily="49" charset="-122"/>
              </a:rPr>
              <a:t>2</a:t>
            </a:r>
            <a:r>
              <a:rPr kumimoji="0" lang="en-US" altLang="zh-CN" sz="3400">
                <a:ea typeface="楷体_GB2312" pitchFamily="49" charset="-122"/>
              </a:rPr>
              <a:t> = 2SO</a:t>
            </a:r>
            <a:r>
              <a:rPr kumimoji="0" lang="en-US" altLang="zh-CN" sz="3400" baseline="-25000">
                <a:ea typeface="楷体_GB2312" pitchFamily="49" charset="-122"/>
              </a:rPr>
              <a:t>3 </a:t>
            </a:r>
            <a:r>
              <a:rPr kumimoji="0" lang="zh-CN" altLang="en-US" sz="3400">
                <a:ea typeface="楷体_GB2312" pitchFamily="49" charset="-122"/>
              </a:rPr>
              <a:t>的</a:t>
            </a:r>
            <a:r>
              <a:rPr lang="en-US" altLang="zh-CN" sz="3400" i="1">
                <a:ea typeface="楷体_GB2312" pitchFamily="49" charset="-122"/>
              </a:rPr>
              <a:t>K</a:t>
            </a:r>
            <a:r>
              <a:rPr kumimoji="0" lang="en-US" altLang="zh-CN" sz="3400" baseline="30000">
                <a:sym typeface="Webdings" panose="05030102010509060703" pitchFamily="18" charset="2"/>
              </a:rPr>
              <a:t></a:t>
            </a:r>
            <a:r>
              <a:rPr kumimoji="0" lang="en-US" altLang="zh-CN" sz="3400">
                <a:ea typeface="楷体_GB2312" pitchFamily="49" charset="-122"/>
              </a:rPr>
              <a:t>, </a:t>
            </a:r>
            <a:r>
              <a:rPr lang="en-US" altLang="zh-CN" sz="3400">
                <a:ea typeface="楷体_GB2312" pitchFamily="49" charset="-122"/>
              </a:rPr>
              <a:t></a:t>
            </a:r>
            <a:r>
              <a:rPr lang="en-US" altLang="zh-CN" sz="3400" baseline="-30000">
                <a:ea typeface="楷体_GB2312" pitchFamily="49" charset="-122"/>
              </a:rPr>
              <a:t>r</a:t>
            </a:r>
            <a:r>
              <a:rPr lang="en-US" altLang="zh-CN" sz="3400" i="1">
                <a:ea typeface="楷体_GB2312" pitchFamily="49" charset="-122"/>
              </a:rPr>
              <a:t>G</a:t>
            </a:r>
            <a:r>
              <a:rPr lang="en-US" altLang="zh-CN" sz="3400" baseline="-30000">
                <a:ea typeface="楷体_GB2312" pitchFamily="49" charset="-122"/>
              </a:rPr>
              <a:t>m</a:t>
            </a:r>
            <a:r>
              <a:rPr kumimoji="0" lang="en-US" altLang="zh-CN" sz="3400" baseline="30000">
                <a:latin typeface="Arial" panose="020B0604020202020204" pitchFamily="34" charset="0"/>
                <a:sym typeface="Webdings" panose="05030102010509060703" pitchFamily="18" charset="2"/>
              </a:rPr>
              <a:t></a:t>
            </a:r>
            <a:r>
              <a:rPr lang="en-US" altLang="zh-CN" sz="3400"/>
              <a:t> </a:t>
            </a:r>
            <a:r>
              <a:rPr kumimoji="0" lang="zh-CN" altLang="en-US" sz="3400">
                <a:ea typeface="楷体_GB2312" pitchFamily="49" charset="-122"/>
              </a:rPr>
              <a:t>及</a:t>
            </a:r>
            <a:r>
              <a:rPr kumimoji="0" lang="en-US" altLang="zh-CN" sz="3400">
                <a:ea typeface="楷体_GB2312" pitchFamily="49" charset="-122"/>
              </a:rPr>
              <a:t>SO</a:t>
            </a:r>
            <a:r>
              <a:rPr kumimoji="0" lang="en-US" altLang="zh-CN" sz="3400" baseline="-25000">
                <a:ea typeface="楷体_GB2312" pitchFamily="49" charset="-122"/>
              </a:rPr>
              <a:t>2 </a:t>
            </a:r>
            <a:r>
              <a:rPr kumimoji="0" lang="zh-CN" altLang="en-US" sz="3400">
                <a:ea typeface="楷体_GB2312" pitchFamily="49" charset="-122"/>
              </a:rPr>
              <a:t>的转化率。</a:t>
            </a:r>
          </a:p>
        </p:txBody>
      </p:sp>
      <p:sp>
        <p:nvSpPr>
          <p:cNvPr id="424970" name="Text Box 10">
            <a:extLst>
              <a:ext uri="{FF2B5EF4-FFF2-40B4-BE49-F238E27FC236}">
                <a16:creationId xmlns:a16="http://schemas.microsoft.com/office/drawing/2014/main" id="{FF47C623-32D3-4649-B98A-B64BBA8A17A6}"/>
              </a:ext>
            </a:extLst>
          </p:cNvPr>
          <p:cNvSpPr txBox="1">
            <a:spLocks noChangeArrowheads="1"/>
          </p:cNvSpPr>
          <p:nvPr/>
        </p:nvSpPr>
        <p:spPr bwMode="auto">
          <a:xfrm>
            <a:off x="6057900" y="3665538"/>
            <a:ext cx="3095625" cy="58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53" tIns="48976" rIns="97953" bIns="48976">
            <a:spAutoFit/>
          </a:bodyPr>
          <a:lstStyle>
            <a:lvl1pPr marL="366713" indent="-366713"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50000"/>
              </a:spcBef>
            </a:pPr>
            <a:r>
              <a:rPr lang="zh-CN" altLang="en-US" sz="3200">
                <a:solidFill>
                  <a:srgbClr val="FF0000"/>
                </a:solidFill>
                <a:ea typeface="楷体_GB2312" pitchFamily="49" charset="-122"/>
              </a:rPr>
              <a:t>教材</a:t>
            </a:r>
            <a:r>
              <a:rPr lang="en-US" altLang="zh-CN" sz="3200">
                <a:solidFill>
                  <a:srgbClr val="FF0000"/>
                </a:solidFill>
                <a:ea typeface="楷体_GB2312" pitchFamily="49" charset="-122"/>
              </a:rPr>
              <a:t>P46 </a:t>
            </a:r>
            <a:r>
              <a:rPr lang="zh-CN" altLang="en-US" sz="3200">
                <a:solidFill>
                  <a:srgbClr val="FF0000"/>
                </a:solidFill>
                <a:ea typeface="楷体_GB2312" pitchFamily="49" charset="-122"/>
              </a:rPr>
              <a:t>例</a:t>
            </a:r>
            <a:r>
              <a:rPr lang="en-US" altLang="zh-CN" sz="3200">
                <a:solidFill>
                  <a:srgbClr val="FF0000"/>
                </a:solidFill>
                <a:ea typeface="楷体_GB2312" pitchFamily="49" charset="-122"/>
              </a:rPr>
              <a:t>2.6</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70658"/>
                                        </p:tgtEl>
                                        <p:attrNameLst>
                                          <p:attrName>style.visibility</p:attrName>
                                        </p:attrNameLst>
                                      </p:cBhvr>
                                      <p:to>
                                        <p:strVal val="visible"/>
                                      </p:to>
                                    </p:set>
                                    <p:animEffect transition="in" filter="barn(outVertical)">
                                      <p:cBhvr>
                                        <p:cTn id="7" dur="1000"/>
                                        <p:tgtEl>
                                          <p:spTgt spid="70658"/>
                                        </p:tgtEl>
                                      </p:cBhvr>
                                    </p:animEffect>
                                  </p:childTnLst>
                                </p:cTn>
                              </p:par>
                            </p:childTnLst>
                          </p:cTn>
                        </p:par>
                        <p:par>
                          <p:cTn id="8" fill="hold" nodeType="afterGroup">
                            <p:stCondLst>
                              <p:cond delay="1000"/>
                            </p:stCondLst>
                            <p:childTnLst>
                              <p:par>
                                <p:cTn id="9" presetID="16" presetClass="entr" presetSubtype="37" fill="hold" nodeType="afterEffect">
                                  <p:stCondLst>
                                    <p:cond delay="0"/>
                                  </p:stCondLst>
                                  <p:childTnLst>
                                    <p:set>
                                      <p:cBhvr>
                                        <p:cTn id="10" dur="1" fill="hold">
                                          <p:stCondLst>
                                            <p:cond delay="0"/>
                                          </p:stCondLst>
                                        </p:cTn>
                                        <p:tgtEl>
                                          <p:spTgt spid="70661"/>
                                        </p:tgtEl>
                                        <p:attrNameLst>
                                          <p:attrName>style.visibility</p:attrName>
                                        </p:attrNameLst>
                                      </p:cBhvr>
                                      <p:to>
                                        <p:strVal val="visible"/>
                                      </p:to>
                                    </p:set>
                                    <p:animEffect transition="in" filter="barn(outVertical)">
                                      <p:cBhvr>
                                        <p:cTn id="11" dur="500"/>
                                        <p:tgtEl>
                                          <p:spTgt spid="7066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6" presetClass="entr" presetSubtype="37" fill="hold" grpId="0" nodeType="clickEffect">
                                  <p:stCondLst>
                                    <p:cond delay="0"/>
                                  </p:stCondLst>
                                  <p:childTnLst>
                                    <p:set>
                                      <p:cBhvr>
                                        <p:cTn id="15" dur="1" fill="hold">
                                          <p:stCondLst>
                                            <p:cond delay="0"/>
                                          </p:stCondLst>
                                        </p:cTn>
                                        <p:tgtEl>
                                          <p:spTgt spid="70659"/>
                                        </p:tgtEl>
                                        <p:attrNameLst>
                                          <p:attrName>style.visibility</p:attrName>
                                        </p:attrNameLst>
                                      </p:cBhvr>
                                      <p:to>
                                        <p:strVal val="visible"/>
                                      </p:to>
                                    </p:set>
                                    <p:animEffect transition="in" filter="barn(outVertical)">
                                      <p:cBhvr>
                                        <p:cTn id="16" dur="500"/>
                                        <p:tgtEl>
                                          <p:spTgt spid="7065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37" fill="hold" grpId="0" nodeType="clickEffect">
                                  <p:stCondLst>
                                    <p:cond delay="0"/>
                                  </p:stCondLst>
                                  <p:childTnLst>
                                    <p:set>
                                      <p:cBhvr>
                                        <p:cTn id="20" dur="1" fill="hold">
                                          <p:stCondLst>
                                            <p:cond delay="0"/>
                                          </p:stCondLst>
                                        </p:cTn>
                                        <p:tgtEl>
                                          <p:spTgt spid="70662"/>
                                        </p:tgtEl>
                                        <p:attrNameLst>
                                          <p:attrName>style.visibility</p:attrName>
                                        </p:attrNameLst>
                                      </p:cBhvr>
                                      <p:to>
                                        <p:strVal val="visible"/>
                                      </p:to>
                                    </p:set>
                                    <p:animEffect transition="in" filter="barn(outVertical)">
                                      <p:cBhvr>
                                        <p:cTn id="21" dur="500"/>
                                        <p:tgtEl>
                                          <p:spTgt spid="7066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37" fill="hold" grpId="0" nodeType="clickEffect">
                                  <p:stCondLst>
                                    <p:cond delay="0"/>
                                  </p:stCondLst>
                                  <p:childTnLst>
                                    <p:set>
                                      <p:cBhvr>
                                        <p:cTn id="25" dur="1" fill="hold">
                                          <p:stCondLst>
                                            <p:cond delay="0"/>
                                          </p:stCondLst>
                                        </p:cTn>
                                        <p:tgtEl>
                                          <p:spTgt spid="70660"/>
                                        </p:tgtEl>
                                        <p:attrNameLst>
                                          <p:attrName>style.visibility</p:attrName>
                                        </p:attrNameLst>
                                      </p:cBhvr>
                                      <p:to>
                                        <p:strVal val="visible"/>
                                      </p:to>
                                    </p:set>
                                    <p:animEffect transition="in" filter="barn(outVertical)">
                                      <p:cBhvr>
                                        <p:cTn id="26" dur="500"/>
                                        <p:tgtEl>
                                          <p:spTgt spid="7066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37" fill="hold" grpId="0" nodeType="clickEffect">
                                  <p:stCondLst>
                                    <p:cond delay="0"/>
                                  </p:stCondLst>
                                  <p:childTnLst>
                                    <p:set>
                                      <p:cBhvr>
                                        <p:cTn id="30" dur="1" fill="hold">
                                          <p:stCondLst>
                                            <p:cond delay="0"/>
                                          </p:stCondLst>
                                        </p:cTn>
                                        <p:tgtEl>
                                          <p:spTgt spid="70663"/>
                                        </p:tgtEl>
                                        <p:attrNameLst>
                                          <p:attrName>style.visibility</p:attrName>
                                        </p:attrNameLst>
                                      </p:cBhvr>
                                      <p:to>
                                        <p:strVal val="visible"/>
                                      </p:to>
                                    </p:set>
                                    <p:animEffect transition="in" filter="barn(outVertical)">
                                      <p:cBhvr>
                                        <p:cTn id="31" dur="500"/>
                                        <p:tgtEl>
                                          <p:spTgt spid="70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autoUpdateAnimBg="0"/>
      <p:bldP spid="70659" grpId="0" autoUpdateAnimBg="0"/>
      <p:bldP spid="70660" grpId="0" autoUpdateAnimBg="0"/>
      <p:bldP spid="70662" grpId="0" autoUpdateAnimBg="0"/>
      <p:bldP spid="70663"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1">
            <a:extLst>
              <a:ext uri="{FF2B5EF4-FFF2-40B4-BE49-F238E27FC236}">
                <a16:creationId xmlns:a16="http://schemas.microsoft.com/office/drawing/2014/main" id="{9D2210A3-D486-404B-B93A-CC467F91FCDF}"/>
              </a:ext>
            </a:extLst>
          </p:cNvPr>
          <p:cNvSpPr>
            <a:spLocks noGrp="1"/>
          </p:cNvSpPr>
          <p:nvPr>
            <p:ph type="ftr" sz="quarter" idx="10"/>
          </p:nvPr>
        </p:nvSpPr>
        <p:spPr/>
        <p:txBody>
          <a:bodyPr/>
          <a:lstStyle/>
          <a:p>
            <a:fld id="{02C52E49-F57D-4289-A322-D61DEE44D2F7}" type="slidenum">
              <a:rPr lang="en-US" altLang="zh-CN"/>
              <a:pPr/>
              <a:t>21</a:t>
            </a:fld>
            <a:endParaRPr lang="en-US" altLang="zh-CN"/>
          </a:p>
        </p:txBody>
      </p:sp>
      <p:sp>
        <p:nvSpPr>
          <p:cNvPr id="41" name="灯片编号占位符 3">
            <a:extLst>
              <a:ext uri="{FF2B5EF4-FFF2-40B4-BE49-F238E27FC236}">
                <a16:creationId xmlns:a16="http://schemas.microsoft.com/office/drawing/2014/main" id="{AB1DC2A3-853F-467C-81BB-A72DA223CFD9}"/>
              </a:ext>
            </a:extLst>
          </p:cNvPr>
          <p:cNvSpPr txBox="1">
            <a:spLocks noGrp="1"/>
          </p:cNvSpPr>
          <p:nvPr/>
        </p:nvSpPr>
        <p:spPr bwMode="auto">
          <a:xfrm>
            <a:off x="8137525" y="7091363"/>
            <a:ext cx="947738"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69" tIns="48984" rIns="97969" bIns="48984"/>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marL="795338" indent="-304800"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marL="1223963"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marL="2205038" indent="-246063"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marL="26622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194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766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338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fld id="{EE4EF568-E780-49FF-8FCE-83AD524ACB36}" type="slidenum">
              <a:rPr kumimoji="0" lang="en-US" altLang="zh-CN" sz="1500" b="0">
                <a:latin typeface="Arial" panose="020B0604020202020204" pitchFamily="34" charset="0"/>
              </a:rPr>
              <a:pPr algn="r"/>
              <a:t>21</a:t>
            </a:fld>
            <a:endParaRPr kumimoji="0" lang="en-US" altLang="zh-CN" sz="1500" b="0">
              <a:latin typeface="Arial" panose="020B0604020202020204" pitchFamily="34" charset="0"/>
            </a:endParaRPr>
          </a:p>
        </p:txBody>
      </p:sp>
      <p:sp>
        <p:nvSpPr>
          <p:cNvPr id="425988" name="Rectangle 3">
            <a:extLst>
              <a:ext uri="{FF2B5EF4-FFF2-40B4-BE49-F238E27FC236}">
                <a16:creationId xmlns:a16="http://schemas.microsoft.com/office/drawing/2014/main" id="{5D735F78-EE8B-40C4-AFB3-2BA469F855D9}"/>
              </a:ext>
            </a:extLst>
          </p:cNvPr>
          <p:cNvSpPr>
            <a:spLocks noChangeArrowheads="1"/>
          </p:cNvSpPr>
          <p:nvPr/>
        </p:nvSpPr>
        <p:spPr bwMode="auto">
          <a:xfrm>
            <a:off x="2674938" y="209550"/>
            <a:ext cx="50498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69" tIns="48984" rIns="97969" bIns="48984">
            <a:spAutoFit/>
          </a:bodyPr>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marL="795338" indent="-304800"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marL="1223963"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marL="2205038" indent="-246063"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marL="26622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194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766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338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10000"/>
              </a:spcBef>
              <a:spcAft>
                <a:spcPct val="10000"/>
              </a:spcAft>
            </a:pPr>
            <a:r>
              <a:rPr kumimoji="0" lang="zh-CN" altLang="en-US" sz="3600">
                <a:solidFill>
                  <a:srgbClr val="000000"/>
                </a:solidFill>
                <a:latin typeface="楷体_GB2312" pitchFamily="49" charset="-122"/>
                <a:ea typeface="楷体_GB2312" pitchFamily="49" charset="-122"/>
              </a:rPr>
              <a:t>则平衡分压</a:t>
            </a:r>
            <a:r>
              <a:rPr kumimoji="0" lang="zh-CN" altLang="en-US" sz="3600">
                <a:solidFill>
                  <a:srgbClr val="000000"/>
                </a:solidFill>
                <a:latin typeface="宋体" panose="02010600030101010101" pitchFamily="2" charset="-122"/>
              </a:rPr>
              <a:t>为</a:t>
            </a:r>
          </a:p>
        </p:txBody>
      </p:sp>
      <p:graphicFrame>
        <p:nvGraphicFramePr>
          <p:cNvPr id="425989" name="Object 4">
            <a:extLst>
              <a:ext uri="{FF2B5EF4-FFF2-40B4-BE49-F238E27FC236}">
                <a16:creationId xmlns:a16="http://schemas.microsoft.com/office/drawing/2014/main" id="{75BACE5F-0C9D-4E04-BA6B-897D825F2A78}"/>
              </a:ext>
            </a:extLst>
          </p:cNvPr>
          <p:cNvGraphicFramePr>
            <a:graphicFrameLocks noChangeAspect="1"/>
          </p:cNvGraphicFramePr>
          <p:nvPr/>
        </p:nvGraphicFramePr>
        <p:xfrm>
          <a:off x="298450" y="930275"/>
          <a:ext cx="8785225" cy="1200150"/>
        </p:xfrm>
        <a:graphic>
          <a:graphicData uri="http://schemas.openxmlformats.org/presentationml/2006/ole">
            <mc:AlternateContent xmlns:mc="http://schemas.openxmlformats.org/markup-compatibility/2006">
              <mc:Choice xmlns:v="urn:schemas-microsoft-com:vml" Requires="v">
                <p:oleObj spid="_x0000_s426030" name="公式" r:id="rId3" imgW="2958840" imgH="393480" progId="Equation.3">
                  <p:embed/>
                </p:oleObj>
              </mc:Choice>
              <mc:Fallback>
                <p:oleObj name="公式" r:id="rId3" imgW="295884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450" y="930275"/>
                        <a:ext cx="8785225" cy="120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6026" name="Rectangle 42">
            <a:extLst>
              <a:ext uri="{FF2B5EF4-FFF2-40B4-BE49-F238E27FC236}">
                <a16:creationId xmlns:a16="http://schemas.microsoft.com/office/drawing/2014/main" id="{B6A2A76F-45CF-4238-989E-F426C4D6EA76}"/>
              </a:ext>
            </a:extLst>
          </p:cNvPr>
          <p:cNvSpPr>
            <a:spLocks noChangeArrowheads="1"/>
          </p:cNvSpPr>
          <p:nvPr/>
        </p:nvSpPr>
        <p:spPr bwMode="auto">
          <a:xfrm>
            <a:off x="225425" y="209550"/>
            <a:ext cx="225425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953" tIns="48976" rIns="97953" bIns="48976">
            <a:spAutoFit/>
          </a:bodyPr>
          <a:lstStyle>
            <a:lvl1pPr marL="366713" indent="-366713"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50000"/>
              </a:spcBef>
            </a:pPr>
            <a:r>
              <a:rPr kumimoji="0" lang="zh-CN" altLang="zh-CN" sz="3600">
                <a:ea typeface="楷体_GB2312" pitchFamily="49" charset="-122"/>
              </a:rPr>
              <a:t>例</a:t>
            </a:r>
            <a:r>
              <a:rPr kumimoji="0" lang="en-US" altLang="zh-CN" sz="3600">
                <a:ea typeface="楷体_GB2312" pitchFamily="49" charset="-122"/>
              </a:rPr>
              <a:t>2.4 </a:t>
            </a:r>
            <a:r>
              <a:rPr kumimoji="0" lang="zh-CN" altLang="en-US" sz="3600">
                <a:ea typeface="楷体_GB2312" pitchFamily="49" charset="-122"/>
              </a:rPr>
              <a:t>解：</a:t>
            </a:r>
          </a:p>
        </p:txBody>
      </p:sp>
      <p:graphicFrame>
        <p:nvGraphicFramePr>
          <p:cNvPr id="426027" name="Object 4">
            <a:extLst>
              <a:ext uri="{FF2B5EF4-FFF2-40B4-BE49-F238E27FC236}">
                <a16:creationId xmlns:a16="http://schemas.microsoft.com/office/drawing/2014/main" id="{CB60FBE4-787B-4164-89FB-D8B565420B16}"/>
              </a:ext>
            </a:extLst>
          </p:cNvPr>
          <p:cNvGraphicFramePr>
            <a:graphicFrameLocks noChangeAspect="1"/>
          </p:cNvGraphicFramePr>
          <p:nvPr/>
        </p:nvGraphicFramePr>
        <p:xfrm>
          <a:off x="369888" y="2081213"/>
          <a:ext cx="8483600" cy="1200150"/>
        </p:xfrm>
        <a:graphic>
          <a:graphicData uri="http://schemas.openxmlformats.org/presentationml/2006/ole">
            <mc:AlternateContent xmlns:mc="http://schemas.openxmlformats.org/markup-compatibility/2006">
              <mc:Choice xmlns:v="urn:schemas-microsoft-com:vml" Requires="v">
                <p:oleObj spid="_x0000_s426031" name="公式" r:id="rId5" imgW="2857320" imgH="393480" progId="Equation.3">
                  <p:embed/>
                </p:oleObj>
              </mc:Choice>
              <mc:Fallback>
                <p:oleObj name="公式" r:id="rId5" imgW="2857320" imgH="39348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888" y="2081213"/>
                        <a:ext cx="8483600" cy="120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6028" name="Object 4">
            <a:extLst>
              <a:ext uri="{FF2B5EF4-FFF2-40B4-BE49-F238E27FC236}">
                <a16:creationId xmlns:a16="http://schemas.microsoft.com/office/drawing/2014/main" id="{6CF115C5-EAF3-4192-9307-826861F6BB02}"/>
              </a:ext>
            </a:extLst>
          </p:cNvPr>
          <p:cNvGraphicFramePr>
            <a:graphicFrameLocks noChangeAspect="1"/>
          </p:cNvGraphicFramePr>
          <p:nvPr/>
        </p:nvGraphicFramePr>
        <p:xfrm>
          <a:off x="261938" y="3305175"/>
          <a:ext cx="8748712" cy="1200150"/>
        </p:xfrm>
        <a:graphic>
          <a:graphicData uri="http://schemas.openxmlformats.org/presentationml/2006/ole">
            <mc:AlternateContent xmlns:mc="http://schemas.openxmlformats.org/markup-compatibility/2006">
              <mc:Choice xmlns:v="urn:schemas-microsoft-com:vml" Requires="v">
                <p:oleObj spid="_x0000_s426032" name="公式" r:id="rId7" imgW="2946240" imgH="393480" progId="Equation.3">
                  <p:embed/>
                </p:oleObj>
              </mc:Choice>
              <mc:Fallback>
                <p:oleObj name="公式" r:id="rId7" imgW="2946240" imgH="39348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1938" y="3305175"/>
                        <a:ext cx="8748712" cy="120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6029" name="Object 4">
            <a:extLst>
              <a:ext uri="{FF2B5EF4-FFF2-40B4-BE49-F238E27FC236}">
                <a16:creationId xmlns:a16="http://schemas.microsoft.com/office/drawing/2014/main" id="{4208A3D4-E684-44DA-8DD4-4D691ECECB6A}"/>
              </a:ext>
            </a:extLst>
          </p:cNvPr>
          <p:cNvGraphicFramePr>
            <a:graphicFrameLocks noChangeAspect="1"/>
          </p:cNvGraphicFramePr>
          <p:nvPr/>
        </p:nvGraphicFramePr>
        <p:xfrm>
          <a:off x="298450" y="4457700"/>
          <a:ext cx="7880350" cy="2943225"/>
        </p:xfrm>
        <a:graphic>
          <a:graphicData uri="http://schemas.openxmlformats.org/presentationml/2006/ole">
            <mc:AlternateContent xmlns:mc="http://schemas.openxmlformats.org/markup-compatibility/2006">
              <mc:Choice xmlns:v="urn:schemas-microsoft-com:vml" Requires="v">
                <p:oleObj spid="_x0000_s426033" name="公式" r:id="rId9" imgW="2654280" imgH="965160" progId="Equation.3">
                  <p:embed/>
                </p:oleObj>
              </mc:Choice>
              <mc:Fallback>
                <p:oleObj name="公式" r:id="rId9" imgW="2654280" imgH="965160"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8450" y="4457700"/>
                        <a:ext cx="7880350" cy="294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5989"/>
                                        </p:tgtEl>
                                        <p:attrNameLst>
                                          <p:attrName>style.visibility</p:attrName>
                                        </p:attrNameLst>
                                      </p:cBhvr>
                                      <p:to>
                                        <p:strVal val="visible"/>
                                      </p:to>
                                    </p:set>
                                    <p:animEffect transition="in" filter="blinds(horizontal)">
                                      <p:cBhvr>
                                        <p:cTn id="7" dur="500"/>
                                        <p:tgtEl>
                                          <p:spTgt spid="4259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26027"/>
                                        </p:tgtEl>
                                        <p:attrNameLst>
                                          <p:attrName>style.visibility</p:attrName>
                                        </p:attrNameLst>
                                      </p:cBhvr>
                                      <p:to>
                                        <p:strVal val="visible"/>
                                      </p:to>
                                    </p:set>
                                    <p:animEffect transition="in" filter="blinds(horizontal)">
                                      <p:cBhvr>
                                        <p:cTn id="12" dur="500"/>
                                        <p:tgtEl>
                                          <p:spTgt spid="4260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26028"/>
                                        </p:tgtEl>
                                        <p:attrNameLst>
                                          <p:attrName>style.visibility</p:attrName>
                                        </p:attrNameLst>
                                      </p:cBhvr>
                                      <p:to>
                                        <p:strVal val="visible"/>
                                      </p:to>
                                    </p:set>
                                    <p:animEffect transition="in" filter="blinds(horizontal)">
                                      <p:cBhvr>
                                        <p:cTn id="17" dur="500"/>
                                        <p:tgtEl>
                                          <p:spTgt spid="4260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26029"/>
                                        </p:tgtEl>
                                        <p:attrNameLst>
                                          <p:attrName>style.visibility</p:attrName>
                                        </p:attrNameLst>
                                      </p:cBhvr>
                                      <p:to>
                                        <p:strVal val="visible"/>
                                      </p:to>
                                    </p:set>
                                    <p:animEffect transition="in" filter="blinds(horizontal)">
                                      <p:cBhvr>
                                        <p:cTn id="22" dur="500"/>
                                        <p:tgtEl>
                                          <p:spTgt spid="426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1">
            <a:extLst>
              <a:ext uri="{FF2B5EF4-FFF2-40B4-BE49-F238E27FC236}">
                <a16:creationId xmlns:a16="http://schemas.microsoft.com/office/drawing/2014/main" id="{E1EC7C1C-6D29-4F90-A157-CB449E4C0084}"/>
              </a:ext>
            </a:extLst>
          </p:cNvPr>
          <p:cNvSpPr>
            <a:spLocks noGrp="1"/>
          </p:cNvSpPr>
          <p:nvPr>
            <p:ph type="ftr" sz="quarter" idx="10"/>
          </p:nvPr>
        </p:nvSpPr>
        <p:spPr/>
        <p:txBody>
          <a:bodyPr/>
          <a:lstStyle/>
          <a:p>
            <a:fld id="{7E5B9953-6B85-44F9-A219-013890DC539A}" type="slidenum">
              <a:rPr lang="en-US" altLang="zh-CN"/>
              <a:pPr/>
              <a:t>22</a:t>
            </a:fld>
            <a:endParaRPr lang="en-US" altLang="zh-CN"/>
          </a:p>
        </p:txBody>
      </p:sp>
      <p:grpSp>
        <p:nvGrpSpPr>
          <p:cNvPr id="3" name="Group 7">
            <a:extLst>
              <a:ext uri="{FF2B5EF4-FFF2-40B4-BE49-F238E27FC236}">
                <a16:creationId xmlns:a16="http://schemas.microsoft.com/office/drawing/2014/main" id="{0F6120E4-DCEC-4BA8-BBAB-8C2FBE1E1D6A}"/>
              </a:ext>
            </a:extLst>
          </p:cNvPr>
          <p:cNvGrpSpPr>
            <a:grpSpLocks/>
          </p:cNvGrpSpPr>
          <p:nvPr/>
        </p:nvGrpSpPr>
        <p:grpSpPr bwMode="auto">
          <a:xfrm>
            <a:off x="225425" y="3305175"/>
            <a:ext cx="8858250" cy="2374900"/>
            <a:chOff x="278" y="3093"/>
            <a:chExt cx="3653" cy="953"/>
          </a:xfrm>
        </p:grpSpPr>
        <p:graphicFrame>
          <p:nvGraphicFramePr>
            <p:cNvPr id="427013" name="Object 8">
              <a:extLst>
                <a:ext uri="{FF2B5EF4-FFF2-40B4-BE49-F238E27FC236}">
                  <a16:creationId xmlns:a16="http://schemas.microsoft.com/office/drawing/2014/main" id="{9C2F9D71-91F1-42F9-8CA3-53F52BE00A78}"/>
                </a:ext>
              </a:extLst>
            </p:cNvPr>
            <p:cNvGraphicFramePr>
              <a:graphicFrameLocks noChangeAspect="1"/>
            </p:cNvGraphicFramePr>
            <p:nvPr/>
          </p:nvGraphicFramePr>
          <p:xfrm>
            <a:off x="278" y="3093"/>
            <a:ext cx="3653" cy="529"/>
          </p:xfrm>
          <a:graphic>
            <a:graphicData uri="http://schemas.openxmlformats.org/presentationml/2006/ole">
              <mc:AlternateContent xmlns:mc="http://schemas.openxmlformats.org/markup-compatibility/2006">
                <mc:Choice xmlns:v="urn:schemas-microsoft-com:vml" Requires="v">
                  <p:oleObj spid="_x0000_s427025" name="Equation" r:id="rId3" imgW="3048000" imgH="444500" progId="Equation.3">
                    <p:embed/>
                  </p:oleObj>
                </mc:Choice>
                <mc:Fallback>
                  <p:oleObj name="Equation" r:id="rId3" imgW="3048000" imgH="4445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 y="3093"/>
                          <a:ext cx="3653" cy="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7014" name="Object 9">
              <a:extLst>
                <a:ext uri="{FF2B5EF4-FFF2-40B4-BE49-F238E27FC236}">
                  <a16:creationId xmlns:a16="http://schemas.microsoft.com/office/drawing/2014/main" id="{F0CABBAB-6029-4E27-8C20-2C76886191B7}"/>
                </a:ext>
              </a:extLst>
            </p:cNvPr>
            <p:cNvGraphicFramePr>
              <a:graphicFrameLocks noChangeAspect="1"/>
            </p:cNvGraphicFramePr>
            <p:nvPr/>
          </p:nvGraphicFramePr>
          <p:xfrm>
            <a:off x="1372" y="3545"/>
            <a:ext cx="1860" cy="501"/>
          </p:xfrm>
          <a:graphic>
            <a:graphicData uri="http://schemas.openxmlformats.org/presentationml/2006/ole">
              <mc:AlternateContent xmlns:mc="http://schemas.openxmlformats.org/markup-compatibility/2006">
                <mc:Choice xmlns:v="urn:schemas-microsoft-com:vml" Requires="v">
                  <p:oleObj spid="_x0000_s427026" name="Equation" r:id="rId5" imgW="1447172" imgH="393529" progId="Equation.3">
                    <p:embed/>
                  </p:oleObj>
                </mc:Choice>
                <mc:Fallback>
                  <p:oleObj name="Equation" r:id="rId5" imgW="1447172" imgH="393529"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2" y="3545"/>
                          <a:ext cx="1860" cy="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27023" name="Rectangle 15">
            <a:extLst>
              <a:ext uri="{FF2B5EF4-FFF2-40B4-BE49-F238E27FC236}">
                <a16:creationId xmlns:a16="http://schemas.microsoft.com/office/drawing/2014/main" id="{7022A35A-6CAB-4183-8001-AE7E40A792F2}"/>
              </a:ext>
            </a:extLst>
          </p:cNvPr>
          <p:cNvSpPr>
            <a:spLocks noChangeArrowheads="1"/>
          </p:cNvSpPr>
          <p:nvPr/>
        </p:nvSpPr>
        <p:spPr bwMode="auto">
          <a:xfrm>
            <a:off x="225425" y="209550"/>
            <a:ext cx="225425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953" tIns="48976" rIns="97953" bIns="48976">
            <a:spAutoFit/>
          </a:bodyPr>
          <a:lstStyle>
            <a:lvl1pPr marL="366713" indent="-366713"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50000"/>
              </a:spcBef>
            </a:pPr>
            <a:r>
              <a:rPr kumimoji="0" lang="zh-CN" altLang="zh-CN" sz="3600">
                <a:ea typeface="楷体_GB2312" pitchFamily="49" charset="-122"/>
              </a:rPr>
              <a:t>例</a:t>
            </a:r>
            <a:r>
              <a:rPr kumimoji="0" lang="en-US" altLang="zh-CN" sz="3600">
                <a:ea typeface="楷体_GB2312" pitchFamily="49" charset="-122"/>
              </a:rPr>
              <a:t>2.4 </a:t>
            </a:r>
            <a:r>
              <a:rPr kumimoji="0" lang="zh-CN" altLang="en-US" sz="3600">
                <a:ea typeface="楷体_GB2312" pitchFamily="49" charset="-122"/>
              </a:rPr>
              <a:t>解：</a:t>
            </a:r>
          </a:p>
        </p:txBody>
      </p:sp>
      <p:sp>
        <p:nvSpPr>
          <p:cNvPr id="427024" name="Rectangle 16">
            <a:extLst>
              <a:ext uri="{FF2B5EF4-FFF2-40B4-BE49-F238E27FC236}">
                <a16:creationId xmlns:a16="http://schemas.microsoft.com/office/drawing/2014/main" id="{AF6F8A9A-2E37-498A-859F-BA3E35170C95}"/>
              </a:ext>
            </a:extLst>
          </p:cNvPr>
          <p:cNvSpPr>
            <a:spLocks noChangeArrowheads="1"/>
          </p:cNvSpPr>
          <p:nvPr/>
        </p:nvSpPr>
        <p:spPr bwMode="auto">
          <a:xfrm>
            <a:off x="225425" y="1073150"/>
            <a:ext cx="8785225" cy="19272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69" tIns="48984" rIns="97969" bIns="48984">
            <a:spAutoFit/>
          </a:bodyPr>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marL="490538"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marL="979488"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marL="147002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marL="19589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marL="24161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8733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3305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877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4000">
                <a:ea typeface="楷体_GB2312" pitchFamily="49" charset="-122"/>
                <a:cs typeface="Times New Roman" panose="02020603050405020304" pitchFamily="18" charset="0"/>
              </a:rPr>
              <a:t></a:t>
            </a:r>
            <a:r>
              <a:rPr lang="en-US" altLang="zh-CN" sz="4000" baseline="-25000">
                <a:ea typeface="楷体_GB2312" pitchFamily="49" charset="-122"/>
                <a:cs typeface="Times New Roman" panose="02020603050405020304" pitchFamily="18" charset="0"/>
              </a:rPr>
              <a:t>r</a:t>
            </a:r>
            <a:r>
              <a:rPr lang="en-US" altLang="zh-CN" sz="4000" i="1">
                <a:ea typeface="楷体_GB2312" pitchFamily="49" charset="-122"/>
                <a:cs typeface="Times New Roman" panose="02020603050405020304" pitchFamily="18" charset="0"/>
              </a:rPr>
              <a:t>G</a:t>
            </a:r>
            <a:r>
              <a:rPr lang="en-US" altLang="zh-CN" sz="4000" baseline="-25000">
                <a:ea typeface="楷体_GB2312" pitchFamily="49" charset="-122"/>
                <a:cs typeface="Times New Roman" panose="02020603050405020304" pitchFamily="18" charset="0"/>
              </a:rPr>
              <a:t>m</a:t>
            </a:r>
            <a:r>
              <a:rPr lang="en-US" altLang="zh-CN" sz="4000" baseline="30000">
                <a:ea typeface="Arial Unicode MS" pitchFamily="34" charset="-122"/>
                <a:cs typeface="Times New Roman" panose="02020603050405020304" pitchFamily="18" charset="0"/>
              </a:rPr>
              <a:t>Ɵ</a:t>
            </a:r>
            <a:r>
              <a:rPr lang="en-US" altLang="zh-CN" sz="4000">
                <a:ea typeface="Arial Unicode MS" pitchFamily="34" charset="-122"/>
                <a:cs typeface="Times New Roman" panose="02020603050405020304" pitchFamily="18" charset="0"/>
              </a:rPr>
              <a:t>(</a:t>
            </a:r>
            <a:r>
              <a:rPr lang="en-US" altLang="zh-CN" sz="4000" i="1">
                <a:ea typeface="Arial Unicode MS" pitchFamily="34" charset="-122"/>
                <a:cs typeface="Times New Roman" panose="02020603050405020304" pitchFamily="18" charset="0"/>
              </a:rPr>
              <a:t>T</a:t>
            </a:r>
            <a:r>
              <a:rPr lang="en-US" altLang="zh-CN" sz="4000">
                <a:ea typeface="Arial Unicode MS" pitchFamily="34" charset="-122"/>
                <a:cs typeface="Times New Roman" panose="02020603050405020304" pitchFamily="18" charset="0"/>
              </a:rPr>
              <a:t>)</a:t>
            </a:r>
            <a:r>
              <a:rPr lang="en-US" altLang="zh-CN" sz="4000" b="0">
                <a:ea typeface="楷体_GB2312" pitchFamily="49" charset="-122"/>
                <a:cs typeface="Times New Roman" panose="02020603050405020304" pitchFamily="18" charset="0"/>
              </a:rPr>
              <a:t> </a:t>
            </a:r>
            <a:r>
              <a:rPr lang="en-US" altLang="zh-CN" sz="4000">
                <a:ea typeface="楷体_GB2312" pitchFamily="49" charset="-122"/>
                <a:cs typeface="Times New Roman" panose="02020603050405020304" pitchFamily="18" charset="0"/>
              </a:rPr>
              <a:t>= </a:t>
            </a:r>
            <a:r>
              <a:rPr lang="en-US" altLang="zh-CN" sz="4000" i="1">
                <a:ea typeface="楷体_GB2312" pitchFamily="49" charset="-122"/>
                <a:cs typeface="Times New Roman" panose="02020603050405020304" pitchFamily="18" charset="0"/>
              </a:rPr>
              <a:t>RT</a:t>
            </a:r>
            <a:r>
              <a:rPr lang="en-US" altLang="zh-CN" sz="4000" b="0" i="1">
                <a:ea typeface="楷体_GB2312" pitchFamily="49" charset="-122"/>
                <a:cs typeface="Times New Roman" panose="02020603050405020304" pitchFamily="18" charset="0"/>
              </a:rPr>
              <a:t> </a:t>
            </a:r>
            <a:r>
              <a:rPr lang="en-US" altLang="zh-CN" sz="4000">
                <a:ea typeface="楷体_GB2312" pitchFamily="49" charset="-122"/>
                <a:cs typeface="Times New Roman" panose="02020603050405020304" pitchFamily="18" charset="0"/>
              </a:rPr>
              <a:t>ln</a:t>
            </a:r>
            <a:r>
              <a:rPr lang="en-US" altLang="zh-CN" sz="4000" i="1">
                <a:ea typeface="楷体_GB2312" pitchFamily="49" charset="-122"/>
                <a:cs typeface="Times New Roman" panose="02020603050405020304" pitchFamily="18" charset="0"/>
              </a:rPr>
              <a:t>K</a:t>
            </a:r>
            <a:r>
              <a:rPr lang="en-US" altLang="zh-CN" sz="4000" baseline="30000">
                <a:ea typeface="Arial Unicode MS" pitchFamily="34" charset="-122"/>
                <a:cs typeface="Times New Roman" panose="02020603050405020304" pitchFamily="18" charset="0"/>
              </a:rPr>
              <a:t>Ɵ</a:t>
            </a:r>
          </a:p>
          <a:p>
            <a:pPr algn="just"/>
            <a:r>
              <a:rPr lang="en-US" altLang="zh-CN" sz="4000">
                <a:ea typeface="Arial Unicode MS" pitchFamily="34" charset="-122"/>
                <a:cs typeface="Times New Roman" panose="02020603050405020304" pitchFamily="18" charset="0"/>
              </a:rPr>
              <a:t>= 8.314 J • mol</a:t>
            </a:r>
            <a:r>
              <a:rPr lang="en-US" altLang="zh-CN" sz="4000" baseline="30000">
                <a:ea typeface="Arial Unicode MS" pitchFamily="34" charset="-122"/>
                <a:cs typeface="Times New Roman" panose="02020603050405020304" pitchFamily="18" charset="0"/>
              </a:rPr>
              <a:t>1 </a:t>
            </a:r>
            <a:r>
              <a:rPr lang="en-US" altLang="zh-CN" sz="4000">
                <a:ea typeface="Arial Unicode MS" pitchFamily="34" charset="-122"/>
                <a:cs typeface="Times New Roman" panose="02020603050405020304" pitchFamily="18" charset="0"/>
              </a:rPr>
              <a:t>• K</a:t>
            </a:r>
            <a:r>
              <a:rPr lang="en-US" altLang="zh-CN" sz="4000" baseline="30000">
                <a:ea typeface="Arial Unicode MS" pitchFamily="34" charset="-122"/>
                <a:cs typeface="Times New Roman" panose="02020603050405020304" pitchFamily="18" charset="0"/>
              </a:rPr>
              <a:t>1</a:t>
            </a:r>
            <a:r>
              <a:rPr lang="en-US" altLang="zh-CN" sz="4000">
                <a:ea typeface="Arial Unicode MS" pitchFamily="34" charset="-122"/>
                <a:cs typeface="Times New Roman" panose="02020603050405020304" pitchFamily="18" charset="0"/>
              </a:rPr>
              <a:t>  800 K  ln219</a:t>
            </a:r>
          </a:p>
          <a:p>
            <a:pPr algn="just"/>
            <a:r>
              <a:rPr lang="en-US" altLang="zh-CN" sz="4000">
                <a:ea typeface="Arial Unicode MS" pitchFamily="34" charset="-122"/>
                <a:cs typeface="Times New Roman" panose="02020603050405020304" pitchFamily="18" charset="0"/>
              </a:rPr>
              <a:t>= 3.58  10</a:t>
            </a:r>
            <a:r>
              <a:rPr lang="en-US" altLang="zh-CN" sz="4000" baseline="30000">
                <a:ea typeface="Arial Unicode MS" pitchFamily="34" charset="-122"/>
                <a:cs typeface="Times New Roman" panose="02020603050405020304" pitchFamily="18" charset="0"/>
              </a:rPr>
              <a:t>4</a:t>
            </a:r>
            <a:r>
              <a:rPr lang="en-US" altLang="zh-CN" sz="4000">
                <a:ea typeface="Arial Unicode MS" pitchFamily="34" charset="-122"/>
                <a:cs typeface="Times New Roman" panose="02020603050405020304" pitchFamily="18" charset="0"/>
              </a:rPr>
              <a:t> J•mol</a:t>
            </a:r>
            <a:r>
              <a:rPr lang="en-US" altLang="zh-CN" sz="4000" baseline="30000">
                <a:ea typeface="Arial Unicode MS" pitchFamily="34" charset="-122"/>
                <a:cs typeface="Times New Roman" panose="02020603050405020304" pitchFamily="18" charset="0"/>
              </a:rPr>
              <a:t>1</a:t>
            </a:r>
            <a:endParaRPr lang="en-US" altLang="zh-CN" sz="4000">
              <a:ea typeface="Arial Unicode MS"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vertic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27024"/>
                                        </p:tgtEl>
                                        <p:attrNameLst>
                                          <p:attrName>style.visibility</p:attrName>
                                        </p:attrNameLst>
                                      </p:cBhvr>
                                      <p:to>
                                        <p:strVal val="visible"/>
                                      </p:to>
                                    </p:set>
                                    <p:animEffect transition="in" filter="blinds(horizontal)">
                                      <p:cBhvr>
                                        <p:cTn id="10" dur="500"/>
                                        <p:tgtEl>
                                          <p:spTgt spid="427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a:extLst>
              <a:ext uri="{FF2B5EF4-FFF2-40B4-BE49-F238E27FC236}">
                <a16:creationId xmlns:a16="http://schemas.microsoft.com/office/drawing/2014/main" id="{6CCC2B43-63CF-4AEC-BC48-CCB32F6E6724}"/>
              </a:ext>
            </a:extLst>
          </p:cNvPr>
          <p:cNvSpPr>
            <a:spLocks noGrp="1"/>
          </p:cNvSpPr>
          <p:nvPr>
            <p:ph type="ftr" sz="quarter" idx="10"/>
          </p:nvPr>
        </p:nvSpPr>
        <p:spPr/>
        <p:txBody>
          <a:bodyPr/>
          <a:lstStyle/>
          <a:p>
            <a:fld id="{7202F436-6570-4A14-BDC7-AC4B1FC11788}" type="slidenum">
              <a:rPr lang="en-US" altLang="zh-CN"/>
              <a:pPr/>
              <a:t>23</a:t>
            </a:fld>
            <a:endParaRPr lang="en-US" altLang="zh-CN"/>
          </a:p>
        </p:txBody>
      </p:sp>
      <p:sp>
        <p:nvSpPr>
          <p:cNvPr id="429058" name="Rectangle 2">
            <a:extLst>
              <a:ext uri="{FF2B5EF4-FFF2-40B4-BE49-F238E27FC236}">
                <a16:creationId xmlns:a16="http://schemas.microsoft.com/office/drawing/2014/main" id="{C88CFD97-9B66-4C24-8311-1A1C60C01DEF}"/>
              </a:ext>
            </a:extLst>
          </p:cNvPr>
          <p:cNvSpPr>
            <a:spLocks noChangeArrowheads="1"/>
          </p:cNvSpPr>
          <p:nvPr/>
        </p:nvSpPr>
        <p:spPr bwMode="auto">
          <a:xfrm>
            <a:off x="153988" y="209550"/>
            <a:ext cx="9072562"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53" tIns="48976" rIns="97953" bIns="48976">
            <a:spAutoFit/>
          </a:bodyPr>
          <a:lstStyle/>
          <a:p>
            <a:pPr algn="ctr">
              <a:spcBef>
                <a:spcPct val="20000"/>
              </a:spcBef>
            </a:pPr>
            <a:r>
              <a:rPr lang="en-US" altLang="zh-CN" sz="4000"/>
              <a:t>2.2.3 </a:t>
            </a:r>
            <a:r>
              <a:rPr lang="zh-CN" altLang="en-US" sz="4000"/>
              <a:t>化学平衡的移动及温度对平衡常数的影响</a:t>
            </a:r>
          </a:p>
        </p:txBody>
      </p:sp>
      <p:sp>
        <p:nvSpPr>
          <p:cNvPr id="429061" name="Rectangle 3">
            <a:extLst>
              <a:ext uri="{FF2B5EF4-FFF2-40B4-BE49-F238E27FC236}">
                <a16:creationId xmlns:a16="http://schemas.microsoft.com/office/drawing/2014/main" id="{B6BEFF99-8EA7-4E77-BE2C-93CCF8BA6178}"/>
              </a:ext>
            </a:extLst>
          </p:cNvPr>
          <p:cNvSpPr>
            <a:spLocks noChangeArrowheads="1"/>
          </p:cNvSpPr>
          <p:nvPr/>
        </p:nvSpPr>
        <p:spPr bwMode="auto">
          <a:xfrm>
            <a:off x="369888" y="1649413"/>
            <a:ext cx="878522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56" tIns="48978" rIns="97956" bIns="48978"/>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marL="795338" indent="-304800"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marL="1223963"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marL="2205038" indent="-246063"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marL="26622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194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766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338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spcBef>
                <a:spcPct val="20000"/>
              </a:spcBef>
              <a:buClr>
                <a:schemeClr val="accent1"/>
              </a:buClr>
              <a:buSzPct val="65000"/>
              <a:buFont typeface="Wingdings" panose="05000000000000000000" pitchFamily="2" charset="2"/>
              <a:buNone/>
            </a:pPr>
            <a:r>
              <a:rPr kumimoji="0" lang="en-US" altLang="zh-CN" sz="3600" b="0">
                <a:latin typeface="楷体_GB2312" pitchFamily="49" charset="-122"/>
              </a:rPr>
              <a:t>    </a:t>
            </a:r>
            <a:r>
              <a:rPr kumimoji="0" lang="zh-CN" altLang="en-US" sz="3600">
                <a:latin typeface="楷体_GB2312" pitchFamily="49" charset="-122"/>
                <a:ea typeface="楷体_GB2312" pitchFamily="49" charset="-122"/>
              </a:rPr>
              <a:t>化学平衡是一种动态平衡。平衡只是相对的、暂时的，一旦条件改变，平衡状态就会遭到破坏，变为非平衡状态，经过一定的时间，在新的条件下又建立起新的平衡。此时，各物质的浓度已发生改变。</a:t>
            </a:r>
          </a:p>
          <a:p>
            <a:pPr algn="just">
              <a:lnSpc>
                <a:spcPct val="110000"/>
              </a:lnSpc>
              <a:spcBef>
                <a:spcPct val="20000"/>
              </a:spcBef>
              <a:buClr>
                <a:schemeClr val="accent1"/>
              </a:buClr>
              <a:buSzPct val="65000"/>
              <a:buFont typeface="Wingdings" panose="05000000000000000000" pitchFamily="2" charset="2"/>
              <a:buNone/>
            </a:pPr>
            <a:r>
              <a:rPr kumimoji="0" lang="zh-CN" altLang="zh-CN" sz="3600">
                <a:latin typeface="Arial" panose="020B0604020202020204" pitchFamily="34" charset="0"/>
                <a:ea typeface="楷体_GB2312" pitchFamily="49" charset="-122"/>
              </a:rPr>
              <a:t>   </a:t>
            </a:r>
            <a:r>
              <a:rPr kumimoji="0" lang="zh-CN" altLang="en-US" sz="3600">
                <a:latin typeface="Arial" panose="020B0604020202020204" pitchFamily="34" charset="0"/>
                <a:ea typeface="楷体_GB2312" pitchFamily="49" charset="-122"/>
              </a:rPr>
              <a:t>        </a:t>
            </a:r>
            <a:r>
              <a:rPr kumimoji="0" lang="zh-CN" altLang="en-US" sz="4000">
                <a:solidFill>
                  <a:srgbClr val="0000FF"/>
                </a:solidFill>
                <a:latin typeface="Arial" panose="020B0604020202020204" pitchFamily="34" charset="0"/>
                <a:ea typeface="楷体_GB2312" pitchFamily="49" charset="-122"/>
              </a:rPr>
              <a:t>因条件的改变使化学反应从原来的平衡状态转变到新的平衡状态的过程叫做化学平衡移动</a:t>
            </a:r>
            <a:r>
              <a:rPr kumimoji="0" lang="zh-CN" altLang="en-US" sz="4000">
                <a:latin typeface="Arial" panose="020B0604020202020204" pitchFamily="34" charset="0"/>
                <a:ea typeface="楷体_GB2312" pitchFamily="49" charset="-122"/>
              </a:rPr>
              <a:t>。</a:t>
            </a:r>
            <a:endParaRPr kumimoji="0" lang="zh-CN" altLang="zh-CN" sz="360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9061">
                                            <p:txEl>
                                              <p:pRg st="0" end="0"/>
                                            </p:txEl>
                                          </p:spTgt>
                                        </p:tgtEl>
                                        <p:attrNameLst>
                                          <p:attrName>style.visibility</p:attrName>
                                        </p:attrNameLst>
                                      </p:cBhvr>
                                      <p:to>
                                        <p:strVal val="visible"/>
                                      </p:to>
                                    </p:set>
                                    <p:animEffect transition="in" filter="dissolve">
                                      <p:cBhvr>
                                        <p:cTn id="7" dur="500"/>
                                        <p:tgtEl>
                                          <p:spTgt spid="42906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29061">
                                            <p:txEl>
                                              <p:pRg st="1" end="1"/>
                                            </p:txEl>
                                          </p:spTgt>
                                        </p:tgtEl>
                                        <p:attrNameLst>
                                          <p:attrName>style.visibility</p:attrName>
                                        </p:attrNameLst>
                                      </p:cBhvr>
                                      <p:to>
                                        <p:strVal val="visible"/>
                                      </p:to>
                                    </p:set>
                                    <p:animEffect transition="in" filter="dissolve">
                                      <p:cBhvr>
                                        <p:cTn id="12" dur="500"/>
                                        <p:tgtEl>
                                          <p:spTgt spid="42906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1"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页脚占位符 3">
            <a:extLst>
              <a:ext uri="{FF2B5EF4-FFF2-40B4-BE49-F238E27FC236}">
                <a16:creationId xmlns:a16="http://schemas.microsoft.com/office/drawing/2014/main" id="{1F32CA2B-F2D4-4577-8DB1-B81528002B04}"/>
              </a:ext>
            </a:extLst>
          </p:cNvPr>
          <p:cNvSpPr>
            <a:spLocks noGrp="1"/>
          </p:cNvSpPr>
          <p:nvPr>
            <p:ph type="ftr" sz="quarter" idx="10"/>
          </p:nvPr>
        </p:nvSpPr>
        <p:spPr/>
        <p:txBody>
          <a:bodyPr/>
          <a:lstStyle/>
          <a:p>
            <a:fld id="{C5743C88-CBE3-48A5-BE73-74F0DE5F4448}" type="slidenum">
              <a:rPr lang="en-US" altLang="zh-CN"/>
              <a:pPr/>
              <a:t>24</a:t>
            </a:fld>
            <a:endParaRPr lang="en-US" altLang="zh-CN"/>
          </a:p>
        </p:txBody>
      </p:sp>
      <p:sp>
        <p:nvSpPr>
          <p:cNvPr id="471042" name="Rectangle 2">
            <a:extLst>
              <a:ext uri="{FF2B5EF4-FFF2-40B4-BE49-F238E27FC236}">
                <a16:creationId xmlns:a16="http://schemas.microsoft.com/office/drawing/2014/main" id="{602A03F5-C45B-4681-9CFC-D0738956F799}"/>
              </a:ext>
            </a:extLst>
          </p:cNvPr>
          <p:cNvSpPr>
            <a:spLocks noGrp="1" noChangeArrowheads="1"/>
          </p:cNvSpPr>
          <p:nvPr>
            <p:ph type="title"/>
          </p:nvPr>
        </p:nvSpPr>
        <p:spPr>
          <a:xfrm>
            <a:off x="153988" y="209550"/>
            <a:ext cx="8096250" cy="1008063"/>
          </a:xfrm>
        </p:spPr>
        <p:txBody>
          <a:bodyPr/>
          <a:lstStyle/>
          <a:p>
            <a:r>
              <a:rPr lang="zh-CN" altLang="en-US">
                <a:solidFill>
                  <a:schemeClr val="tx1"/>
                </a:solidFill>
                <a:ea typeface="宋体" panose="02010600030101010101" pitchFamily="2" charset="-122"/>
              </a:rPr>
              <a:t>勒夏特列</a:t>
            </a:r>
            <a:r>
              <a:rPr lang="en-US" altLang="zh-CN">
                <a:solidFill>
                  <a:schemeClr val="tx1"/>
                </a:solidFill>
                <a:ea typeface="宋体" panose="02010600030101010101" pitchFamily="2" charset="-122"/>
              </a:rPr>
              <a:t>(Le Chatelier)</a:t>
            </a:r>
            <a:r>
              <a:rPr lang="zh-CN" altLang="en-US">
                <a:solidFill>
                  <a:schemeClr val="tx1"/>
                </a:solidFill>
                <a:ea typeface="宋体" panose="02010600030101010101" pitchFamily="2" charset="-122"/>
              </a:rPr>
              <a:t>原理</a:t>
            </a:r>
          </a:p>
        </p:txBody>
      </p:sp>
      <p:sp>
        <p:nvSpPr>
          <p:cNvPr id="471044" name="Rectangle 4">
            <a:extLst>
              <a:ext uri="{FF2B5EF4-FFF2-40B4-BE49-F238E27FC236}">
                <a16:creationId xmlns:a16="http://schemas.microsoft.com/office/drawing/2014/main" id="{B204C0AF-7A3E-466B-8192-530B37A56B4E}"/>
              </a:ext>
            </a:extLst>
          </p:cNvPr>
          <p:cNvSpPr>
            <a:spLocks noGrp="1" noChangeArrowheads="1"/>
          </p:cNvSpPr>
          <p:nvPr>
            <p:ph type="body" idx="1"/>
          </p:nvPr>
        </p:nvSpPr>
        <p:spPr>
          <a:xfrm>
            <a:off x="298450" y="1217613"/>
            <a:ext cx="8785225" cy="2232025"/>
          </a:xfrm>
        </p:spPr>
        <p:txBody>
          <a:bodyPr/>
          <a:lstStyle/>
          <a:p>
            <a:pPr marL="0" indent="0" algn="just">
              <a:spcBef>
                <a:spcPct val="0"/>
              </a:spcBef>
            </a:pPr>
            <a:r>
              <a:rPr lang="en-US" altLang="zh-CN" sz="4400">
                <a:solidFill>
                  <a:schemeClr val="tx1"/>
                </a:solidFill>
              </a:rPr>
              <a:t>        </a:t>
            </a:r>
            <a:r>
              <a:rPr lang="zh-CN" altLang="en-US" sz="4400">
                <a:solidFill>
                  <a:schemeClr val="tx1"/>
                </a:solidFill>
              </a:rPr>
              <a:t>假如改变平衡系统的条件之一，如温度、压强或浓度，平衡就向减弱这个改变的方向移动。</a:t>
            </a:r>
          </a:p>
        </p:txBody>
      </p:sp>
      <p:sp>
        <p:nvSpPr>
          <p:cNvPr id="471045" name="Rectangle 5">
            <a:extLst>
              <a:ext uri="{FF2B5EF4-FFF2-40B4-BE49-F238E27FC236}">
                <a16:creationId xmlns:a16="http://schemas.microsoft.com/office/drawing/2014/main" id="{79F9A257-E0DF-4F2F-B7BB-AC4B5553D26E}"/>
              </a:ext>
            </a:extLst>
          </p:cNvPr>
          <p:cNvSpPr>
            <a:spLocks noChangeArrowheads="1"/>
          </p:cNvSpPr>
          <p:nvPr/>
        </p:nvSpPr>
        <p:spPr bwMode="auto">
          <a:xfrm>
            <a:off x="298450" y="3665538"/>
            <a:ext cx="8496300"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53" tIns="48976" rIns="97953" bIns="48976"/>
          <a:lstStyle>
            <a:lvl1pPr algn="l" defTabSz="979488">
              <a:spcBef>
                <a:spcPct val="20000"/>
              </a:spcBef>
              <a:defRPr kumimoji="1" sz="4300" b="1">
                <a:solidFill>
                  <a:srgbClr val="FFFFFF"/>
                </a:solidFill>
                <a:latin typeface="Times New Roman" panose="02020603050405020304" pitchFamily="18" charset="0"/>
                <a:ea typeface="楷体_GB2312" pitchFamily="49" charset="-122"/>
              </a:defRPr>
            </a:lvl1pPr>
            <a:lvl2pPr marL="846138" indent="-304800" algn="l" defTabSz="979488">
              <a:spcBef>
                <a:spcPct val="20000"/>
              </a:spcBef>
              <a:buChar char="–"/>
              <a:defRPr kumimoji="1" sz="3000">
                <a:solidFill>
                  <a:schemeClr val="tx1"/>
                </a:solidFill>
                <a:latin typeface="Times New Roman" panose="02020603050405020304" pitchFamily="18" charset="0"/>
                <a:ea typeface="宋体" panose="02010600030101010101" pitchFamily="2" charset="-122"/>
              </a:defRPr>
            </a:lvl2pPr>
            <a:lvl3pPr marL="1270000" indent="-244475" algn="l" defTabSz="979488">
              <a:spcBef>
                <a:spcPct val="20000"/>
              </a:spcBef>
              <a:buChar char="•"/>
              <a:defRPr kumimoji="1" sz="2600">
                <a:solidFill>
                  <a:schemeClr val="tx1"/>
                </a:solidFill>
                <a:latin typeface="Times New Roman" panose="02020603050405020304" pitchFamily="18" charset="0"/>
                <a:ea typeface="宋体" panose="02010600030101010101" pitchFamily="2" charset="-122"/>
              </a:defRPr>
            </a:lvl3pPr>
            <a:lvl4pPr marL="1714500" indent="-244475" algn="l" defTabSz="979488">
              <a:spcBef>
                <a:spcPct val="20000"/>
              </a:spcBef>
              <a:buChar char="–"/>
              <a:defRPr kumimoji="1" sz="2100">
                <a:solidFill>
                  <a:schemeClr val="tx1"/>
                </a:solidFill>
                <a:latin typeface="Times New Roman" panose="02020603050405020304" pitchFamily="18" charset="0"/>
                <a:ea typeface="宋体" panose="02010600030101010101" pitchFamily="2" charset="-122"/>
              </a:defRPr>
            </a:lvl4pPr>
            <a:lvl5pPr marL="2203450" indent="-244475" algn="l" defTabSz="979488">
              <a:spcBef>
                <a:spcPct val="20000"/>
              </a:spcBef>
              <a:buChar char="»"/>
              <a:defRPr kumimoji="1" sz="2100">
                <a:solidFill>
                  <a:schemeClr val="tx1"/>
                </a:solidFill>
                <a:latin typeface="Times New Roman" panose="02020603050405020304" pitchFamily="18" charset="0"/>
                <a:ea typeface="宋体" panose="02010600030101010101" pitchFamily="2" charset="-122"/>
              </a:defRPr>
            </a:lvl5pPr>
            <a:lvl6pPr marL="2660650" indent="-244475" defTabSz="979488" fontAlgn="base">
              <a:spcBef>
                <a:spcPct val="20000"/>
              </a:spcBef>
              <a:spcAft>
                <a:spcPct val="0"/>
              </a:spcAft>
              <a:buChar char="»"/>
              <a:defRPr kumimoji="1" sz="2100">
                <a:solidFill>
                  <a:schemeClr val="tx1"/>
                </a:solidFill>
                <a:latin typeface="Times New Roman" panose="02020603050405020304" pitchFamily="18" charset="0"/>
                <a:ea typeface="宋体" panose="02010600030101010101" pitchFamily="2" charset="-122"/>
              </a:defRPr>
            </a:lvl6pPr>
            <a:lvl7pPr marL="3117850" indent="-244475" defTabSz="979488" fontAlgn="base">
              <a:spcBef>
                <a:spcPct val="20000"/>
              </a:spcBef>
              <a:spcAft>
                <a:spcPct val="0"/>
              </a:spcAft>
              <a:buChar char="»"/>
              <a:defRPr kumimoji="1" sz="2100">
                <a:solidFill>
                  <a:schemeClr val="tx1"/>
                </a:solidFill>
                <a:latin typeface="Times New Roman" panose="02020603050405020304" pitchFamily="18" charset="0"/>
                <a:ea typeface="宋体" panose="02010600030101010101" pitchFamily="2" charset="-122"/>
              </a:defRPr>
            </a:lvl7pPr>
            <a:lvl8pPr marL="3575050" indent="-244475" defTabSz="979488" fontAlgn="base">
              <a:spcBef>
                <a:spcPct val="20000"/>
              </a:spcBef>
              <a:spcAft>
                <a:spcPct val="0"/>
              </a:spcAft>
              <a:buChar char="»"/>
              <a:defRPr kumimoji="1" sz="2100">
                <a:solidFill>
                  <a:schemeClr val="tx1"/>
                </a:solidFill>
                <a:latin typeface="Times New Roman" panose="02020603050405020304" pitchFamily="18" charset="0"/>
                <a:ea typeface="宋体" panose="02010600030101010101" pitchFamily="2" charset="-122"/>
              </a:defRPr>
            </a:lvl8pPr>
            <a:lvl9pPr marL="4032250" indent="-244475" defTabSz="979488" fontAlgn="base">
              <a:spcBef>
                <a:spcPct val="20000"/>
              </a:spcBef>
              <a:spcAft>
                <a:spcPct val="0"/>
              </a:spcAft>
              <a:buChar char="»"/>
              <a:defRPr kumimoji="1" sz="2100">
                <a:solidFill>
                  <a:schemeClr val="tx1"/>
                </a:solidFill>
                <a:latin typeface="Times New Roman" panose="02020603050405020304" pitchFamily="18" charset="0"/>
                <a:ea typeface="宋体" panose="02010600030101010101" pitchFamily="2" charset="-122"/>
              </a:defRPr>
            </a:lvl9pPr>
          </a:lstStyle>
          <a:p>
            <a:pPr algn="just">
              <a:lnSpc>
                <a:spcPct val="110000"/>
              </a:lnSpc>
            </a:pPr>
            <a:r>
              <a:rPr lang="en-US" altLang="zh-CN" sz="4800">
                <a:solidFill>
                  <a:srgbClr val="0000FF"/>
                </a:solidFill>
                <a:ea typeface=""/>
              </a:rPr>
              <a:t>    </a:t>
            </a:r>
            <a:r>
              <a:rPr lang="zh-CN" altLang="en-US" sz="4800">
                <a:solidFill>
                  <a:srgbClr val="0000FF"/>
                </a:solidFill>
                <a:ea typeface=""/>
              </a:rPr>
              <a:t>化学平衡移动的方向，也就是反应自发进行的方向。</a:t>
            </a:r>
          </a:p>
        </p:txBody>
      </p:sp>
      <p:sp>
        <p:nvSpPr>
          <p:cNvPr id="471046" name="AutoShape 6">
            <a:extLst>
              <a:ext uri="{FF2B5EF4-FFF2-40B4-BE49-F238E27FC236}">
                <a16:creationId xmlns:a16="http://schemas.microsoft.com/office/drawing/2014/main" id="{D5179400-6579-440A-9C2A-9EC2DB0CC429}"/>
              </a:ext>
            </a:extLst>
          </p:cNvPr>
          <p:cNvSpPr>
            <a:spLocks noChangeArrowheads="1"/>
          </p:cNvSpPr>
          <p:nvPr/>
        </p:nvSpPr>
        <p:spPr bwMode="auto">
          <a:xfrm>
            <a:off x="2241550" y="6330950"/>
            <a:ext cx="5113338" cy="719138"/>
          </a:xfrm>
          <a:prstGeom prst="wedgeRectCallout">
            <a:avLst>
              <a:gd name="adj1" fmla="val -25319"/>
              <a:gd name="adj2" fmla="val -190176"/>
            </a:avLst>
          </a:prstGeom>
          <a:noFill/>
          <a:ln w="9525" algn="ctr">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53" tIns="48976" rIns="97953" bIns="48976"/>
          <a:lstStyle>
            <a:lvl1pPr marL="366713" indent="-366713"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4000">
                <a:solidFill>
                  <a:srgbClr val="0000FF"/>
                </a:solidFill>
                <a:ea typeface="楷体_GB2312" pitchFamily="49" charset="-122"/>
              </a:rPr>
              <a:t>最小自由能原理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042"/>
                                        </p:tgtEl>
                                        <p:attrNameLst>
                                          <p:attrName>style.visibility</p:attrName>
                                        </p:attrNameLst>
                                      </p:cBhvr>
                                      <p:to>
                                        <p:strVal val="visible"/>
                                      </p:to>
                                    </p:set>
                                    <p:anim calcmode="lin" valueType="num">
                                      <p:cBhvr additive="base">
                                        <p:cTn id="7" dur="500" fill="hold"/>
                                        <p:tgtEl>
                                          <p:spTgt spid="471042"/>
                                        </p:tgtEl>
                                        <p:attrNameLst>
                                          <p:attrName>ppt_x</p:attrName>
                                        </p:attrNameLst>
                                      </p:cBhvr>
                                      <p:tavLst>
                                        <p:tav tm="0">
                                          <p:val>
                                            <p:strVal val="0-#ppt_w/2"/>
                                          </p:val>
                                        </p:tav>
                                        <p:tav tm="100000">
                                          <p:val>
                                            <p:strVal val="#ppt_x"/>
                                          </p:val>
                                        </p:tav>
                                      </p:tavLst>
                                    </p:anim>
                                    <p:anim calcmode="lin" valueType="num">
                                      <p:cBhvr additive="base">
                                        <p:cTn id="8" dur="500" fill="hold"/>
                                        <p:tgtEl>
                                          <p:spTgt spid="4710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1044">
                                            <p:txEl>
                                              <p:pRg st="0" end="0"/>
                                            </p:txEl>
                                          </p:spTgt>
                                        </p:tgtEl>
                                        <p:attrNameLst>
                                          <p:attrName>style.visibility</p:attrName>
                                        </p:attrNameLst>
                                      </p:cBhvr>
                                      <p:to>
                                        <p:strVal val="visible"/>
                                      </p:to>
                                    </p:set>
                                    <p:anim calcmode="lin" valueType="num">
                                      <p:cBhvr additive="base">
                                        <p:cTn id="13" dur="500" fill="hold"/>
                                        <p:tgtEl>
                                          <p:spTgt spid="47104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7104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471045">
                                            <p:txEl>
                                              <p:pRg st="0" end="0"/>
                                            </p:txEl>
                                          </p:spTgt>
                                        </p:tgtEl>
                                        <p:attrNameLst>
                                          <p:attrName>style.visibility</p:attrName>
                                        </p:attrNameLst>
                                      </p:cBhvr>
                                      <p:to>
                                        <p:strVal val="visible"/>
                                      </p:to>
                                    </p:set>
                                    <p:animEffect transition="in" filter="blinds(horizontal)">
                                      <p:cBhvr>
                                        <p:cTn id="19" dur="500"/>
                                        <p:tgtEl>
                                          <p:spTgt spid="471045">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471046"/>
                                        </p:tgtEl>
                                        <p:attrNameLst>
                                          <p:attrName>style.visibility</p:attrName>
                                        </p:attrNameLst>
                                      </p:cBhvr>
                                      <p:to>
                                        <p:strVal val="visible"/>
                                      </p:to>
                                    </p:set>
                                    <p:animEffect transition="in" filter="wipe(down)">
                                      <p:cBhvr>
                                        <p:cTn id="24" dur="500"/>
                                        <p:tgtEl>
                                          <p:spTgt spid="471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2" grpId="0" autoUpdateAnimBg="0"/>
      <p:bldP spid="471044" grpId="0" build="p" autoUpdateAnimBg="0"/>
      <p:bldP spid="471045" grpId="0" build="p"/>
      <p:bldP spid="47104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1">
            <a:extLst>
              <a:ext uri="{FF2B5EF4-FFF2-40B4-BE49-F238E27FC236}">
                <a16:creationId xmlns:a16="http://schemas.microsoft.com/office/drawing/2014/main" id="{5F18B341-8208-40A2-83A6-F3644D24BE13}"/>
              </a:ext>
            </a:extLst>
          </p:cNvPr>
          <p:cNvSpPr>
            <a:spLocks noGrp="1"/>
          </p:cNvSpPr>
          <p:nvPr>
            <p:ph type="ftr" sz="quarter" idx="10"/>
          </p:nvPr>
        </p:nvSpPr>
        <p:spPr/>
        <p:txBody>
          <a:bodyPr/>
          <a:lstStyle/>
          <a:p>
            <a:fld id="{6A0EF758-8C94-4AB8-B655-45B406C8960F}" type="slidenum">
              <a:rPr lang="en-US" altLang="zh-CN"/>
              <a:pPr/>
              <a:t>25</a:t>
            </a:fld>
            <a:endParaRPr lang="en-US" altLang="zh-CN"/>
          </a:p>
        </p:txBody>
      </p:sp>
      <p:sp>
        <p:nvSpPr>
          <p:cNvPr id="472066" name="Rectangle 2">
            <a:extLst>
              <a:ext uri="{FF2B5EF4-FFF2-40B4-BE49-F238E27FC236}">
                <a16:creationId xmlns:a16="http://schemas.microsoft.com/office/drawing/2014/main" id="{6B4E26F3-5353-4FF4-B190-4AE2FC694064}"/>
              </a:ext>
            </a:extLst>
          </p:cNvPr>
          <p:cNvSpPr>
            <a:spLocks noChangeArrowheads="1"/>
          </p:cNvSpPr>
          <p:nvPr>
            <p:ph type="title" idx="4294967295"/>
          </p:nvPr>
        </p:nvSpPr>
        <p:spPr>
          <a:xfrm>
            <a:off x="658813" y="354013"/>
            <a:ext cx="8096250" cy="1511300"/>
          </a:xfrm>
          <a:noFill/>
          <a:ln/>
          <a:extLst>
            <a:ext uri="{909E8E84-426E-40DD-AFC4-6F175D3DCCD1}">
              <a14:hiddenFill xmlns:a14="http://schemas.microsoft.com/office/drawing/2010/main">
                <a:solidFill>
                  <a:srgbClr val="CCFFFF"/>
                </a:solidFill>
              </a14:hiddenFill>
            </a:ext>
          </a:extLst>
        </p:spPr>
        <p:txBody>
          <a:bodyPr/>
          <a:lstStyle/>
          <a:p>
            <a:pPr algn="l">
              <a:lnSpc>
                <a:spcPct val="120000"/>
              </a:lnSpc>
              <a:spcBef>
                <a:spcPct val="20000"/>
              </a:spcBef>
            </a:pPr>
            <a:r>
              <a:rPr lang="en-US" altLang="zh-CN" sz="4800">
                <a:solidFill>
                  <a:schemeClr val="tx1"/>
                </a:solidFill>
                <a:sym typeface="Symbol" panose="05050102010706020507" pitchFamily="18" charset="2"/>
              </a:rPr>
              <a:t></a:t>
            </a:r>
            <a:r>
              <a:rPr lang="en-US" altLang="zh-CN" sz="4800" baseline="-25000">
                <a:solidFill>
                  <a:schemeClr val="tx1"/>
                </a:solidFill>
              </a:rPr>
              <a:t>r</a:t>
            </a:r>
            <a:r>
              <a:rPr lang="en-US" altLang="zh-CN" sz="4800" i="1">
                <a:solidFill>
                  <a:schemeClr val="tx1"/>
                </a:solidFill>
              </a:rPr>
              <a:t>G</a:t>
            </a:r>
            <a:r>
              <a:rPr lang="en-US" altLang="zh-CN" sz="4800" baseline="-25000">
                <a:solidFill>
                  <a:schemeClr val="tx1"/>
                </a:solidFill>
              </a:rPr>
              <a:t>m</a:t>
            </a:r>
            <a:r>
              <a:rPr lang="en-US" altLang="zh-CN" sz="4800">
                <a:solidFill>
                  <a:schemeClr val="tx1"/>
                </a:solidFill>
              </a:rPr>
              <a:t>(</a:t>
            </a:r>
            <a:r>
              <a:rPr lang="en-US" altLang="zh-CN" sz="4800" i="1">
                <a:solidFill>
                  <a:schemeClr val="tx1"/>
                </a:solidFill>
              </a:rPr>
              <a:t>T</a:t>
            </a:r>
            <a:r>
              <a:rPr lang="en-US" altLang="zh-CN" sz="4800">
                <a:solidFill>
                  <a:schemeClr val="tx1"/>
                </a:solidFill>
              </a:rPr>
              <a:t>) = </a:t>
            </a:r>
            <a:r>
              <a:rPr lang="en-US" altLang="zh-CN" sz="4800">
                <a:solidFill>
                  <a:schemeClr val="tx1"/>
                </a:solidFill>
                <a:sym typeface="Symbol" panose="05050102010706020507" pitchFamily="18" charset="2"/>
              </a:rPr>
              <a:t></a:t>
            </a:r>
            <a:r>
              <a:rPr lang="en-US" altLang="zh-CN" sz="4800" baseline="-25000">
                <a:solidFill>
                  <a:schemeClr val="tx1"/>
                </a:solidFill>
              </a:rPr>
              <a:t>r</a:t>
            </a:r>
            <a:r>
              <a:rPr lang="en-US" altLang="zh-CN" sz="4800" i="1">
                <a:solidFill>
                  <a:schemeClr val="tx1"/>
                </a:solidFill>
              </a:rPr>
              <a:t>G</a:t>
            </a:r>
            <a:r>
              <a:rPr lang="en-US" altLang="zh-CN" sz="4800" baseline="-25000">
                <a:solidFill>
                  <a:schemeClr val="tx1"/>
                </a:solidFill>
              </a:rPr>
              <a:t>m</a:t>
            </a:r>
            <a:r>
              <a:rPr lang="en-US" altLang="zh-CN" sz="4800" baseline="30000">
                <a:solidFill>
                  <a:schemeClr val="tx1"/>
                </a:solidFill>
                <a:latin typeface="Arial Unicode MS" pitchFamily="34" charset="-122"/>
                <a:ea typeface="Arial Unicode MS" pitchFamily="34" charset="-122"/>
                <a:sym typeface="Symbol" panose="05050102010706020507" pitchFamily="18" charset="2"/>
              </a:rPr>
              <a:t>Ɵ</a:t>
            </a:r>
            <a:r>
              <a:rPr lang="en-US" altLang="zh-CN" sz="4800">
                <a:solidFill>
                  <a:schemeClr val="tx1"/>
                </a:solidFill>
              </a:rPr>
              <a:t>(</a:t>
            </a:r>
            <a:r>
              <a:rPr lang="en-US" altLang="zh-CN" sz="4800" i="1">
                <a:solidFill>
                  <a:schemeClr val="tx1"/>
                </a:solidFill>
              </a:rPr>
              <a:t>T</a:t>
            </a:r>
            <a:r>
              <a:rPr lang="en-US" altLang="zh-CN" sz="4800">
                <a:solidFill>
                  <a:schemeClr val="tx1"/>
                </a:solidFill>
              </a:rPr>
              <a:t>)</a:t>
            </a:r>
            <a:r>
              <a:rPr lang="en-US" altLang="zh-CN" sz="4800" baseline="30000">
                <a:solidFill>
                  <a:schemeClr val="tx1"/>
                </a:solidFill>
                <a:sym typeface="Symbol" panose="05050102010706020507" pitchFamily="18" charset="2"/>
              </a:rPr>
              <a:t> </a:t>
            </a:r>
            <a:r>
              <a:rPr lang="en-US" altLang="zh-CN" sz="4800">
                <a:solidFill>
                  <a:schemeClr val="tx1"/>
                </a:solidFill>
                <a:sym typeface="Symbol" panose="05050102010706020507" pitchFamily="18" charset="2"/>
              </a:rPr>
              <a:t>+ </a:t>
            </a:r>
            <a:r>
              <a:rPr lang="en-US" altLang="zh-CN" sz="4800" i="1">
                <a:solidFill>
                  <a:schemeClr val="tx1"/>
                </a:solidFill>
                <a:sym typeface="Symbol" panose="05050102010706020507" pitchFamily="18" charset="2"/>
              </a:rPr>
              <a:t>RT</a:t>
            </a:r>
            <a:r>
              <a:rPr lang="en-US" altLang="zh-CN" sz="4800">
                <a:solidFill>
                  <a:schemeClr val="tx1"/>
                </a:solidFill>
                <a:sym typeface="Symbol" panose="05050102010706020507" pitchFamily="18" charset="2"/>
              </a:rPr>
              <a:t>ln</a:t>
            </a:r>
            <a:r>
              <a:rPr lang="en-US" altLang="zh-CN" sz="4800" i="1">
                <a:solidFill>
                  <a:schemeClr val="tx1"/>
                </a:solidFill>
                <a:sym typeface="Symbol" panose="05050102010706020507" pitchFamily="18" charset="2"/>
              </a:rPr>
              <a:t>Q</a:t>
            </a:r>
            <a:br>
              <a:rPr lang="en-US" altLang="zh-CN" sz="4800">
                <a:solidFill>
                  <a:schemeClr val="tx1"/>
                </a:solidFill>
                <a:sym typeface="Symbol" panose="05050102010706020507" pitchFamily="18" charset="2"/>
              </a:rPr>
            </a:br>
            <a:r>
              <a:rPr lang="en-US" altLang="zh-CN" sz="4800">
                <a:solidFill>
                  <a:schemeClr val="tx1"/>
                </a:solidFill>
                <a:sym typeface="Symbol" panose="05050102010706020507" pitchFamily="18" charset="2"/>
              </a:rPr>
              <a:t>           =</a:t>
            </a:r>
            <a:r>
              <a:rPr lang="en-US" altLang="zh-CN" sz="4800">
                <a:solidFill>
                  <a:schemeClr val="tx1"/>
                </a:solidFill>
              </a:rPr>
              <a:t> </a:t>
            </a:r>
            <a:r>
              <a:rPr lang="en-US" altLang="zh-CN" sz="4800">
                <a:solidFill>
                  <a:schemeClr val="tx1"/>
                </a:solidFill>
                <a:sym typeface="Symbol" panose="05050102010706020507" pitchFamily="18" charset="2"/>
              </a:rPr>
              <a:t></a:t>
            </a:r>
            <a:r>
              <a:rPr lang="en-US" altLang="zh-CN" sz="4800" i="1">
                <a:solidFill>
                  <a:schemeClr val="tx1"/>
                </a:solidFill>
              </a:rPr>
              <a:t>RT</a:t>
            </a:r>
            <a:r>
              <a:rPr lang="en-US" altLang="zh-CN" sz="4800">
                <a:solidFill>
                  <a:schemeClr val="tx1"/>
                </a:solidFill>
              </a:rPr>
              <a:t>ln</a:t>
            </a:r>
            <a:r>
              <a:rPr lang="en-US" altLang="zh-CN" sz="4800" i="1">
                <a:solidFill>
                  <a:schemeClr val="tx1"/>
                </a:solidFill>
              </a:rPr>
              <a:t>K</a:t>
            </a:r>
            <a:r>
              <a:rPr lang="en-US" altLang="zh-CN" sz="4800" baseline="30000">
                <a:solidFill>
                  <a:schemeClr val="tx1"/>
                </a:solidFill>
                <a:latin typeface="Arial Unicode MS" pitchFamily="34" charset="-122"/>
                <a:ea typeface="Arial Unicode MS" pitchFamily="34" charset="-122"/>
                <a:sym typeface="Symbol" panose="05050102010706020507" pitchFamily="18" charset="2"/>
              </a:rPr>
              <a:t>Ɵ</a:t>
            </a:r>
            <a:r>
              <a:rPr lang="en-US" altLang="zh-CN" sz="4800">
                <a:solidFill>
                  <a:schemeClr val="tx1"/>
                </a:solidFill>
              </a:rPr>
              <a:t> + </a:t>
            </a:r>
            <a:r>
              <a:rPr lang="en-US" altLang="zh-CN" sz="4800" i="1">
                <a:solidFill>
                  <a:schemeClr val="tx1"/>
                </a:solidFill>
              </a:rPr>
              <a:t>RT</a:t>
            </a:r>
            <a:r>
              <a:rPr lang="en-US" altLang="zh-CN" sz="4800">
                <a:solidFill>
                  <a:schemeClr val="tx1"/>
                </a:solidFill>
              </a:rPr>
              <a:t>ln</a:t>
            </a:r>
            <a:r>
              <a:rPr lang="en-US" altLang="zh-CN" sz="4800" i="1">
                <a:solidFill>
                  <a:schemeClr val="tx1"/>
                </a:solidFill>
              </a:rPr>
              <a:t>Q</a:t>
            </a:r>
          </a:p>
        </p:txBody>
      </p:sp>
      <p:graphicFrame>
        <p:nvGraphicFramePr>
          <p:cNvPr id="472068" name="Object 4">
            <a:extLst>
              <a:ext uri="{FF2B5EF4-FFF2-40B4-BE49-F238E27FC236}">
                <a16:creationId xmlns:a16="http://schemas.microsoft.com/office/drawing/2014/main" id="{6AE06948-8671-4859-8A56-E2D4A35AD9EF}"/>
              </a:ext>
            </a:extLst>
          </p:cNvPr>
          <p:cNvGraphicFramePr>
            <a:graphicFrameLocks noChangeAspect="1"/>
          </p:cNvGraphicFramePr>
          <p:nvPr/>
        </p:nvGraphicFramePr>
        <p:xfrm>
          <a:off x="874713" y="2009775"/>
          <a:ext cx="6481762" cy="1931988"/>
        </p:xfrm>
        <a:graphic>
          <a:graphicData uri="http://schemas.openxmlformats.org/presentationml/2006/ole">
            <mc:AlternateContent xmlns:mc="http://schemas.openxmlformats.org/markup-compatibility/2006">
              <mc:Choice xmlns:v="urn:schemas-microsoft-com:vml" Requires="v">
                <p:oleObj spid="_x0000_s472070" name="公式" r:id="rId3" imgW="1320480" imgH="393480" progId="Equation.3">
                  <p:embed/>
                </p:oleObj>
              </mc:Choice>
              <mc:Fallback>
                <p:oleObj name="公式" r:id="rId3" imgW="132048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713" y="2009775"/>
                        <a:ext cx="6481762" cy="1931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2069" name="Text Box 5">
            <a:extLst>
              <a:ext uri="{FF2B5EF4-FFF2-40B4-BE49-F238E27FC236}">
                <a16:creationId xmlns:a16="http://schemas.microsoft.com/office/drawing/2014/main" id="{3AEA18AB-FD1C-46CB-BB36-3280FD8EB795}"/>
              </a:ext>
            </a:extLst>
          </p:cNvPr>
          <p:cNvSpPr txBox="1">
            <a:spLocks noChangeArrowheads="1"/>
          </p:cNvSpPr>
          <p:nvPr/>
        </p:nvSpPr>
        <p:spPr bwMode="auto">
          <a:xfrm>
            <a:off x="369888" y="4170363"/>
            <a:ext cx="8858250" cy="264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53" tIns="48976" rIns="97953" bIns="48976">
            <a:spAutoFit/>
          </a:bodyPr>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40000"/>
              </a:spcBef>
            </a:pPr>
            <a:r>
              <a:rPr kumimoji="0" lang="zh-CN" altLang="zh-CN" sz="4400" i="1">
                <a:cs typeface="Times New Roman" panose="02020603050405020304" pitchFamily="18" charset="0"/>
              </a:rPr>
              <a:t>Q</a:t>
            </a:r>
            <a:r>
              <a:rPr kumimoji="0" lang="en-US" altLang="zh-CN" sz="4400">
                <a:cs typeface="Times New Roman" panose="02020603050405020304" pitchFamily="18" charset="0"/>
              </a:rPr>
              <a:t> </a:t>
            </a:r>
            <a:r>
              <a:rPr kumimoji="0" lang="zh-CN" altLang="zh-CN" sz="4400">
                <a:cs typeface="Times New Roman" panose="02020603050405020304" pitchFamily="18" charset="0"/>
              </a:rPr>
              <a:t>&lt;</a:t>
            </a:r>
            <a:r>
              <a:rPr kumimoji="0" lang="en-US" altLang="zh-CN" sz="4400">
                <a:cs typeface="Times New Roman" panose="02020603050405020304" pitchFamily="18" charset="0"/>
              </a:rPr>
              <a:t> </a:t>
            </a:r>
            <a:r>
              <a:rPr kumimoji="0" lang="zh-CN" altLang="zh-CN" sz="4400" i="1">
                <a:cs typeface="Times New Roman" panose="02020603050405020304" pitchFamily="18" charset="0"/>
              </a:rPr>
              <a:t>K</a:t>
            </a:r>
            <a:r>
              <a:rPr lang="en-US" altLang="zh-CN" sz="4400" baseline="30000">
                <a:latin typeface="Arial Unicode MS" pitchFamily="34" charset="-122"/>
                <a:ea typeface="Arial Unicode MS" pitchFamily="34" charset="-122"/>
                <a:cs typeface="Times New Roman" panose="02020603050405020304" pitchFamily="18" charset="0"/>
              </a:rPr>
              <a:t>Ɵ</a:t>
            </a:r>
            <a:r>
              <a:rPr kumimoji="0" lang="el-GR" altLang="zh-CN" sz="4400">
                <a:cs typeface="Times New Roman" panose="02020603050405020304" pitchFamily="18" charset="0"/>
              </a:rPr>
              <a:t> </a:t>
            </a:r>
            <a:r>
              <a:rPr kumimoji="0" lang="zh-CN" altLang="zh-CN" sz="4400">
                <a:cs typeface="Times New Roman" panose="02020603050405020304" pitchFamily="18" charset="0"/>
              </a:rPr>
              <a:t>,  ∆</a:t>
            </a:r>
            <a:r>
              <a:rPr kumimoji="0" lang="zh-CN" altLang="zh-CN" sz="4400" baseline="-25000">
                <a:cs typeface="Times New Roman" panose="02020603050405020304" pitchFamily="18" charset="0"/>
              </a:rPr>
              <a:t>r</a:t>
            </a:r>
            <a:r>
              <a:rPr kumimoji="0" lang="zh-CN" altLang="zh-CN" sz="4400" i="1">
                <a:cs typeface="Times New Roman" panose="02020603050405020304" pitchFamily="18" charset="0"/>
              </a:rPr>
              <a:t>G</a:t>
            </a:r>
            <a:r>
              <a:rPr kumimoji="0" lang="zh-CN" altLang="zh-CN" sz="4400" baseline="-25000">
                <a:cs typeface="Times New Roman" panose="02020603050405020304" pitchFamily="18" charset="0"/>
              </a:rPr>
              <a:t>m</a:t>
            </a:r>
            <a:r>
              <a:rPr kumimoji="0" lang="en-US" altLang="zh-CN" sz="4400" baseline="-25000">
                <a:cs typeface="Times New Roman" panose="02020603050405020304" pitchFamily="18" charset="0"/>
              </a:rPr>
              <a:t> </a:t>
            </a:r>
            <a:r>
              <a:rPr kumimoji="0" lang="zh-CN" altLang="zh-CN" sz="4400">
                <a:cs typeface="Times New Roman" panose="02020603050405020304" pitchFamily="18" charset="0"/>
              </a:rPr>
              <a:t>&lt;</a:t>
            </a:r>
            <a:r>
              <a:rPr kumimoji="0" lang="en-US" altLang="zh-CN" sz="4400">
                <a:cs typeface="Times New Roman" panose="02020603050405020304" pitchFamily="18" charset="0"/>
              </a:rPr>
              <a:t> </a:t>
            </a:r>
            <a:r>
              <a:rPr kumimoji="0" lang="zh-CN" altLang="zh-CN" sz="4400">
                <a:cs typeface="Times New Roman" panose="02020603050405020304" pitchFamily="18" charset="0"/>
              </a:rPr>
              <a:t>0</a:t>
            </a:r>
            <a:r>
              <a:rPr kumimoji="0" lang="en-US" altLang="zh-CN" sz="4400">
                <a:cs typeface="Times New Roman" panose="02020603050405020304" pitchFamily="18" charset="0"/>
              </a:rPr>
              <a:t>    </a:t>
            </a:r>
            <a:r>
              <a:rPr kumimoji="0" lang="zh-CN" altLang="en-US" sz="4400">
                <a:cs typeface="Times New Roman" panose="02020603050405020304" pitchFamily="18" charset="0"/>
              </a:rPr>
              <a:t>正向反应自发</a:t>
            </a:r>
          </a:p>
          <a:p>
            <a:pPr algn="just">
              <a:spcBef>
                <a:spcPct val="40000"/>
              </a:spcBef>
            </a:pPr>
            <a:r>
              <a:rPr kumimoji="0" lang="zh-CN" altLang="zh-CN" sz="4400" i="1">
                <a:cs typeface="Times New Roman" panose="02020603050405020304" pitchFamily="18" charset="0"/>
              </a:rPr>
              <a:t>Q</a:t>
            </a:r>
            <a:r>
              <a:rPr kumimoji="0" lang="en-US" altLang="zh-CN" sz="4400">
                <a:cs typeface="Times New Roman" panose="02020603050405020304" pitchFamily="18" charset="0"/>
              </a:rPr>
              <a:t> </a:t>
            </a:r>
            <a:r>
              <a:rPr kumimoji="0" lang="zh-CN" altLang="zh-CN" sz="4400">
                <a:cs typeface="Times New Roman" panose="02020603050405020304" pitchFamily="18" charset="0"/>
              </a:rPr>
              <a:t>&gt;</a:t>
            </a:r>
            <a:r>
              <a:rPr kumimoji="0" lang="en-US" altLang="zh-CN" sz="4400">
                <a:cs typeface="Times New Roman" panose="02020603050405020304" pitchFamily="18" charset="0"/>
              </a:rPr>
              <a:t> </a:t>
            </a:r>
            <a:r>
              <a:rPr kumimoji="0" lang="zh-CN" altLang="zh-CN" sz="4400" i="1">
                <a:cs typeface="Times New Roman" panose="02020603050405020304" pitchFamily="18" charset="0"/>
              </a:rPr>
              <a:t>K</a:t>
            </a:r>
            <a:r>
              <a:rPr lang="en-US" altLang="zh-CN" sz="4400" baseline="30000">
                <a:latin typeface="Arial Unicode MS" pitchFamily="34" charset="-122"/>
                <a:ea typeface="Arial Unicode MS" pitchFamily="34" charset="-122"/>
              </a:rPr>
              <a:t>Ɵ</a:t>
            </a:r>
            <a:r>
              <a:rPr kumimoji="0" lang="el-GR" altLang="zh-CN" sz="4400">
                <a:cs typeface="Times New Roman" panose="02020603050405020304" pitchFamily="18" charset="0"/>
              </a:rPr>
              <a:t> </a:t>
            </a:r>
            <a:r>
              <a:rPr kumimoji="0" lang="zh-CN" altLang="zh-CN" sz="4400">
                <a:cs typeface="Times New Roman" panose="02020603050405020304" pitchFamily="18" charset="0"/>
              </a:rPr>
              <a:t>,  ∆</a:t>
            </a:r>
            <a:r>
              <a:rPr kumimoji="0" lang="zh-CN" altLang="zh-CN" sz="4400" baseline="-25000">
                <a:cs typeface="Times New Roman" panose="02020603050405020304" pitchFamily="18" charset="0"/>
              </a:rPr>
              <a:t>r</a:t>
            </a:r>
            <a:r>
              <a:rPr kumimoji="0" lang="zh-CN" altLang="zh-CN" sz="4400" i="1">
                <a:cs typeface="Times New Roman" panose="02020603050405020304" pitchFamily="18" charset="0"/>
              </a:rPr>
              <a:t>G</a:t>
            </a:r>
            <a:r>
              <a:rPr kumimoji="0" lang="zh-CN" altLang="zh-CN" sz="4400" baseline="-25000">
                <a:cs typeface="Times New Roman" panose="02020603050405020304" pitchFamily="18" charset="0"/>
              </a:rPr>
              <a:t>m</a:t>
            </a:r>
            <a:r>
              <a:rPr kumimoji="0" lang="en-US" altLang="zh-CN" sz="4400" baseline="-25000">
                <a:cs typeface="Times New Roman" panose="02020603050405020304" pitchFamily="18" charset="0"/>
              </a:rPr>
              <a:t> </a:t>
            </a:r>
            <a:r>
              <a:rPr kumimoji="0" lang="zh-CN" altLang="zh-CN" sz="4400">
                <a:cs typeface="Times New Roman" panose="02020603050405020304" pitchFamily="18" charset="0"/>
              </a:rPr>
              <a:t>&gt;</a:t>
            </a:r>
            <a:r>
              <a:rPr kumimoji="0" lang="en-US" altLang="zh-CN" sz="4400">
                <a:cs typeface="Times New Roman" panose="02020603050405020304" pitchFamily="18" charset="0"/>
              </a:rPr>
              <a:t> </a:t>
            </a:r>
            <a:r>
              <a:rPr kumimoji="0" lang="zh-CN" altLang="zh-CN" sz="4400">
                <a:cs typeface="Times New Roman" panose="02020603050405020304" pitchFamily="18" charset="0"/>
              </a:rPr>
              <a:t>0</a:t>
            </a:r>
            <a:r>
              <a:rPr kumimoji="0" lang="en-US" altLang="zh-CN" sz="4400">
                <a:cs typeface="Times New Roman" panose="02020603050405020304" pitchFamily="18" charset="0"/>
              </a:rPr>
              <a:t>    </a:t>
            </a:r>
            <a:r>
              <a:rPr kumimoji="0" lang="zh-CN" altLang="en-US" sz="4400">
                <a:cs typeface="Times New Roman" panose="02020603050405020304" pitchFamily="18" charset="0"/>
              </a:rPr>
              <a:t>逆向反应自发</a:t>
            </a:r>
          </a:p>
          <a:p>
            <a:pPr algn="just">
              <a:spcBef>
                <a:spcPct val="40000"/>
              </a:spcBef>
            </a:pPr>
            <a:r>
              <a:rPr kumimoji="0" lang="zh-CN" altLang="zh-CN" sz="4400" i="1">
                <a:cs typeface="Times New Roman" panose="02020603050405020304" pitchFamily="18" charset="0"/>
              </a:rPr>
              <a:t>Q</a:t>
            </a:r>
            <a:r>
              <a:rPr kumimoji="0" lang="en-US" altLang="zh-CN" sz="4400">
                <a:cs typeface="Times New Roman" panose="02020603050405020304" pitchFamily="18" charset="0"/>
              </a:rPr>
              <a:t> = </a:t>
            </a:r>
            <a:r>
              <a:rPr kumimoji="0" lang="zh-CN" altLang="zh-CN" sz="4400" i="1">
                <a:cs typeface="Times New Roman" panose="02020603050405020304" pitchFamily="18" charset="0"/>
              </a:rPr>
              <a:t>K</a:t>
            </a:r>
            <a:r>
              <a:rPr lang="en-US" altLang="zh-CN" sz="4400" baseline="30000">
                <a:latin typeface="Arial Unicode MS" pitchFamily="34" charset="-122"/>
                <a:ea typeface="Arial Unicode MS" pitchFamily="34" charset="-122"/>
              </a:rPr>
              <a:t>Ɵ</a:t>
            </a:r>
            <a:r>
              <a:rPr kumimoji="0" lang="zh-CN" altLang="zh-CN" sz="4400">
                <a:cs typeface="Times New Roman" panose="02020603050405020304" pitchFamily="18" charset="0"/>
              </a:rPr>
              <a:t>,  ∆</a:t>
            </a:r>
            <a:r>
              <a:rPr kumimoji="0" lang="zh-CN" altLang="zh-CN" sz="4400" baseline="-25000">
                <a:cs typeface="Times New Roman" panose="02020603050405020304" pitchFamily="18" charset="0"/>
              </a:rPr>
              <a:t>r</a:t>
            </a:r>
            <a:r>
              <a:rPr kumimoji="0" lang="zh-CN" altLang="zh-CN" sz="4400" i="1">
                <a:cs typeface="Times New Roman" panose="02020603050405020304" pitchFamily="18" charset="0"/>
              </a:rPr>
              <a:t>G</a:t>
            </a:r>
            <a:r>
              <a:rPr kumimoji="0" lang="zh-CN" altLang="zh-CN" sz="4400" baseline="-25000">
                <a:cs typeface="Times New Roman" panose="02020603050405020304" pitchFamily="18" charset="0"/>
              </a:rPr>
              <a:t>m</a:t>
            </a:r>
            <a:r>
              <a:rPr kumimoji="0" lang="en-US" altLang="zh-CN" sz="4400" baseline="-25000">
                <a:cs typeface="Times New Roman" panose="02020603050405020304" pitchFamily="18" charset="0"/>
              </a:rPr>
              <a:t> </a:t>
            </a:r>
            <a:r>
              <a:rPr kumimoji="0" lang="en-US" altLang="zh-CN" sz="4400">
                <a:cs typeface="Times New Roman" panose="02020603050405020304" pitchFamily="18" charset="0"/>
              </a:rPr>
              <a:t>= </a:t>
            </a:r>
            <a:r>
              <a:rPr kumimoji="0" lang="zh-CN" altLang="zh-CN" sz="4400">
                <a:cs typeface="Times New Roman" panose="02020603050405020304" pitchFamily="18" charset="0"/>
              </a:rPr>
              <a:t>0</a:t>
            </a:r>
            <a:r>
              <a:rPr kumimoji="0" lang="en-US" altLang="zh-CN" sz="4400">
                <a:cs typeface="Times New Roman" panose="02020603050405020304" pitchFamily="18" charset="0"/>
              </a:rPr>
              <a:t>    </a:t>
            </a:r>
            <a:r>
              <a:rPr kumimoji="0" lang="zh-CN" altLang="en-US" sz="4400">
                <a:cs typeface="Times New Roman" panose="02020603050405020304" pitchFamily="18" charset="0"/>
              </a:rPr>
              <a:t>反应达到平衡态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2068"/>
                                        </p:tgtEl>
                                        <p:attrNameLst>
                                          <p:attrName>style.visibility</p:attrName>
                                        </p:attrNameLst>
                                      </p:cBhvr>
                                      <p:to>
                                        <p:strVal val="visible"/>
                                      </p:to>
                                    </p:set>
                                    <p:animEffect transition="in" filter="blinds(horizontal)">
                                      <p:cBhvr>
                                        <p:cTn id="7" dur="500"/>
                                        <p:tgtEl>
                                          <p:spTgt spid="4720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72069">
                                            <p:txEl>
                                              <p:pRg st="0" end="0"/>
                                            </p:txEl>
                                          </p:spTgt>
                                        </p:tgtEl>
                                        <p:attrNameLst>
                                          <p:attrName>style.visibility</p:attrName>
                                        </p:attrNameLst>
                                      </p:cBhvr>
                                      <p:to>
                                        <p:strVal val="visible"/>
                                      </p:to>
                                    </p:set>
                                    <p:animEffect transition="in" filter="blinds(horizontal)">
                                      <p:cBhvr>
                                        <p:cTn id="12" dur="500"/>
                                        <p:tgtEl>
                                          <p:spTgt spid="47206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72069">
                                            <p:txEl>
                                              <p:pRg st="1" end="1"/>
                                            </p:txEl>
                                          </p:spTgt>
                                        </p:tgtEl>
                                        <p:attrNameLst>
                                          <p:attrName>style.visibility</p:attrName>
                                        </p:attrNameLst>
                                      </p:cBhvr>
                                      <p:to>
                                        <p:strVal val="visible"/>
                                      </p:to>
                                    </p:set>
                                    <p:animEffect transition="in" filter="blinds(horizontal)">
                                      <p:cBhvr>
                                        <p:cTn id="17" dur="500"/>
                                        <p:tgtEl>
                                          <p:spTgt spid="47206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72069">
                                            <p:txEl>
                                              <p:pRg st="2" end="2"/>
                                            </p:txEl>
                                          </p:spTgt>
                                        </p:tgtEl>
                                        <p:attrNameLst>
                                          <p:attrName>style.visibility</p:attrName>
                                        </p:attrNameLst>
                                      </p:cBhvr>
                                      <p:to>
                                        <p:strVal val="visible"/>
                                      </p:to>
                                    </p:set>
                                    <p:animEffect transition="in" filter="blinds(horizontal)">
                                      <p:cBhvr>
                                        <p:cTn id="22" dur="500"/>
                                        <p:tgtEl>
                                          <p:spTgt spid="4720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A0E6ECE4-52E8-4FC5-A8A7-D2C9602BBFE7}"/>
              </a:ext>
            </a:extLst>
          </p:cNvPr>
          <p:cNvSpPr>
            <a:spLocks noGrp="1"/>
          </p:cNvSpPr>
          <p:nvPr>
            <p:ph type="ftr" sz="quarter" idx="10"/>
          </p:nvPr>
        </p:nvSpPr>
        <p:spPr/>
        <p:txBody>
          <a:bodyPr/>
          <a:lstStyle/>
          <a:p>
            <a:fld id="{5634D24C-4F20-4D7B-8486-499447313082}" type="slidenum">
              <a:rPr lang="en-US" altLang="zh-CN"/>
              <a:pPr/>
              <a:t>26</a:t>
            </a:fld>
            <a:endParaRPr lang="en-US" altLang="zh-CN"/>
          </a:p>
        </p:txBody>
      </p:sp>
      <p:sp>
        <p:nvSpPr>
          <p:cNvPr id="442370" name="Rectangle 2">
            <a:extLst>
              <a:ext uri="{FF2B5EF4-FFF2-40B4-BE49-F238E27FC236}">
                <a16:creationId xmlns:a16="http://schemas.microsoft.com/office/drawing/2014/main" id="{F9A227F6-9B57-4F5C-B656-A09F9DFFC33D}"/>
              </a:ext>
            </a:extLst>
          </p:cNvPr>
          <p:cNvSpPr>
            <a:spLocks noChangeArrowheads="1"/>
          </p:cNvSpPr>
          <p:nvPr>
            <p:ph type="title"/>
          </p:nvPr>
        </p:nvSpPr>
        <p:spPr>
          <a:xfrm>
            <a:off x="298450" y="280988"/>
            <a:ext cx="8096250" cy="1270000"/>
          </a:xfrm>
          <a:noFill/>
          <a:ln/>
        </p:spPr>
        <p:txBody>
          <a:bodyPr/>
          <a:lstStyle/>
          <a:p>
            <a:pPr algn="l"/>
            <a:r>
              <a:rPr lang="en-US" altLang="zh-CN">
                <a:solidFill>
                  <a:schemeClr val="tx1"/>
                </a:solidFill>
              </a:rPr>
              <a:t>1. </a:t>
            </a:r>
            <a:r>
              <a:rPr lang="zh-CN" altLang="en-US">
                <a:solidFill>
                  <a:schemeClr val="tx1"/>
                </a:solidFill>
              </a:rPr>
              <a:t>浓度对平衡的影响</a:t>
            </a:r>
          </a:p>
        </p:txBody>
      </p:sp>
      <p:sp>
        <p:nvSpPr>
          <p:cNvPr id="442372" name="Rectangle 4">
            <a:extLst>
              <a:ext uri="{FF2B5EF4-FFF2-40B4-BE49-F238E27FC236}">
                <a16:creationId xmlns:a16="http://schemas.microsoft.com/office/drawing/2014/main" id="{F6A4C7EF-B9BB-416F-9E55-E98A66F4E630}"/>
              </a:ext>
            </a:extLst>
          </p:cNvPr>
          <p:cNvSpPr>
            <a:spLocks noGrp="1" noChangeArrowheads="1"/>
          </p:cNvSpPr>
          <p:nvPr>
            <p:ph type="body" idx="1"/>
          </p:nvPr>
        </p:nvSpPr>
        <p:spPr>
          <a:xfrm>
            <a:off x="153988" y="1433513"/>
            <a:ext cx="9145587" cy="2305050"/>
          </a:xfrm>
          <a:noFill/>
          <a:ln/>
        </p:spPr>
        <p:txBody>
          <a:bodyPr/>
          <a:lstStyle/>
          <a:p>
            <a:pPr marL="0" indent="0" algn="just">
              <a:lnSpc>
                <a:spcPct val="110000"/>
              </a:lnSpc>
            </a:pPr>
            <a:r>
              <a:rPr lang="en-US" altLang="zh-CN">
                <a:solidFill>
                  <a:schemeClr val="tx1"/>
                </a:solidFill>
              </a:rPr>
              <a:t>        </a:t>
            </a:r>
            <a:r>
              <a:rPr lang="zh-CN" altLang="en-US">
                <a:solidFill>
                  <a:schemeClr val="tx1"/>
                </a:solidFill>
              </a:rPr>
              <a:t>在其它条件不变的情况下，增加反应物浓度或减少生成物浓度，化学平衡向着正反应方向移动。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2372">
                                            <p:txEl>
                                              <p:pRg st="0" end="0"/>
                                            </p:txEl>
                                          </p:spTgt>
                                        </p:tgtEl>
                                        <p:attrNameLst>
                                          <p:attrName>style.visibility</p:attrName>
                                        </p:attrNameLst>
                                      </p:cBhvr>
                                      <p:to>
                                        <p:strVal val="visible"/>
                                      </p:to>
                                    </p:set>
                                    <p:animEffect transition="in" filter="blinds(horizontal)">
                                      <p:cBhvr>
                                        <p:cTn id="7" dur="500"/>
                                        <p:tgtEl>
                                          <p:spTgt spid="4423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页脚占位符 1">
            <a:extLst>
              <a:ext uri="{FF2B5EF4-FFF2-40B4-BE49-F238E27FC236}">
                <a16:creationId xmlns:a16="http://schemas.microsoft.com/office/drawing/2014/main" id="{A4126F98-C680-40AB-A986-D5D127F5C60E}"/>
              </a:ext>
            </a:extLst>
          </p:cNvPr>
          <p:cNvSpPr>
            <a:spLocks noGrp="1"/>
          </p:cNvSpPr>
          <p:nvPr>
            <p:ph type="ftr" sz="quarter" idx="10"/>
          </p:nvPr>
        </p:nvSpPr>
        <p:spPr/>
        <p:txBody>
          <a:bodyPr/>
          <a:lstStyle/>
          <a:p>
            <a:fld id="{A02466DA-284B-4C09-9852-6EBAD2E9E4CA}" type="slidenum">
              <a:rPr lang="en-US" altLang="zh-CN"/>
              <a:pPr/>
              <a:t>27</a:t>
            </a:fld>
            <a:endParaRPr lang="en-US" altLang="zh-CN"/>
          </a:p>
        </p:txBody>
      </p:sp>
      <p:pic>
        <p:nvPicPr>
          <p:cNvPr id="443394" name="Picture 2">
            <a:extLst>
              <a:ext uri="{FF2B5EF4-FFF2-40B4-BE49-F238E27FC236}">
                <a16:creationId xmlns:a16="http://schemas.microsoft.com/office/drawing/2014/main" id="{9749207A-ECDE-45BB-9660-A67563988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4163" y="5322888"/>
            <a:ext cx="2817812" cy="150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3395" name="Picture 3">
            <a:extLst>
              <a:ext uri="{FF2B5EF4-FFF2-40B4-BE49-F238E27FC236}">
                <a16:creationId xmlns:a16="http://schemas.microsoft.com/office/drawing/2014/main" id="{ED807E20-3E45-477F-836F-0DC1D193CB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294"/>
          <a:stretch>
            <a:fillRect/>
          </a:stretch>
        </p:blipFill>
        <p:spPr bwMode="auto">
          <a:xfrm>
            <a:off x="225425" y="1073150"/>
            <a:ext cx="6408738" cy="6307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3396" name="Rectangle 4">
            <a:extLst>
              <a:ext uri="{FF2B5EF4-FFF2-40B4-BE49-F238E27FC236}">
                <a16:creationId xmlns:a16="http://schemas.microsoft.com/office/drawing/2014/main" id="{057A63AD-5954-445B-B431-DDA5EED6D4AC}"/>
              </a:ext>
            </a:extLst>
          </p:cNvPr>
          <p:cNvSpPr>
            <a:spLocks noChangeArrowheads="1"/>
          </p:cNvSpPr>
          <p:nvPr/>
        </p:nvSpPr>
        <p:spPr bwMode="auto">
          <a:xfrm>
            <a:off x="298450" y="138113"/>
            <a:ext cx="8096250" cy="9906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53" tIns="48976" rIns="97953" bIns="48976" anchor="ctr"/>
          <a:lstStyle>
            <a:lvl1pPr algn="ctr" defTabSz="979488">
              <a:spcBef>
                <a:spcPct val="0"/>
              </a:spcBef>
              <a:defRPr kumimoji="1" sz="4700" b="1">
                <a:solidFill>
                  <a:srgbClr val="FFFFFF"/>
                </a:solidFill>
                <a:latin typeface="Times New Roman" panose="02020603050405020304" pitchFamily="18" charset="0"/>
                <a:ea typeface=""/>
                <a:cs typeface=""/>
              </a:defRPr>
            </a:lvl1pPr>
            <a:lvl2pPr algn="ctr" defTabSz="979488">
              <a:spcBef>
                <a:spcPct val="0"/>
              </a:spcBef>
              <a:defRPr kumimoji="1" sz="4700" b="1">
                <a:solidFill>
                  <a:srgbClr val="FFFFFF"/>
                </a:solidFill>
                <a:latin typeface="Times New Roman" panose="02020603050405020304" pitchFamily="18" charset="0"/>
                <a:ea typeface=""/>
                <a:cs typeface=""/>
              </a:defRPr>
            </a:lvl2pPr>
            <a:lvl3pPr algn="ctr" defTabSz="979488">
              <a:spcBef>
                <a:spcPct val="0"/>
              </a:spcBef>
              <a:defRPr kumimoji="1" sz="4700" b="1">
                <a:solidFill>
                  <a:srgbClr val="FFFFFF"/>
                </a:solidFill>
                <a:latin typeface="Times New Roman" panose="02020603050405020304" pitchFamily="18" charset="0"/>
                <a:ea typeface=""/>
                <a:cs typeface=""/>
              </a:defRPr>
            </a:lvl3pPr>
            <a:lvl4pPr algn="ctr" defTabSz="979488">
              <a:spcBef>
                <a:spcPct val="0"/>
              </a:spcBef>
              <a:defRPr kumimoji="1" sz="4700" b="1">
                <a:solidFill>
                  <a:srgbClr val="FFFFFF"/>
                </a:solidFill>
                <a:latin typeface="Times New Roman" panose="02020603050405020304" pitchFamily="18" charset="0"/>
                <a:ea typeface=""/>
                <a:cs typeface=""/>
              </a:defRPr>
            </a:lvl4pPr>
            <a:lvl5pPr algn="ctr" defTabSz="979488">
              <a:spcBef>
                <a:spcPct val="0"/>
              </a:spcBef>
              <a:defRPr kumimoji="1" sz="4700" b="1">
                <a:solidFill>
                  <a:srgbClr val="FFFFFF"/>
                </a:solidFill>
                <a:latin typeface="Times New Roman" panose="02020603050405020304" pitchFamily="18" charset="0"/>
                <a:ea typeface=""/>
                <a:cs typeface=""/>
              </a:defRPr>
            </a:lvl5pPr>
            <a:lvl6pPr marL="457200" algn="ctr" defTabSz="979488" fontAlgn="base">
              <a:spcBef>
                <a:spcPct val="0"/>
              </a:spcBef>
              <a:spcAft>
                <a:spcPct val="0"/>
              </a:spcAft>
              <a:defRPr kumimoji="1" sz="4700" b="1">
                <a:solidFill>
                  <a:srgbClr val="FFFFFF"/>
                </a:solidFill>
                <a:latin typeface="Times New Roman" panose="02020603050405020304" pitchFamily="18" charset="0"/>
                <a:ea typeface=""/>
                <a:cs typeface=""/>
              </a:defRPr>
            </a:lvl6pPr>
            <a:lvl7pPr marL="914400" algn="ctr" defTabSz="979488" fontAlgn="base">
              <a:spcBef>
                <a:spcPct val="0"/>
              </a:spcBef>
              <a:spcAft>
                <a:spcPct val="0"/>
              </a:spcAft>
              <a:defRPr kumimoji="1" sz="4700" b="1">
                <a:solidFill>
                  <a:srgbClr val="FFFFFF"/>
                </a:solidFill>
                <a:latin typeface="Times New Roman" panose="02020603050405020304" pitchFamily="18" charset="0"/>
                <a:ea typeface=""/>
                <a:cs typeface=""/>
              </a:defRPr>
            </a:lvl7pPr>
            <a:lvl8pPr marL="1371600" algn="ctr" defTabSz="979488" fontAlgn="base">
              <a:spcBef>
                <a:spcPct val="0"/>
              </a:spcBef>
              <a:spcAft>
                <a:spcPct val="0"/>
              </a:spcAft>
              <a:defRPr kumimoji="1" sz="4700" b="1">
                <a:solidFill>
                  <a:srgbClr val="FFFFFF"/>
                </a:solidFill>
                <a:latin typeface="Times New Roman" panose="02020603050405020304" pitchFamily="18" charset="0"/>
                <a:ea typeface=""/>
                <a:cs typeface=""/>
              </a:defRPr>
            </a:lvl8pPr>
            <a:lvl9pPr marL="1828800" algn="ctr" defTabSz="979488" fontAlgn="base">
              <a:spcBef>
                <a:spcPct val="0"/>
              </a:spcBef>
              <a:spcAft>
                <a:spcPct val="0"/>
              </a:spcAft>
              <a:defRPr kumimoji="1" sz="4700" b="1">
                <a:solidFill>
                  <a:srgbClr val="FFFFFF"/>
                </a:solidFill>
                <a:latin typeface="Times New Roman" panose="02020603050405020304" pitchFamily="18" charset="0"/>
                <a:ea typeface=""/>
                <a:cs typeface=""/>
              </a:defRPr>
            </a:lvl9pPr>
          </a:lstStyle>
          <a:p>
            <a:r>
              <a:rPr lang="en-US" altLang="zh-CN">
                <a:solidFill>
                  <a:schemeClr val="tx1"/>
                </a:solidFill>
              </a:rPr>
              <a:t>N</a:t>
            </a:r>
            <a:r>
              <a:rPr lang="en-US" altLang="zh-CN" baseline="-25000">
                <a:solidFill>
                  <a:schemeClr val="tx1"/>
                </a:solidFill>
              </a:rPr>
              <a:t>2</a:t>
            </a:r>
            <a:r>
              <a:rPr lang="en-US" altLang="zh-CN">
                <a:solidFill>
                  <a:schemeClr val="tx1"/>
                </a:solidFill>
              </a:rPr>
              <a:t>(g)+3H</a:t>
            </a:r>
            <a:r>
              <a:rPr lang="en-US" altLang="zh-CN" baseline="-25000">
                <a:solidFill>
                  <a:schemeClr val="tx1"/>
                </a:solidFill>
              </a:rPr>
              <a:t>2</a:t>
            </a:r>
            <a:r>
              <a:rPr lang="en-US" altLang="zh-CN">
                <a:solidFill>
                  <a:schemeClr val="tx1"/>
                </a:solidFill>
              </a:rPr>
              <a:t>(g)             2NH</a:t>
            </a:r>
            <a:r>
              <a:rPr lang="en-US" altLang="zh-CN" baseline="-25000">
                <a:solidFill>
                  <a:schemeClr val="tx1"/>
                </a:solidFill>
              </a:rPr>
              <a:t>3</a:t>
            </a:r>
            <a:r>
              <a:rPr lang="en-US" altLang="zh-CN">
                <a:solidFill>
                  <a:schemeClr val="tx1"/>
                </a:solidFill>
              </a:rPr>
              <a:t>(g)</a:t>
            </a:r>
          </a:p>
        </p:txBody>
      </p:sp>
      <p:sp>
        <p:nvSpPr>
          <p:cNvPr id="443397" name="Rectangle 5">
            <a:extLst>
              <a:ext uri="{FF2B5EF4-FFF2-40B4-BE49-F238E27FC236}">
                <a16:creationId xmlns:a16="http://schemas.microsoft.com/office/drawing/2014/main" id="{F5D31003-9DB8-4958-A7A0-8591C9F03E46}"/>
              </a:ext>
            </a:extLst>
          </p:cNvPr>
          <p:cNvSpPr>
            <a:spLocks noChangeArrowheads="1"/>
          </p:cNvSpPr>
          <p:nvPr/>
        </p:nvSpPr>
        <p:spPr bwMode="auto">
          <a:xfrm>
            <a:off x="874713" y="4025900"/>
            <a:ext cx="1839912" cy="708025"/>
          </a:xfrm>
          <a:prstGeom prst="rect">
            <a:avLst/>
          </a:prstGeom>
          <a:solidFill>
            <a:srgbClr val="CC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53" tIns="48976" rIns="97953" bIns="48976">
            <a:spAutoFit/>
          </a:bodyPr>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4000">
                <a:ea typeface="楷体_GB2312" pitchFamily="49" charset="-122"/>
              </a:rPr>
              <a:t>旧平衡</a:t>
            </a:r>
          </a:p>
        </p:txBody>
      </p:sp>
      <p:sp>
        <p:nvSpPr>
          <p:cNvPr id="443398" name="AutoShape 6">
            <a:extLst>
              <a:ext uri="{FF2B5EF4-FFF2-40B4-BE49-F238E27FC236}">
                <a16:creationId xmlns:a16="http://schemas.microsoft.com/office/drawing/2014/main" id="{571F585E-34D6-4A60-A92C-A63FCA67059D}"/>
              </a:ext>
            </a:extLst>
          </p:cNvPr>
          <p:cNvSpPr>
            <a:spLocks noChangeArrowheads="1"/>
          </p:cNvSpPr>
          <p:nvPr/>
        </p:nvSpPr>
        <p:spPr bwMode="auto">
          <a:xfrm flipV="1">
            <a:off x="2581275" y="2873375"/>
            <a:ext cx="381000" cy="381000"/>
          </a:xfrm>
          <a:prstGeom prst="sun">
            <a:avLst>
              <a:gd name="adj" fmla="val 25000"/>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7953" tIns="48976" rIns="97953" bIns="48976" anchor="ctr"/>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lang="zh-CN" altLang="zh-CN" sz="4300">
              <a:ea typeface="楷体_GB2312" pitchFamily="49" charset="-122"/>
            </a:endParaRPr>
          </a:p>
        </p:txBody>
      </p:sp>
      <p:sp>
        <p:nvSpPr>
          <p:cNvPr id="443399" name="Rectangle 7">
            <a:extLst>
              <a:ext uri="{FF2B5EF4-FFF2-40B4-BE49-F238E27FC236}">
                <a16:creationId xmlns:a16="http://schemas.microsoft.com/office/drawing/2014/main" id="{679B5D5B-41D4-4B2F-A78C-C995AD1ACF48}"/>
              </a:ext>
            </a:extLst>
          </p:cNvPr>
          <p:cNvSpPr>
            <a:spLocks noChangeArrowheads="1"/>
          </p:cNvSpPr>
          <p:nvPr/>
        </p:nvSpPr>
        <p:spPr bwMode="auto">
          <a:xfrm>
            <a:off x="4275138" y="3705225"/>
            <a:ext cx="1725612" cy="708025"/>
          </a:xfrm>
          <a:prstGeom prst="rect">
            <a:avLst/>
          </a:prstGeom>
          <a:solidFill>
            <a:srgbClr val="CC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953" tIns="48976" rIns="97953" bIns="48976">
            <a:spAutoFit/>
          </a:bodyPr>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4000">
                <a:ea typeface="楷体_GB2312" pitchFamily="49" charset="-122"/>
              </a:rPr>
              <a:t>新平衡</a:t>
            </a:r>
          </a:p>
        </p:txBody>
      </p:sp>
      <p:sp>
        <p:nvSpPr>
          <p:cNvPr id="443400" name="AutoShape 8">
            <a:extLst>
              <a:ext uri="{FF2B5EF4-FFF2-40B4-BE49-F238E27FC236}">
                <a16:creationId xmlns:a16="http://schemas.microsoft.com/office/drawing/2014/main" id="{788DCC3D-4423-4F22-A7B4-5C84ACC3F0B1}"/>
              </a:ext>
            </a:extLst>
          </p:cNvPr>
          <p:cNvSpPr>
            <a:spLocks noChangeArrowheads="1"/>
          </p:cNvSpPr>
          <p:nvPr/>
        </p:nvSpPr>
        <p:spPr bwMode="auto">
          <a:xfrm flipV="1">
            <a:off x="3825875" y="2533650"/>
            <a:ext cx="381000" cy="381000"/>
          </a:xfrm>
          <a:prstGeom prst="sun">
            <a:avLst>
              <a:gd name="adj" fmla="val 25000"/>
            </a:avLst>
          </a:prstGeom>
          <a:solidFill>
            <a:srgbClr val="FF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7953" tIns="48976" rIns="97953" bIns="48976" anchor="ctr"/>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lang="zh-CN" altLang="zh-CN" sz="4300">
              <a:ea typeface="楷体_GB2312" pitchFamily="49" charset="-122"/>
            </a:endParaRPr>
          </a:p>
        </p:txBody>
      </p:sp>
      <p:graphicFrame>
        <p:nvGraphicFramePr>
          <p:cNvPr id="443401" name="Object 9">
            <a:extLst>
              <a:ext uri="{FF2B5EF4-FFF2-40B4-BE49-F238E27FC236}">
                <a16:creationId xmlns:a16="http://schemas.microsoft.com/office/drawing/2014/main" id="{4BE55D65-4EA7-4240-B4BE-28F0D5370FC8}"/>
              </a:ext>
            </a:extLst>
          </p:cNvPr>
          <p:cNvGraphicFramePr>
            <a:graphicFrameLocks noChangeAspect="1"/>
          </p:cNvGraphicFramePr>
          <p:nvPr/>
        </p:nvGraphicFramePr>
        <p:xfrm>
          <a:off x="4330700" y="425450"/>
          <a:ext cx="1295400" cy="457200"/>
        </p:xfrm>
        <a:graphic>
          <a:graphicData uri="http://schemas.openxmlformats.org/presentationml/2006/ole">
            <mc:AlternateContent xmlns:mc="http://schemas.openxmlformats.org/markup-compatibility/2006">
              <mc:Choice xmlns:v="urn:schemas-microsoft-com:vml" Requires="v">
                <p:oleObj spid="_x0000_s443402" name="CS ChemDraw Drawing" r:id="rId5" imgW="792360" imgH="167400" progId="ChemDraw.Document.5.0">
                  <p:embed/>
                </p:oleObj>
              </mc:Choice>
              <mc:Fallback>
                <p:oleObj name="CS ChemDraw Drawing" r:id="rId5" imgW="792360" imgH="167400" progId="ChemDraw.Document.5.0">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0700" y="42545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3397"/>
                                        </p:tgtEl>
                                        <p:attrNameLst>
                                          <p:attrName>style.visibility</p:attrName>
                                        </p:attrNameLst>
                                      </p:cBhvr>
                                      <p:to>
                                        <p:strVal val="visible"/>
                                      </p:to>
                                    </p:set>
                                    <p:anim calcmode="lin" valueType="num">
                                      <p:cBhvr additive="base">
                                        <p:cTn id="7" dur="500" fill="hold"/>
                                        <p:tgtEl>
                                          <p:spTgt spid="443397"/>
                                        </p:tgtEl>
                                        <p:attrNameLst>
                                          <p:attrName>ppt_x</p:attrName>
                                        </p:attrNameLst>
                                      </p:cBhvr>
                                      <p:tavLst>
                                        <p:tav tm="0">
                                          <p:val>
                                            <p:strVal val="#ppt_x"/>
                                          </p:val>
                                        </p:tav>
                                        <p:tav tm="100000">
                                          <p:val>
                                            <p:strVal val="#ppt_x"/>
                                          </p:val>
                                        </p:tav>
                                      </p:tavLst>
                                    </p:anim>
                                    <p:anim calcmode="lin" valueType="num">
                                      <p:cBhvr additive="base">
                                        <p:cTn id="8" dur="500" fill="hold"/>
                                        <p:tgtEl>
                                          <p:spTgt spid="44339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43398"/>
                                        </p:tgtEl>
                                        <p:attrNameLst>
                                          <p:attrName>style.visibility</p:attrName>
                                        </p:attrNameLst>
                                      </p:cBhvr>
                                      <p:to>
                                        <p:strVal val="visible"/>
                                      </p:to>
                                    </p:set>
                                    <p:animEffect transition="in" filter="wipe(up)">
                                      <p:cBhvr>
                                        <p:cTn id="13" dur="500"/>
                                        <p:tgtEl>
                                          <p:spTgt spid="44339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443400"/>
                                        </p:tgtEl>
                                        <p:attrNameLst>
                                          <p:attrName>style.visibility</p:attrName>
                                        </p:attrNameLst>
                                      </p:cBhvr>
                                      <p:to>
                                        <p:strVal val="visible"/>
                                      </p:to>
                                    </p:set>
                                    <p:animEffect transition="in" filter="wipe(up)">
                                      <p:cBhvr>
                                        <p:cTn id="18" dur="500"/>
                                        <p:tgtEl>
                                          <p:spTgt spid="44340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43399"/>
                                        </p:tgtEl>
                                        <p:attrNameLst>
                                          <p:attrName>style.visibility</p:attrName>
                                        </p:attrNameLst>
                                      </p:cBhvr>
                                      <p:to>
                                        <p:strVal val="visible"/>
                                      </p:to>
                                    </p:set>
                                    <p:anim calcmode="lin" valueType="num">
                                      <p:cBhvr additive="base">
                                        <p:cTn id="23" dur="500" fill="hold"/>
                                        <p:tgtEl>
                                          <p:spTgt spid="443399"/>
                                        </p:tgtEl>
                                        <p:attrNameLst>
                                          <p:attrName>ppt_x</p:attrName>
                                        </p:attrNameLst>
                                      </p:cBhvr>
                                      <p:tavLst>
                                        <p:tav tm="0">
                                          <p:val>
                                            <p:strVal val="#ppt_x"/>
                                          </p:val>
                                        </p:tav>
                                        <p:tav tm="100000">
                                          <p:val>
                                            <p:strVal val="#ppt_x"/>
                                          </p:val>
                                        </p:tav>
                                      </p:tavLst>
                                    </p:anim>
                                    <p:anim calcmode="lin" valueType="num">
                                      <p:cBhvr additive="base">
                                        <p:cTn id="24" dur="500" fill="hold"/>
                                        <p:tgtEl>
                                          <p:spTgt spid="4433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7" grpId="0" animBg="1"/>
      <p:bldP spid="443398" grpId="0" animBg="1"/>
      <p:bldP spid="443399" grpId="0" animBg="1"/>
      <p:bldP spid="443400"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页脚占位符 3">
            <a:extLst>
              <a:ext uri="{FF2B5EF4-FFF2-40B4-BE49-F238E27FC236}">
                <a16:creationId xmlns:a16="http://schemas.microsoft.com/office/drawing/2014/main" id="{B16D9A07-F00B-42EB-83B5-8EC82320AF91}"/>
              </a:ext>
            </a:extLst>
          </p:cNvPr>
          <p:cNvSpPr>
            <a:spLocks noGrp="1"/>
          </p:cNvSpPr>
          <p:nvPr>
            <p:ph type="ftr" sz="quarter" idx="10"/>
          </p:nvPr>
        </p:nvSpPr>
        <p:spPr/>
        <p:txBody>
          <a:bodyPr/>
          <a:lstStyle/>
          <a:p>
            <a:fld id="{49CECF53-F6D6-45C0-A480-A29E121AE18A}" type="slidenum">
              <a:rPr lang="en-US" altLang="zh-CN"/>
              <a:pPr/>
              <a:t>28</a:t>
            </a:fld>
            <a:endParaRPr lang="en-US" altLang="zh-CN"/>
          </a:p>
        </p:txBody>
      </p:sp>
      <p:sp>
        <p:nvSpPr>
          <p:cNvPr id="455682" name="Text Box 2">
            <a:extLst>
              <a:ext uri="{FF2B5EF4-FFF2-40B4-BE49-F238E27FC236}">
                <a16:creationId xmlns:a16="http://schemas.microsoft.com/office/drawing/2014/main" id="{A4606423-82D9-440F-B658-22EA4572B921}"/>
              </a:ext>
            </a:extLst>
          </p:cNvPr>
          <p:cNvSpPr txBox="1">
            <a:spLocks noChangeArrowheads="1"/>
          </p:cNvSpPr>
          <p:nvPr/>
        </p:nvSpPr>
        <p:spPr bwMode="auto">
          <a:xfrm>
            <a:off x="658813" y="4170363"/>
            <a:ext cx="84582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en-US" altLang="zh-CN" sz="4000">
                <a:ea typeface="宋体" panose="02010600030101010101" pitchFamily="2" charset="-122"/>
              </a:rPr>
              <a:t>N</a:t>
            </a:r>
            <a:r>
              <a:rPr lang="en-US" altLang="zh-CN" sz="4000" baseline="-30000">
                <a:ea typeface="宋体" panose="02010600030101010101" pitchFamily="2" charset="-122"/>
              </a:rPr>
              <a:t>2</a:t>
            </a:r>
            <a:r>
              <a:rPr lang="en-US" altLang="zh-CN" sz="4000">
                <a:ea typeface="宋体" panose="02010600030101010101" pitchFamily="2" charset="-122"/>
              </a:rPr>
              <a:t>(g)+3H</a:t>
            </a:r>
            <a:r>
              <a:rPr lang="en-US" altLang="zh-CN" sz="4000" baseline="-30000">
                <a:ea typeface="宋体" panose="02010600030101010101" pitchFamily="2" charset="-122"/>
              </a:rPr>
              <a:t>2</a:t>
            </a:r>
            <a:r>
              <a:rPr lang="en-US" altLang="zh-CN" sz="4000">
                <a:ea typeface="宋体" panose="02010600030101010101" pitchFamily="2" charset="-122"/>
              </a:rPr>
              <a:t>(g)</a:t>
            </a:r>
            <a:r>
              <a:rPr lang="en-US" altLang="zh-CN" sz="4000">
                <a:ea typeface="宋体" panose="02010600030101010101" pitchFamily="2" charset="-122"/>
                <a:sym typeface="Wingdings 3" panose="05040102010807070707" pitchFamily="18" charset="2"/>
              </a:rPr>
              <a:t>              </a:t>
            </a:r>
            <a:r>
              <a:rPr lang="en-US" altLang="zh-CN" sz="4000">
                <a:ea typeface="宋体" panose="02010600030101010101" pitchFamily="2" charset="-122"/>
              </a:rPr>
              <a:t>2NH</a:t>
            </a:r>
            <a:r>
              <a:rPr lang="en-US" altLang="zh-CN" sz="4000" baseline="-30000">
                <a:ea typeface="宋体" panose="02010600030101010101" pitchFamily="2" charset="-122"/>
              </a:rPr>
              <a:t>3</a:t>
            </a:r>
            <a:r>
              <a:rPr lang="en-US" altLang="zh-CN" sz="4000">
                <a:ea typeface="宋体" panose="02010600030101010101" pitchFamily="2" charset="-122"/>
              </a:rPr>
              <a:t>(g)</a:t>
            </a:r>
          </a:p>
        </p:txBody>
      </p:sp>
      <p:sp>
        <p:nvSpPr>
          <p:cNvPr id="455683" name="Text Box 3">
            <a:extLst>
              <a:ext uri="{FF2B5EF4-FFF2-40B4-BE49-F238E27FC236}">
                <a16:creationId xmlns:a16="http://schemas.microsoft.com/office/drawing/2014/main" id="{52EBC7B2-0A05-4C4F-B0E0-E870D23EEF33}"/>
              </a:ext>
            </a:extLst>
          </p:cNvPr>
          <p:cNvSpPr txBox="1">
            <a:spLocks noChangeArrowheads="1"/>
          </p:cNvSpPr>
          <p:nvPr/>
        </p:nvSpPr>
        <p:spPr bwMode="auto">
          <a:xfrm>
            <a:off x="585788" y="6402388"/>
            <a:ext cx="84582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en-US" altLang="zh-CN" sz="4000">
                <a:ea typeface="宋体" panose="02010600030101010101" pitchFamily="2" charset="-122"/>
              </a:rPr>
              <a:t>N</a:t>
            </a:r>
            <a:r>
              <a:rPr lang="en-US" altLang="zh-CN" sz="4000" baseline="-30000">
                <a:ea typeface="宋体" panose="02010600030101010101" pitchFamily="2" charset="-122"/>
              </a:rPr>
              <a:t>2</a:t>
            </a:r>
            <a:r>
              <a:rPr lang="en-US" altLang="zh-CN" sz="4000">
                <a:ea typeface="宋体" panose="02010600030101010101" pitchFamily="2" charset="-122"/>
              </a:rPr>
              <a:t>(g)+3H</a:t>
            </a:r>
            <a:r>
              <a:rPr lang="en-US" altLang="zh-CN" sz="4000" baseline="-30000">
                <a:ea typeface="宋体" panose="02010600030101010101" pitchFamily="2" charset="-122"/>
              </a:rPr>
              <a:t>2</a:t>
            </a:r>
            <a:r>
              <a:rPr lang="en-US" altLang="zh-CN" sz="4000">
                <a:ea typeface="宋体" panose="02010600030101010101" pitchFamily="2" charset="-122"/>
              </a:rPr>
              <a:t>(g)</a:t>
            </a:r>
            <a:r>
              <a:rPr lang="en-US" altLang="zh-CN" sz="4000">
                <a:ea typeface="宋体" panose="02010600030101010101" pitchFamily="2" charset="-122"/>
                <a:sym typeface="Wingdings 3" panose="05040102010807070707" pitchFamily="18" charset="2"/>
              </a:rPr>
              <a:t>              </a:t>
            </a:r>
            <a:r>
              <a:rPr lang="en-US" altLang="zh-CN" sz="4000">
                <a:ea typeface="宋体" panose="02010600030101010101" pitchFamily="2" charset="-122"/>
              </a:rPr>
              <a:t>2NH</a:t>
            </a:r>
            <a:r>
              <a:rPr lang="en-US" altLang="zh-CN" sz="4000" baseline="-30000">
                <a:ea typeface="宋体" panose="02010600030101010101" pitchFamily="2" charset="-122"/>
              </a:rPr>
              <a:t>3</a:t>
            </a:r>
            <a:r>
              <a:rPr lang="en-US" altLang="zh-CN" sz="4000">
                <a:ea typeface="宋体" panose="02010600030101010101" pitchFamily="2" charset="-122"/>
              </a:rPr>
              <a:t>(g)</a:t>
            </a:r>
          </a:p>
        </p:txBody>
      </p:sp>
      <p:sp>
        <p:nvSpPr>
          <p:cNvPr id="455684" name="Rectangle 4">
            <a:extLst>
              <a:ext uri="{FF2B5EF4-FFF2-40B4-BE49-F238E27FC236}">
                <a16:creationId xmlns:a16="http://schemas.microsoft.com/office/drawing/2014/main" id="{5FB61FFE-EA22-4761-8CBE-54A47111D330}"/>
              </a:ext>
            </a:extLst>
          </p:cNvPr>
          <p:cNvSpPr>
            <a:spLocks noGrp="1" noChangeArrowheads="1"/>
          </p:cNvSpPr>
          <p:nvPr>
            <p:ph type="body" idx="1"/>
          </p:nvPr>
        </p:nvSpPr>
        <p:spPr>
          <a:xfrm>
            <a:off x="225425" y="2586038"/>
            <a:ext cx="9001125" cy="1471612"/>
          </a:xfrm>
        </p:spPr>
        <p:txBody>
          <a:bodyPr/>
          <a:lstStyle/>
          <a:p>
            <a:pPr algn="just">
              <a:lnSpc>
                <a:spcPct val="90000"/>
              </a:lnSpc>
            </a:pPr>
            <a:r>
              <a:rPr lang="en-US" altLang="zh-CN" sz="4000" i="1">
                <a:solidFill>
                  <a:schemeClr val="tx1"/>
                </a:solidFill>
              </a:rPr>
              <a:t>T</a:t>
            </a:r>
            <a:r>
              <a:rPr lang="zh-CN" altLang="en-US" sz="4000">
                <a:solidFill>
                  <a:schemeClr val="tx1"/>
                </a:solidFill>
              </a:rPr>
              <a:t>一定，增大总压强，平衡向气体分子数减少的方向移动；</a:t>
            </a:r>
          </a:p>
        </p:txBody>
      </p:sp>
      <p:sp>
        <p:nvSpPr>
          <p:cNvPr id="455685" name="AutoShape 5">
            <a:extLst>
              <a:ext uri="{FF2B5EF4-FFF2-40B4-BE49-F238E27FC236}">
                <a16:creationId xmlns:a16="http://schemas.microsoft.com/office/drawing/2014/main" id="{9DF939A3-B889-47C5-A460-74C5ADF0768C}"/>
              </a:ext>
            </a:extLst>
          </p:cNvPr>
          <p:cNvSpPr>
            <a:spLocks noChangeArrowheads="1"/>
          </p:cNvSpPr>
          <p:nvPr/>
        </p:nvSpPr>
        <p:spPr bwMode="auto">
          <a:xfrm>
            <a:off x="4833938" y="6510338"/>
            <a:ext cx="1017587" cy="539750"/>
          </a:xfrm>
          <a:prstGeom prst="leftArrow">
            <a:avLst>
              <a:gd name="adj1" fmla="val 50000"/>
              <a:gd name="adj2" fmla="val 47132"/>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686" name="AutoShape 6">
            <a:extLst>
              <a:ext uri="{FF2B5EF4-FFF2-40B4-BE49-F238E27FC236}">
                <a16:creationId xmlns:a16="http://schemas.microsoft.com/office/drawing/2014/main" id="{B6750910-55B5-43E7-9D40-56266F52F045}"/>
              </a:ext>
            </a:extLst>
          </p:cNvPr>
          <p:cNvSpPr>
            <a:spLocks noChangeArrowheads="1"/>
          </p:cNvSpPr>
          <p:nvPr/>
        </p:nvSpPr>
        <p:spPr bwMode="auto">
          <a:xfrm>
            <a:off x="4833938" y="4241800"/>
            <a:ext cx="1016000" cy="539750"/>
          </a:xfrm>
          <a:prstGeom prst="rightArrow">
            <a:avLst>
              <a:gd name="adj1" fmla="val 50000"/>
              <a:gd name="adj2" fmla="val 47059"/>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zh-CN" altLang="zh-CN" sz="4000">
              <a:ea typeface="宋体" panose="02010600030101010101" pitchFamily="2" charset="-122"/>
            </a:endParaRPr>
          </a:p>
        </p:txBody>
      </p:sp>
      <p:sp>
        <p:nvSpPr>
          <p:cNvPr id="455687" name="Text Box 7">
            <a:extLst>
              <a:ext uri="{FF2B5EF4-FFF2-40B4-BE49-F238E27FC236}">
                <a16:creationId xmlns:a16="http://schemas.microsoft.com/office/drawing/2014/main" id="{3F528A75-6E47-49FA-AED9-E0C90A554D25}"/>
              </a:ext>
            </a:extLst>
          </p:cNvPr>
          <p:cNvSpPr txBox="1">
            <a:spLocks noChangeArrowheads="1"/>
          </p:cNvSpPr>
          <p:nvPr/>
        </p:nvSpPr>
        <p:spPr bwMode="auto">
          <a:xfrm>
            <a:off x="369888" y="5249863"/>
            <a:ext cx="8640762"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90000"/>
              </a:lnSpc>
              <a:spcBef>
                <a:spcPct val="20000"/>
              </a:spcBef>
            </a:pPr>
            <a:r>
              <a:rPr lang="en-US" altLang="zh-CN" sz="4000" i="1"/>
              <a:t>T</a:t>
            </a:r>
            <a:r>
              <a:rPr lang="zh-CN" altLang="en-US" sz="4000"/>
              <a:t>一定，减小总压强，平衡向气体分子数增加的方向移动。</a:t>
            </a:r>
          </a:p>
        </p:txBody>
      </p:sp>
      <p:sp>
        <p:nvSpPr>
          <p:cNvPr id="455688" name="Rectangle 8">
            <a:extLst>
              <a:ext uri="{FF2B5EF4-FFF2-40B4-BE49-F238E27FC236}">
                <a16:creationId xmlns:a16="http://schemas.microsoft.com/office/drawing/2014/main" id="{32EF2ABE-0589-4A49-8669-F1C11916E54F}"/>
              </a:ext>
            </a:extLst>
          </p:cNvPr>
          <p:cNvSpPr>
            <a:spLocks noChangeArrowheads="1"/>
          </p:cNvSpPr>
          <p:nvPr/>
        </p:nvSpPr>
        <p:spPr bwMode="auto">
          <a:xfrm>
            <a:off x="298450" y="1001713"/>
            <a:ext cx="8712200"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53" tIns="48976" rIns="97953" bIns="48976" anchor="ctr"/>
          <a:lstStyle>
            <a:lvl1pPr marL="361950" indent="-361950" algn="ctr" defTabSz="979488">
              <a:spcBef>
                <a:spcPct val="0"/>
              </a:spcBef>
              <a:defRPr kumimoji="1" sz="4700" b="1">
                <a:solidFill>
                  <a:srgbClr val="FFFFFF"/>
                </a:solidFill>
                <a:latin typeface="Times New Roman" panose="02020603050405020304" pitchFamily="18" charset="0"/>
                <a:ea typeface=""/>
                <a:cs typeface=""/>
              </a:defRPr>
            </a:lvl1pPr>
            <a:lvl2pPr marL="361950" indent="-361950" algn="ctr" defTabSz="979488">
              <a:spcBef>
                <a:spcPct val="0"/>
              </a:spcBef>
              <a:defRPr kumimoji="1" sz="4700" b="1">
                <a:solidFill>
                  <a:srgbClr val="FFFFFF"/>
                </a:solidFill>
                <a:latin typeface="Times New Roman" panose="02020603050405020304" pitchFamily="18" charset="0"/>
                <a:ea typeface=""/>
                <a:cs typeface=""/>
              </a:defRPr>
            </a:lvl2pPr>
            <a:lvl3pPr marL="361950" indent="-361950" algn="ctr" defTabSz="979488">
              <a:spcBef>
                <a:spcPct val="0"/>
              </a:spcBef>
              <a:defRPr kumimoji="1" sz="4700" b="1">
                <a:solidFill>
                  <a:srgbClr val="FFFFFF"/>
                </a:solidFill>
                <a:latin typeface="Times New Roman" panose="02020603050405020304" pitchFamily="18" charset="0"/>
                <a:ea typeface=""/>
                <a:cs typeface=""/>
              </a:defRPr>
            </a:lvl3pPr>
            <a:lvl4pPr marL="361950" indent="-361950" algn="ctr" defTabSz="979488">
              <a:spcBef>
                <a:spcPct val="0"/>
              </a:spcBef>
              <a:defRPr kumimoji="1" sz="4700" b="1">
                <a:solidFill>
                  <a:srgbClr val="FFFFFF"/>
                </a:solidFill>
                <a:latin typeface="Times New Roman" panose="02020603050405020304" pitchFamily="18" charset="0"/>
                <a:ea typeface=""/>
                <a:cs typeface=""/>
              </a:defRPr>
            </a:lvl4pPr>
            <a:lvl5pPr marL="361950" indent="-361950" algn="ctr" defTabSz="979488">
              <a:spcBef>
                <a:spcPct val="0"/>
              </a:spcBef>
              <a:defRPr kumimoji="1" sz="4700" b="1">
                <a:solidFill>
                  <a:srgbClr val="FFFFFF"/>
                </a:solidFill>
                <a:latin typeface="Times New Roman" panose="02020603050405020304" pitchFamily="18" charset="0"/>
                <a:ea typeface=""/>
                <a:cs typeface=""/>
              </a:defRPr>
            </a:lvl5pPr>
            <a:lvl6pPr marL="819150" indent="-361950" algn="ctr" defTabSz="979488" fontAlgn="base">
              <a:spcBef>
                <a:spcPct val="0"/>
              </a:spcBef>
              <a:spcAft>
                <a:spcPct val="0"/>
              </a:spcAft>
              <a:defRPr kumimoji="1" sz="4700" b="1">
                <a:solidFill>
                  <a:srgbClr val="FFFFFF"/>
                </a:solidFill>
                <a:latin typeface="Times New Roman" panose="02020603050405020304" pitchFamily="18" charset="0"/>
                <a:ea typeface=""/>
                <a:cs typeface=""/>
              </a:defRPr>
            </a:lvl6pPr>
            <a:lvl7pPr marL="1276350" indent="-361950" algn="ctr" defTabSz="979488" fontAlgn="base">
              <a:spcBef>
                <a:spcPct val="0"/>
              </a:spcBef>
              <a:spcAft>
                <a:spcPct val="0"/>
              </a:spcAft>
              <a:defRPr kumimoji="1" sz="4700" b="1">
                <a:solidFill>
                  <a:srgbClr val="FFFFFF"/>
                </a:solidFill>
                <a:latin typeface="Times New Roman" panose="02020603050405020304" pitchFamily="18" charset="0"/>
                <a:ea typeface=""/>
                <a:cs typeface=""/>
              </a:defRPr>
            </a:lvl7pPr>
            <a:lvl8pPr marL="1733550" indent="-361950" algn="ctr" defTabSz="979488" fontAlgn="base">
              <a:spcBef>
                <a:spcPct val="0"/>
              </a:spcBef>
              <a:spcAft>
                <a:spcPct val="0"/>
              </a:spcAft>
              <a:defRPr kumimoji="1" sz="4700" b="1">
                <a:solidFill>
                  <a:srgbClr val="FFFFFF"/>
                </a:solidFill>
                <a:latin typeface="Times New Roman" panose="02020603050405020304" pitchFamily="18" charset="0"/>
                <a:ea typeface=""/>
                <a:cs typeface=""/>
              </a:defRPr>
            </a:lvl8pPr>
            <a:lvl9pPr marL="2190750" indent="-361950" algn="ctr" defTabSz="979488" fontAlgn="base">
              <a:spcBef>
                <a:spcPct val="0"/>
              </a:spcBef>
              <a:spcAft>
                <a:spcPct val="0"/>
              </a:spcAft>
              <a:defRPr kumimoji="1" sz="4700" b="1">
                <a:solidFill>
                  <a:srgbClr val="FFFFFF"/>
                </a:solidFill>
                <a:latin typeface="Times New Roman" panose="02020603050405020304" pitchFamily="18" charset="0"/>
                <a:ea typeface=""/>
                <a:cs typeface=""/>
              </a:defRPr>
            </a:lvl9pPr>
          </a:lstStyle>
          <a:p>
            <a:pPr algn="just"/>
            <a:r>
              <a:rPr lang="en-US" altLang="zh-CN" sz="4000">
                <a:solidFill>
                  <a:srgbClr val="0000FF"/>
                </a:solidFill>
                <a:ea typeface="楷体_GB2312" pitchFamily="49" charset="-122"/>
              </a:rPr>
              <a:t>(1) </a:t>
            </a:r>
            <a:r>
              <a:rPr lang="zh-CN" altLang="en-US" sz="4000">
                <a:solidFill>
                  <a:srgbClr val="0000FF"/>
                </a:solidFill>
                <a:ea typeface="楷体_GB2312" pitchFamily="49" charset="-122"/>
              </a:rPr>
              <a:t>有气体参加，但反应前后气体分子数目不等的反应</a:t>
            </a:r>
            <a:r>
              <a:rPr lang="zh-CN" altLang="en-US" sz="4000">
                <a:solidFill>
                  <a:schemeClr val="tx1"/>
                </a:solidFill>
                <a:ea typeface="宋体" panose="02010600030101010101" pitchFamily="2" charset="-122"/>
              </a:rPr>
              <a:t> </a:t>
            </a:r>
            <a:r>
              <a:rPr lang="zh-CN" altLang="en-US" sz="4000">
                <a:solidFill>
                  <a:schemeClr val="tx1"/>
                </a:solidFill>
                <a:cs typeface="Times New Roman" panose="02020603050405020304" pitchFamily="18" charset="0"/>
              </a:rPr>
              <a:t>   </a:t>
            </a:r>
          </a:p>
        </p:txBody>
      </p:sp>
      <p:sp>
        <p:nvSpPr>
          <p:cNvPr id="455689" name="Rectangle 9">
            <a:extLst>
              <a:ext uri="{FF2B5EF4-FFF2-40B4-BE49-F238E27FC236}">
                <a16:creationId xmlns:a16="http://schemas.microsoft.com/office/drawing/2014/main" id="{72AC73A3-5A9E-46CD-BA15-B19810E91D33}"/>
              </a:ext>
            </a:extLst>
          </p:cNvPr>
          <p:cNvSpPr>
            <a:spLocks noChangeArrowheads="1"/>
          </p:cNvSpPr>
          <p:nvPr/>
        </p:nvSpPr>
        <p:spPr bwMode="auto">
          <a:xfrm>
            <a:off x="212725" y="231775"/>
            <a:ext cx="523875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953" tIns="48976" rIns="97953" bIns="48976">
            <a:spAutoFit/>
          </a:bodyPr>
          <a:lstStyle/>
          <a:p>
            <a:pPr algn="ctr"/>
            <a:r>
              <a:rPr lang="en-US" altLang="zh-CN" sz="4400"/>
              <a:t>2. </a:t>
            </a:r>
            <a:r>
              <a:rPr lang="zh-CN" altLang="en-US" sz="4400">
                <a:ea typeface="宋体" panose="02010600030101010101" pitchFamily="2" charset="-122"/>
              </a:rPr>
              <a:t>压强对平衡的影响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5684">
                                            <p:txEl>
                                              <p:pRg st="0" end="0"/>
                                            </p:txEl>
                                          </p:spTgt>
                                        </p:tgtEl>
                                        <p:attrNameLst>
                                          <p:attrName>style.visibility</p:attrName>
                                        </p:attrNameLst>
                                      </p:cBhvr>
                                      <p:to>
                                        <p:strVal val="visible"/>
                                      </p:to>
                                    </p:set>
                                    <p:anim calcmode="lin" valueType="num">
                                      <p:cBhvr additive="base">
                                        <p:cTn id="7" dur="500" fill="hold"/>
                                        <p:tgtEl>
                                          <p:spTgt spid="45568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5568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55682"/>
                                        </p:tgtEl>
                                        <p:attrNameLst>
                                          <p:attrName>style.visibility</p:attrName>
                                        </p:attrNameLst>
                                      </p:cBhvr>
                                      <p:to>
                                        <p:strVal val="visible"/>
                                      </p:to>
                                    </p:set>
                                    <p:animEffect transition="in" filter="wipe(left)">
                                      <p:cBhvr>
                                        <p:cTn id="13" dur="500"/>
                                        <p:tgtEl>
                                          <p:spTgt spid="45568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55686"/>
                                        </p:tgtEl>
                                        <p:attrNameLst>
                                          <p:attrName>style.visibility</p:attrName>
                                        </p:attrNameLst>
                                      </p:cBhvr>
                                      <p:to>
                                        <p:strVal val="visible"/>
                                      </p:to>
                                    </p:set>
                                    <p:animEffect transition="in" filter="wipe(left)">
                                      <p:cBhvr>
                                        <p:cTn id="16" dur="500"/>
                                        <p:tgtEl>
                                          <p:spTgt spid="45568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55687"/>
                                        </p:tgtEl>
                                        <p:attrNameLst>
                                          <p:attrName>style.visibility</p:attrName>
                                        </p:attrNameLst>
                                      </p:cBhvr>
                                      <p:to>
                                        <p:strVal val="visible"/>
                                      </p:to>
                                    </p:set>
                                    <p:animEffect transition="in" filter="blinds(horizontal)">
                                      <p:cBhvr>
                                        <p:cTn id="21" dur="500"/>
                                        <p:tgtEl>
                                          <p:spTgt spid="45568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2" fill="hold" nodeType="clickEffect">
                                  <p:stCondLst>
                                    <p:cond delay="0"/>
                                  </p:stCondLst>
                                  <p:childTnLst>
                                    <p:set>
                                      <p:cBhvr>
                                        <p:cTn id="25" dur="1" fill="hold">
                                          <p:stCondLst>
                                            <p:cond delay="0"/>
                                          </p:stCondLst>
                                        </p:cTn>
                                        <p:tgtEl>
                                          <p:spTgt spid="455685"/>
                                        </p:tgtEl>
                                        <p:attrNameLst>
                                          <p:attrName>style.visibility</p:attrName>
                                        </p:attrNameLst>
                                      </p:cBhvr>
                                      <p:to>
                                        <p:strVal val="visible"/>
                                      </p:to>
                                    </p:set>
                                    <p:animEffect transition="in" filter="wipe(right)">
                                      <p:cBhvr>
                                        <p:cTn id="26" dur="500"/>
                                        <p:tgtEl>
                                          <p:spTgt spid="455685"/>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455683"/>
                                        </p:tgtEl>
                                        <p:attrNameLst>
                                          <p:attrName>style.visibility</p:attrName>
                                        </p:attrNameLst>
                                      </p:cBhvr>
                                      <p:to>
                                        <p:strVal val="visible"/>
                                      </p:to>
                                    </p:set>
                                    <p:animEffect transition="in" filter="wipe(right)">
                                      <p:cBhvr>
                                        <p:cTn id="29" dur="500"/>
                                        <p:tgtEl>
                                          <p:spTgt spid="455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2" grpId="0"/>
      <p:bldP spid="455683" grpId="0"/>
      <p:bldP spid="455684" grpId="0" build="p" autoUpdateAnimBg="0"/>
      <p:bldP spid="455686" grpId="0" animBg="1" autoUpdateAnimBg="0"/>
      <p:bldP spid="45568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a:extLst>
              <a:ext uri="{FF2B5EF4-FFF2-40B4-BE49-F238E27FC236}">
                <a16:creationId xmlns:a16="http://schemas.microsoft.com/office/drawing/2014/main" id="{0E6C5F3F-A3F9-4402-83CD-7A9942FCA08C}"/>
              </a:ext>
            </a:extLst>
          </p:cNvPr>
          <p:cNvSpPr>
            <a:spLocks noGrp="1"/>
          </p:cNvSpPr>
          <p:nvPr>
            <p:ph type="ftr" sz="quarter" idx="10"/>
          </p:nvPr>
        </p:nvSpPr>
        <p:spPr/>
        <p:txBody>
          <a:bodyPr/>
          <a:lstStyle/>
          <a:p>
            <a:fld id="{FA6A0930-2A09-47E9-BAE9-DB0AF5F1445C}" type="slidenum">
              <a:rPr lang="en-US" altLang="zh-CN"/>
              <a:pPr/>
              <a:t>29</a:t>
            </a:fld>
            <a:endParaRPr lang="en-US" altLang="zh-CN"/>
          </a:p>
        </p:txBody>
      </p:sp>
      <p:sp>
        <p:nvSpPr>
          <p:cNvPr id="456706" name="Rectangle 2">
            <a:extLst>
              <a:ext uri="{FF2B5EF4-FFF2-40B4-BE49-F238E27FC236}">
                <a16:creationId xmlns:a16="http://schemas.microsoft.com/office/drawing/2014/main" id="{9FE8DCF0-7CA3-43A7-B2BE-1D85650BF748}"/>
              </a:ext>
            </a:extLst>
          </p:cNvPr>
          <p:cNvSpPr>
            <a:spLocks noGrp="1" noChangeArrowheads="1"/>
          </p:cNvSpPr>
          <p:nvPr>
            <p:ph type="body" idx="1"/>
          </p:nvPr>
        </p:nvSpPr>
        <p:spPr>
          <a:xfrm>
            <a:off x="369888" y="1865313"/>
            <a:ext cx="8712200" cy="4968875"/>
          </a:xfrm>
        </p:spPr>
        <p:txBody>
          <a:bodyPr/>
          <a:lstStyle/>
          <a:p>
            <a:pPr algn="just">
              <a:lnSpc>
                <a:spcPct val="110000"/>
              </a:lnSpc>
              <a:buFontTx/>
              <a:buChar char="•"/>
            </a:pPr>
            <a:r>
              <a:rPr lang="zh-CN" altLang="en-US" sz="4400">
                <a:solidFill>
                  <a:schemeClr val="tx1"/>
                </a:solidFill>
              </a:rPr>
              <a:t>等温等容条件下，对化学平衡无影响</a:t>
            </a:r>
            <a:r>
              <a:rPr lang="en-US" altLang="zh-CN" sz="4400">
                <a:solidFill>
                  <a:schemeClr val="tx1"/>
                </a:solidFill>
              </a:rPr>
              <a:t>;</a:t>
            </a:r>
          </a:p>
          <a:p>
            <a:pPr algn="just">
              <a:lnSpc>
                <a:spcPct val="110000"/>
              </a:lnSpc>
              <a:buFontTx/>
              <a:buChar char="•"/>
            </a:pPr>
            <a:r>
              <a:rPr lang="zh-CN" altLang="en-US" sz="4400">
                <a:solidFill>
                  <a:schemeClr val="accent2"/>
                </a:solidFill>
              </a:rPr>
              <a:t>等温等压</a:t>
            </a:r>
            <a:r>
              <a:rPr lang="zh-CN" altLang="en-US" sz="4400">
                <a:solidFill>
                  <a:schemeClr val="tx1"/>
                </a:solidFill>
              </a:rPr>
              <a:t>条件下</a:t>
            </a:r>
            <a:r>
              <a:rPr lang="en-US" altLang="zh-CN" sz="4400">
                <a:solidFill>
                  <a:schemeClr val="tx1"/>
                </a:solidFill>
              </a:rPr>
              <a:t>,</a:t>
            </a:r>
            <a:r>
              <a:rPr lang="zh-CN" altLang="en-US" sz="4400">
                <a:solidFill>
                  <a:schemeClr val="tx1"/>
                </a:solidFill>
              </a:rPr>
              <a:t>引入不参加反应的气体</a:t>
            </a:r>
            <a:r>
              <a:rPr lang="en-US" altLang="zh-CN" sz="4400">
                <a:solidFill>
                  <a:schemeClr val="tx1"/>
                </a:solidFill>
              </a:rPr>
              <a:t>, </a:t>
            </a:r>
            <a:r>
              <a:rPr lang="zh-CN" altLang="en-US" sz="4400">
                <a:solidFill>
                  <a:schemeClr val="tx1"/>
                </a:solidFill>
              </a:rPr>
              <a:t>使体积增大，造成各组分气体分压的减小，化学平衡</a:t>
            </a:r>
            <a:r>
              <a:rPr lang="zh-CN" altLang="en-US" sz="4400">
                <a:solidFill>
                  <a:schemeClr val="accent2"/>
                </a:solidFill>
              </a:rPr>
              <a:t>向气体分子总数增加的方向</a:t>
            </a:r>
            <a:r>
              <a:rPr lang="zh-CN" altLang="en-US" sz="4400">
                <a:solidFill>
                  <a:schemeClr val="tx1"/>
                </a:solidFill>
              </a:rPr>
              <a:t>移动。</a:t>
            </a:r>
          </a:p>
        </p:txBody>
      </p:sp>
      <p:sp>
        <p:nvSpPr>
          <p:cNvPr id="456707" name="Rectangle 3">
            <a:extLst>
              <a:ext uri="{FF2B5EF4-FFF2-40B4-BE49-F238E27FC236}">
                <a16:creationId xmlns:a16="http://schemas.microsoft.com/office/drawing/2014/main" id="{A5D64D91-BE3A-4DD1-899C-E659F529C814}"/>
              </a:ext>
            </a:extLst>
          </p:cNvPr>
          <p:cNvSpPr>
            <a:spLocks noGrp="1" noChangeArrowheads="1"/>
          </p:cNvSpPr>
          <p:nvPr>
            <p:ph type="title"/>
          </p:nvPr>
        </p:nvSpPr>
        <p:spPr>
          <a:xfrm>
            <a:off x="658813" y="354013"/>
            <a:ext cx="8096250" cy="1270000"/>
          </a:xfrm>
        </p:spPr>
        <p:txBody>
          <a:bodyPr/>
          <a:lstStyle/>
          <a:p>
            <a:r>
              <a:rPr lang="zh-CN" altLang="en-US" sz="4800">
                <a:solidFill>
                  <a:schemeClr val="tx1"/>
                </a:solidFill>
              </a:rPr>
              <a:t>引入不参加反应的气体</a:t>
            </a:r>
            <a:r>
              <a:rPr lang="en-US" altLang="zh-CN" sz="4800">
                <a:solidFill>
                  <a:schemeClr val="tx1"/>
                </a:solidFill>
              </a:rPr>
              <a:t>,</a:t>
            </a:r>
            <a:br>
              <a:rPr lang="en-US" altLang="zh-CN" sz="4800">
                <a:solidFill>
                  <a:schemeClr val="tx1"/>
                </a:solidFill>
              </a:rPr>
            </a:br>
            <a:r>
              <a:rPr lang="zh-CN" altLang="en-US" sz="4800">
                <a:solidFill>
                  <a:schemeClr val="tx1"/>
                </a:solidFill>
              </a:rPr>
              <a:t>对化学平衡的影响</a:t>
            </a:r>
          </a:p>
        </p:txBody>
      </p:sp>
      <p:sp>
        <p:nvSpPr>
          <p:cNvPr id="456708" name="Text Box 4">
            <a:extLst>
              <a:ext uri="{FF2B5EF4-FFF2-40B4-BE49-F238E27FC236}">
                <a16:creationId xmlns:a16="http://schemas.microsoft.com/office/drawing/2014/main" id="{AF2FFFA6-A652-461E-86A0-83984B0A4CC8}"/>
              </a:ext>
            </a:extLst>
          </p:cNvPr>
          <p:cNvSpPr txBox="1">
            <a:spLocks noChangeArrowheads="1"/>
          </p:cNvSpPr>
          <p:nvPr/>
        </p:nvSpPr>
        <p:spPr bwMode="auto">
          <a:xfrm>
            <a:off x="3322638" y="2657475"/>
            <a:ext cx="3816350" cy="868363"/>
          </a:xfrm>
          <a:prstGeom prst="rect">
            <a:avLst/>
          </a:prstGeom>
          <a:noFill/>
          <a:ln w="38100" algn="ctr">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53" tIns="48976" rIns="97953" bIns="48976">
            <a:spAutoFit/>
          </a:bodyPr>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4800" i="1">
                <a:ea typeface="楷体_GB2312" pitchFamily="49" charset="-122"/>
              </a:rPr>
              <a:t>pV</a:t>
            </a:r>
            <a:r>
              <a:rPr lang="en-US" altLang="zh-CN" sz="4800">
                <a:ea typeface="楷体_GB2312" pitchFamily="49" charset="-122"/>
              </a:rPr>
              <a:t> = </a:t>
            </a:r>
            <a:r>
              <a:rPr lang="en-US" altLang="zh-CN" sz="4800" i="1">
                <a:ea typeface="楷体_GB2312" pitchFamily="49" charset="-122"/>
              </a:rPr>
              <a:t>nRT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6706">
                                            <p:txEl>
                                              <p:pRg st="0" end="0"/>
                                            </p:txEl>
                                          </p:spTgt>
                                        </p:tgtEl>
                                        <p:attrNameLst>
                                          <p:attrName>style.visibility</p:attrName>
                                        </p:attrNameLst>
                                      </p:cBhvr>
                                      <p:to>
                                        <p:strVal val="visible"/>
                                      </p:to>
                                    </p:set>
                                    <p:animEffect transition="in" filter="blinds(horizontal)">
                                      <p:cBhvr>
                                        <p:cTn id="7" dur="500"/>
                                        <p:tgtEl>
                                          <p:spTgt spid="4567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456708"/>
                                        </p:tgtEl>
                                        <p:attrNameLst>
                                          <p:attrName>style.visibility</p:attrName>
                                        </p:attrNameLst>
                                      </p:cBhvr>
                                      <p:to>
                                        <p:strVal val="visible"/>
                                      </p:to>
                                    </p:set>
                                    <p:anim calcmode="lin" valueType="num">
                                      <p:cBhvr additive="base">
                                        <p:cTn id="12" dur="500" fill="hold"/>
                                        <p:tgtEl>
                                          <p:spTgt spid="456708"/>
                                        </p:tgtEl>
                                        <p:attrNameLst>
                                          <p:attrName>ppt_x</p:attrName>
                                        </p:attrNameLst>
                                      </p:cBhvr>
                                      <p:tavLst>
                                        <p:tav tm="0">
                                          <p:val>
                                            <p:strVal val="1+#ppt_w/2"/>
                                          </p:val>
                                        </p:tav>
                                        <p:tav tm="100000">
                                          <p:val>
                                            <p:strVal val="#ppt_x"/>
                                          </p:val>
                                        </p:tav>
                                      </p:tavLst>
                                    </p:anim>
                                    <p:anim calcmode="lin" valueType="num">
                                      <p:cBhvr additive="base">
                                        <p:cTn id="13" dur="500" fill="hold"/>
                                        <p:tgtEl>
                                          <p:spTgt spid="456708"/>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456706">
                                            <p:txEl>
                                              <p:pRg st="1" end="1"/>
                                            </p:txEl>
                                          </p:spTgt>
                                        </p:tgtEl>
                                        <p:attrNameLst>
                                          <p:attrName>style.visibility</p:attrName>
                                        </p:attrNameLst>
                                      </p:cBhvr>
                                      <p:to>
                                        <p:strVal val="visible"/>
                                      </p:to>
                                    </p:set>
                                    <p:animEffect transition="in" filter="blinds(horizontal)">
                                      <p:cBhvr>
                                        <p:cTn id="18" dur="500"/>
                                        <p:tgtEl>
                                          <p:spTgt spid="45670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8"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F48640B3-B0E9-4BB2-A55A-310A53710325}"/>
              </a:ext>
            </a:extLst>
          </p:cNvPr>
          <p:cNvSpPr>
            <a:spLocks noGrp="1"/>
          </p:cNvSpPr>
          <p:nvPr>
            <p:ph type="ftr" sz="quarter" idx="10"/>
          </p:nvPr>
        </p:nvSpPr>
        <p:spPr/>
        <p:txBody>
          <a:bodyPr/>
          <a:lstStyle/>
          <a:p>
            <a:fld id="{31AE8AA6-3355-416F-866A-18ECDB3A62EC}" type="slidenum">
              <a:rPr lang="en-US" altLang="zh-CN"/>
              <a:pPr/>
              <a:t>3</a:t>
            </a:fld>
            <a:endParaRPr lang="en-US" altLang="zh-CN"/>
          </a:p>
        </p:txBody>
      </p:sp>
      <p:sp>
        <p:nvSpPr>
          <p:cNvPr id="487426" name="Rectangle 2">
            <a:extLst>
              <a:ext uri="{FF2B5EF4-FFF2-40B4-BE49-F238E27FC236}">
                <a16:creationId xmlns:a16="http://schemas.microsoft.com/office/drawing/2014/main" id="{C4C9F9C7-B514-4C24-9155-009B65336FCD}"/>
              </a:ext>
            </a:extLst>
          </p:cNvPr>
          <p:cNvSpPr>
            <a:spLocks noGrp="1" noChangeArrowheads="1"/>
          </p:cNvSpPr>
          <p:nvPr>
            <p:ph type="body" idx="1"/>
          </p:nvPr>
        </p:nvSpPr>
        <p:spPr>
          <a:xfrm>
            <a:off x="298450" y="354013"/>
            <a:ext cx="8640763" cy="3527425"/>
          </a:xfrm>
        </p:spPr>
        <p:txBody>
          <a:bodyPr/>
          <a:lstStyle/>
          <a:p>
            <a:pPr marL="0" indent="0" algn="just"/>
            <a:r>
              <a:rPr lang="zh-CN" altLang="en-US" sz="4000">
                <a:solidFill>
                  <a:schemeClr val="tx1"/>
                </a:solidFill>
              </a:rPr>
              <a:t>化学平衡：</a:t>
            </a:r>
          </a:p>
          <a:p>
            <a:pPr marL="0" indent="0" algn="just"/>
            <a:r>
              <a:rPr lang="zh-CN" altLang="en-US" sz="4000">
                <a:solidFill>
                  <a:schemeClr val="tx1"/>
                </a:solidFill>
              </a:rPr>
              <a:t>       可逆反应的所有反应物和产物的</a:t>
            </a:r>
            <a:r>
              <a:rPr lang="zh-CN" altLang="en-US" sz="4000">
                <a:solidFill>
                  <a:srgbClr val="CC0066"/>
                </a:solidFill>
              </a:rPr>
              <a:t>浓度不再随时间而改变</a:t>
            </a:r>
            <a:r>
              <a:rPr lang="zh-CN" altLang="en-US" sz="4000">
                <a:solidFill>
                  <a:schemeClr val="tx1"/>
                </a:solidFill>
              </a:rPr>
              <a:t>时，即</a:t>
            </a:r>
            <a:r>
              <a:rPr lang="zh-CN" altLang="en-US" sz="4000">
                <a:solidFill>
                  <a:schemeClr val="accent2"/>
                </a:solidFill>
              </a:rPr>
              <a:t>正、逆反应速率相等</a:t>
            </a:r>
            <a:r>
              <a:rPr lang="zh-CN" altLang="en-US" sz="4000">
                <a:solidFill>
                  <a:schemeClr val="tx1"/>
                </a:solidFill>
              </a:rPr>
              <a:t>时，体系所处的状态称为化学平衡。</a:t>
            </a:r>
          </a:p>
        </p:txBody>
      </p:sp>
      <p:sp>
        <p:nvSpPr>
          <p:cNvPr id="487427" name="Rectangle 3">
            <a:extLst>
              <a:ext uri="{FF2B5EF4-FFF2-40B4-BE49-F238E27FC236}">
                <a16:creationId xmlns:a16="http://schemas.microsoft.com/office/drawing/2014/main" id="{94750923-86B3-46F7-9B89-BB5E067D8EE0}"/>
              </a:ext>
            </a:extLst>
          </p:cNvPr>
          <p:cNvSpPr>
            <a:spLocks noChangeArrowheads="1"/>
          </p:cNvSpPr>
          <p:nvPr/>
        </p:nvSpPr>
        <p:spPr bwMode="auto">
          <a:xfrm>
            <a:off x="369888" y="3738563"/>
            <a:ext cx="8713787" cy="273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53" tIns="48976" rIns="97953" bIns="48976"/>
          <a:lstStyle>
            <a:lvl1pPr algn="l" defTabSz="979488">
              <a:spcBef>
                <a:spcPct val="20000"/>
              </a:spcBef>
              <a:defRPr kumimoji="1" sz="4300" b="1">
                <a:solidFill>
                  <a:srgbClr val="FFFFFF"/>
                </a:solidFill>
                <a:latin typeface="Times New Roman" panose="02020603050405020304" pitchFamily="18" charset="0"/>
                <a:ea typeface="楷体_GB2312" pitchFamily="49" charset="-122"/>
              </a:defRPr>
            </a:lvl1pPr>
            <a:lvl2pPr marL="846138" indent="-304800" algn="l" defTabSz="979488">
              <a:spcBef>
                <a:spcPct val="20000"/>
              </a:spcBef>
              <a:buChar char="–"/>
              <a:defRPr kumimoji="1" sz="3000">
                <a:solidFill>
                  <a:schemeClr val="tx1"/>
                </a:solidFill>
                <a:latin typeface="Times New Roman" panose="02020603050405020304" pitchFamily="18" charset="0"/>
                <a:ea typeface="宋体" panose="02010600030101010101" pitchFamily="2" charset="-122"/>
              </a:defRPr>
            </a:lvl2pPr>
            <a:lvl3pPr marL="1270000" indent="-244475" algn="l" defTabSz="979488">
              <a:spcBef>
                <a:spcPct val="20000"/>
              </a:spcBef>
              <a:buChar char="•"/>
              <a:defRPr kumimoji="1" sz="2600">
                <a:solidFill>
                  <a:schemeClr val="tx1"/>
                </a:solidFill>
                <a:latin typeface="Times New Roman" panose="02020603050405020304" pitchFamily="18" charset="0"/>
                <a:ea typeface="宋体" panose="02010600030101010101" pitchFamily="2" charset="-122"/>
              </a:defRPr>
            </a:lvl3pPr>
            <a:lvl4pPr marL="1714500" indent="-244475" algn="l" defTabSz="979488">
              <a:spcBef>
                <a:spcPct val="20000"/>
              </a:spcBef>
              <a:buChar char="–"/>
              <a:defRPr kumimoji="1" sz="2100">
                <a:solidFill>
                  <a:schemeClr val="tx1"/>
                </a:solidFill>
                <a:latin typeface="Times New Roman" panose="02020603050405020304" pitchFamily="18" charset="0"/>
                <a:ea typeface="宋体" panose="02010600030101010101" pitchFamily="2" charset="-122"/>
              </a:defRPr>
            </a:lvl4pPr>
            <a:lvl5pPr marL="2203450" indent="-244475" algn="l" defTabSz="979488">
              <a:spcBef>
                <a:spcPct val="20000"/>
              </a:spcBef>
              <a:buChar char="»"/>
              <a:defRPr kumimoji="1" sz="2100">
                <a:solidFill>
                  <a:schemeClr val="tx1"/>
                </a:solidFill>
                <a:latin typeface="Times New Roman" panose="02020603050405020304" pitchFamily="18" charset="0"/>
                <a:ea typeface="宋体" panose="02010600030101010101" pitchFamily="2" charset="-122"/>
              </a:defRPr>
            </a:lvl5pPr>
            <a:lvl6pPr marL="2660650" indent="-244475" defTabSz="979488" fontAlgn="base">
              <a:spcBef>
                <a:spcPct val="20000"/>
              </a:spcBef>
              <a:spcAft>
                <a:spcPct val="0"/>
              </a:spcAft>
              <a:buChar char="»"/>
              <a:defRPr kumimoji="1" sz="2100">
                <a:solidFill>
                  <a:schemeClr val="tx1"/>
                </a:solidFill>
                <a:latin typeface="Times New Roman" panose="02020603050405020304" pitchFamily="18" charset="0"/>
                <a:ea typeface="宋体" panose="02010600030101010101" pitchFamily="2" charset="-122"/>
              </a:defRPr>
            </a:lvl6pPr>
            <a:lvl7pPr marL="3117850" indent="-244475" defTabSz="979488" fontAlgn="base">
              <a:spcBef>
                <a:spcPct val="20000"/>
              </a:spcBef>
              <a:spcAft>
                <a:spcPct val="0"/>
              </a:spcAft>
              <a:buChar char="»"/>
              <a:defRPr kumimoji="1" sz="2100">
                <a:solidFill>
                  <a:schemeClr val="tx1"/>
                </a:solidFill>
                <a:latin typeface="Times New Roman" panose="02020603050405020304" pitchFamily="18" charset="0"/>
                <a:ea typeface="宋体" panose="02010600030101010101" pitchFamily="2" charset="-122"/>
              </a:defRPr>
            </a:lvl7pPr>
            <a:lvl8pPr marL="3575050" indent="-244475" defTabSz="979488" fontAlgn="base">
              <a:spcBef>
                <a:spcPct val="20000"/>
              </a:spcBef>
              <a:spcAft>
                <a:spcPct val="0"/>
              </a:spcAft>
              <a:buChar char="»"/>
              <a:defRPr kumimoji="1" sz="2100">
                <a:solidFill>
                  <a:schemeClr val="tx1"/>
                </a:solidFill>
                <a:latin typeface="Times New Roman" panose="02020603050405020304" pitchFamily="18" charset="0"/>
                <a:ea typeface="宋体" panose="02010600030101010101" pitchFamily="2" charset="-122"/>
              </a:defRPr>
            </a:lvl8pPr>
            <a:lvl9pPr marL="4032250" indent="-244475" defTabSz="979488" fontAlgn="base">
              <a:spcBef>
                <a:spcPct val="20000"/>
              </a:spcBef>
              <a:spcAft>
                <a:spcPct val="0"/>
              </a:spcAft>
              <a:buChar char="»"/>
              <a:defRPr kumimoji="1" sz="2100">
                <a:solidFill>
                  <a:schemeClr val="tx1"/>
                </a:solidFill>
                <a:latin typeface="Times New Roman" panose="02020603050405020304" pitchFamily="18" charset="0"/>
                <a:ea typeface="宋体" panose="02010600030101010101" pitchFamily="2" charset="-122"/>
              </a:defRPr>
            </a:lvl9pPr>
          </a:lstStyle>
          <a:p>
            <a:pPr algn="just"/>
            <a:r>
              <a:rPr lang="zh-CN" altLang="en-US" sz="4000">
                <a:solidFill>
                  <a:schemeClr val="tx1"/>
                </a:solidFill>
              </a:rPr>
              <a:t>可逆反应：</a:t>
            </a:r>
          </a:p>
          <a:p>
            <a:pPr algn="just"/>
            <a:r>
              <a:rPr lang="zh-CN" altLang="en-US" sz="4000">
                <a:solidFill>
                  <a:schemeClr val="tx1"/>
                </a:solidFill>
              </a:rPr>
              <a:t>      </a:t>
            </a:r>
            <a:r>
              <a:rPr lang="zh-CN" altLang="en-US" sz="4000">
                <a:solidFill>
                  <a:srgbClr val="0000FF"/>
                </a:solidFill>
              </a:rPr>
              <a:t>在同一条件下，既能向正反应方向又能向逆反应方向进行的反应</a:t>
            </a:r>
            <a:r>
              <a:rPr lang="zh-CN" altLang="en-US" sz="4000">
                <a:solidFill>
                  <a:schemeClr val="tx1"/>
                </a:solidFill>
              </a:rPr>
              <a:t>称可逆反应。一般用符号“ </a:t>
            </a:r>
            <a:r>
              <a:rPr lang="zh-CN" altLang="en-US">
                <a:solidFill>
                  <a:schemeClr val="tx1"/>
                </a:solidFill>
                <a:ea typeface="MS UI Gothic" panose="020B0600070205080204" pitchFamily="34" charset="-128"/>
                <a:sym typeface="Wingdings 3" panose="05040102010807070707" pitchFamily="18" charset="2"/>
              </a:rPr>
              <a:t>⇌</a:t>
            </a:r>
            <a:r>
              <a:rPr lang="zh-CN" altLang="en-US" sz="4000">
                <a:solidFill>
                  <a:schemeClr val="tx1"/>
                </a:solidFill>
              </a:rPr>
              <a:t> ”表示。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7426">
                                            <p:txEl>
                                              <p:pRg st="0" end="0"/>
                                            </p:txEl>
                                          </p:spTgt>
                                        </p:tgtEl>
                                        <p:attrNameLst>
                                          <p:attrName>style.visibility</p:attrName>
                                        </p:attrNameLst>
                                      </p:cBhvr>
                                      <p:to>
                                        <p:strVal val="visible"/>
                                      </p:to>
                                    </p:set>
                                    <p:animEffect transition="in" filter="wipe(left)">
                                      <p:cBhvr>
                                        <p:cTn id="7" dur="500"/>
                                        <p:tgtEl>
                                          <p:spTgt spid="4874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7426">
                                            <p:txEl>
                                              <p:pRg st="1" end="1"/>
                                            </p:txEl>
                                          </p:spTgt>
                                        </p:tgtEl>
                                        <p:attrNameLst>
                                          <p:attrName>style.visibility</p:attrName>
                                        </p:attrNameLst>
                                      </p:cBhvr>
                                      <p:to>
                                        <p:strVal val="visible"/>
                                      </p:to>
                                    </p:set>
                                    <p:animEffect transition="in" filter="wipe(left)">
                                      <p:cBhvr>
                                        <p:cTn id="12" dur="500"/>
                                        <p:tgtEl>
                                          <p:spTgt spid="48742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26"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页脚占位符 1">
            <a:extLst>
              <a:ext uri="{FF2B5EF4-FFF2-40B4-BE49-F238E27FC236}">
                <a16:creationId xmlns:a16="http://schemas.microsoft.com/office/drawing/2014/main" id="{4F135750-4E4F-444F-B4C3-1D406486BAF5}"/>
              </a:ext>
            </a:extLst>
          </p:cNvPr>
          <p:cNvSpPr>
            <a:spLocks noGrp="1"/>
          </p:cNvSpPr>
          <p:nvPr>
            <p:ph type="ftr" sz="quarter" idx="10"/>
          </p:nvPr>
        </p:nvSpPr>
        <p:spPr/>
        <p:txBody>
          <a:bodyPr/>
          <a:lstStyle/>
          <a:p>
            <a:fld id="{37CE2B13-7519-40B2-A772-6351DC2294B2}" type="slidenum">
              <a:rPr lang="en-US" altLang="zh-CN"/>
              <a:pPr/>
              <a:t>30</a:t>
            </a:fld>
            <a:endParaRPr lang="en-US" altLang="zh-CN"/>
          </a:p>
        </p:txBody>
      </p:sp>
      <p:sp>
        <p:nvSpPr>
          <p:cNvPr id="457730" name="Rectangle 2">
            <a:extLst>
              <a:ext uri="{FF2B5EF4-FFF2-40B4-BE49-F238E27FC236}">
                <a16:creationId xmlns:a16="http://schemas.microsoft.com/office/drawing/2014/main" id="{58FA194C-F943-49F8-88DA-93C9EA355D90}"/>
              </a:ext>
            </a:extLst>
          </p:cNvPr>
          <p:cNvSpPr>
            <a:spLocks noGrp="1" noChangeArrowheads="1"/>
          </p:cNvSpPr>
          <p:nvPr>
            <p:ph type="title" idx="4294967295"/>
          </p:nvPr>
        </p:nvSpPr>
        <p:spPr>
          <a:xfrm>
            <a:off x="225425" y="280988"/>
            <a:ext cx="8929688" cy="1270000"/>
          </a:xfrm>
        </p:spPr>
        <p:txBody>
          <a:bodyPr/>
          <a:lstStyle/>
          <a:p>
            <a:pPr algn="just"/>
            <a:r>
              <a:rPr lang="en-US" altLang="zh-CN" sz="4300">
                <a:solidFill>
                  <a:srgbClr val="0000FF"/>
                </a:solidFill>
                <a:ea typeface="楷体_GB2312" pitchFamily="49" charset="-122"/>
              </a:rPr>
              <a:t>(2) </a:t>
            </a:r>
            <a:r>
              <a:rPr lang="zh-CN" altLang="en-US" sz="4300">
                <a:solidFill>
                  <a:srgbClr val="0000FF"/>
                </a:solidFill>
                <a:ea typeface="楷体_GB2312" pitchFamily="49" charset="-122"/>
              </a:rPr>
              <a:t>有气体参加，但反应前后气体分子数相等的反应</a:t>
            </a:r>
            <a:r>
              <a:rPr lang="zh-CN" altLang="en-US">
                <a:solidFill>
                  <a:srgbClr val="0000FF"/>
                </a:solidFill>
              </a:rPr>
              <a:t> </a:t>
            </a:r>
          </a:p>
        </p:txBody>
      </p:sp>
      <p:sp>
        <p:nvSpPr>
          <p:cNvPr id="457731" name="Rectangle 3">
            <a:extLst>
              <a:ext uri="{FF2B5EF4-FFF2-40B4-BE49-F238E27FC236}">
                <a16:creationId xmlns:a16="http://schemas.microsoft.com/office/drawing/2014/main" id="{F89F0B53-D927-4E05-B9C5-E53312B7F039}"/>
              </a:ext>
            </a:extLst>
          </p:cNvPr>
          <p:cNvSpPr>
            <a:spLocks noGrp="1" noChangeArrowheads="1"/>
          </p:cNvSpPr>
          <p:nvPr>
            <p:ph type="body" idx="4294967295"/>
          </p:nvPr>
        </p:nvSpPr>
        <p:spPr>
          <a:xfrm>
            <a:off x="298450" y="1649413"/>
            <a:ext cx="8569325" cy="1044575"/>
          </a:xfrm>
        </p:spPr>
        <p:txBody>
          <a:bodyPr/>
          <a:lstStyle/>
          <a:p>
            <a:pPr algn="just"/>
            <a:r>
              <a:rPr lang="en-US" altLang="zh-CN" sz="4400">
                <a:solidFill>
                  <a:schemeClr val="tx1"/>
                </a:solidFill>
                <a:ea typeface="宋体" panose="02010600030101010101" pitchFamily="2" charset="-122"/>
              </a:rPr>
              <a:t>CO(g)+H</a:t>
            </a:r>
            <a:r>
              <a:rPr lang="en-US" altLang="zh-CN" sz="4400" baseline="-30000">
                <a:solidFill>
                  <a:schemeClr val="tx1"/>
                </a:solidFill>
                <a:ea typeface="宋体" panose="02010600030101010101" pitchFamily="2" charset="-122"/>
              </a:rPr>
              <a:t>2</a:t>
            </a:r>
            <a:r>
              <a:rPr lang="en-US" altLang="zh-CN" sz="4400">
                <a:solidFill>
                  <a:schemeClr val="tx1"/>
                </a:solidFill>
                <a:ea typeface="宋体" panose="02010600030101010101" pitchFamily="2" charset="-122"/>
              </a:rPr>
              <a:t>O(g) </a:t>
            </a:r>
            <a:r>
              <a:rPr lang="en-US" altLang="zh-CN" sz="4400">
                <a:solidFill>
                  <a:schemeClr val="tx1"/>
                </a:solidFill>
                <a:ea typeface="宋体" panose="02010600030101010101" pitchFamily="2" charset="-122"/>
                <a:sym typeface="Wingdings 3" panose="05040102010807070707" pitchFamily="18" charset="2"/>
              </a:rPr>
              <a:t>          </a:t>
            </a:r>
            <a:r>
              <a:rPr lang="en-US" altLang="zh-CN" sz="4400">
                <a:solidFill>
                  <a:schemeClr val="tx1"/>
                </a:solidFill>
                <a:ea typeface="宋体" panose="02010600030101010101" pitchFamily="2" charset="-122"/>
              </a:rPr>
              <a:t>CO</a:t>
            </a:r>
            <a:r>
              <a:rPr lang="en-US" altLang="zh-CN" sz="4400" baseline="-30000">
                <a:solidFill>
                  <a:schemeClr val="tx1"/>
                </a:solidFill>
                <a:ea typeface="宋体" panose="02010600030101010101" pitchFamily="2" charset="-122"/>
              </a:rPr>
              <a:t>2</a:t>
            </a:r>
            <a:r>
              <a:rPr lang="en-US" altLang="zh-CN" sz="4400">
                <a:solidFill>
                  <a:schemeClr val="tx1"/>
                </a:solidFill>
                <a:ea typeface="宋体" panose="02010600030101010101" pitchFamily="2" charset="-122"/>
              </a:rPr>
              <a:t>(g)+H</a:t>
            </a:r>
            <a:r>
              <a:rPr lang="en-US" altLang="zh-CN" sz="4400" baseline="-30000">
                <a:solidFill>
                  <a:schemeClr val="tx1"/>
                </a:solidFill>
                <a:ea typeface="宋体" panose="02010600030101010101" pitchFamily="2" charset="-122"/>
              </a:rPr>
              <a:t>2</a:t>
            </a:r>
            <a:r>
              <a:rPr lang="en-US" altLang="zh-CN" sz="4400">
                <a:solidFill>
                  <a:schemeClr val="tx1"/>
                </a:solidFill>
                <a:ea typeface="宋体" panose="02010600030101010101" pitchFamily="2" charset="-122"/>
              </a:rPr>
              <a:t>(g)</a:t>
            </a:r>
            <a:endParaRPr lang="en-US" altLang="zh-CN" sz="4400">
              <a:solidFill>
                <a:schemeClr val="tx1"/>
              </a:solidFill>
            </a:endParaRPr>
          </a:p>
        </p:txBody>
      </p:sp>
      <p:graphicFrame>
        <p:nvGraphicFramePr>
          <p:cNvPr id="457732" name="Object 4">
            <a:extLst>
              <a:ext uri="{FF2B5EF4-FFF2-40B4-BE49-F238E27FC236}">
                <a16:creationId xmlns:a16="http://schemas.microsoft.com/office/drawing/2014/main" id="{76374B35-B0FF-4387-B667-3E2769BC0045}"/>
              </a:ext>
            </a:extLst>
          </p:cNvPr>
          <p:cNvGraphicFramePr>
            <a:graphicFrameLocks noChangeAspect="1"/>
          </p:cNvGraphicFramePr>
          <p:nvPr/>
        </p:nvGraphicFramePr>
        <p:xfrm>
          <a:off x="874713" y="2514600"/>
          <a:ext cx="6594475" cy="1960563"/>
        </p:xfrm>
        <a:graphic>
          <a:graphicData uri="http://schemas.openxmlformats.org/presentationml/2006/ole">
            <mc:AlternateContent xmlns:mc="http://schemas.openxmlformats.org/markup-compatibility/2006">
              <mc:Choice xmlns:v="urn:schemas-microsoft-com:vml" Requires="v">
                <p:oleObj spid="_x0000_s457739" name="公式" r:id="rId3" imgW="1663560" imgH="495000" progId="Equation.3">
                  <p:embed/>
                </p:oleObj>
              </mc:Choice>
              <mc:Fallback>
                <p:oleObj name="公式" r:id="rId3" imgW="1663560" imgH="495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713" y="2514600"/>
                        <a:ext cx="6594475" cy="196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7733" name="Object 5">
            <a:extLst>
              <a:ext uri="{FF2B5EF4-FFF2-40B4-BE49-F238E27FC236}">
                <a16:creationId xmlns:a16="http://schemas.microsoft.com/office/drawing/2014/main" id="{C5A52ACB-EEAE-4DA0-A489-59639E66C52E}"/>
              </a:ext>
            </a:extLst>
          </p:cNvPr>
          <p:cNvGraphicFramePr>
            <a:graphicFrameLocks noChangeAspect="1"/>
          </p:cNvGraphicFramePr>
          <p:nvPr/>
        </p:nvGraphicFramePr>
        <p:xfrm>
          <a:off x="4043363" y="1793875"/>
          <a:ext cx="1295400" cy="457200"/>
        </p:xfrm>
        <a:graphic>
          <a:graphicData uri="http://schemas.openxmlformats.org/presentationml/2006/ole">
            <mc:AlternateContent xmlns:mc="http://schemas.openxmlformats.org/markup-compatibility/2006">
              <mc:Choice xmlns:v="urn:schemas-microsoft-com:vml" Requires="v">
                <p:oleObj spid="_x0000_s457740" name="CS ChemDraw Drawing" r:id="rId5" imgW="792360" imgH="167400" progId="ChemDraw.Document.5.0">
                  <p:embed/>
                </p:oleObj>
              </mc:Choice>
              <mc:Fallback>
                <p:oleObj name="CS ChemDraw Drawing" r:id="rId5" imgW="792360" imgH="167400" progId="ChemDraw.Document.5.0">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3363" y="1793875"/>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7734" name="Rectangle 6">
            <a:extLst>
              <a:ext uri="{FF2B5EF4-FFF2-40B4-BE49-F238E27FC236}">
                <a16:creationId xmlns:a16="http://schemas.microsoft.com/office/drawing/2014/main" id="{02C03BE3-4C19-4D2D-ACBA-4D54578CFF1D}"/>
              </a:ext>
            </a:extLst>
          </p:cNvPr>
          <p:cNvSpPr>
            <a:spLocks noChangeArrowheads="1"/>
          </p:cNvSpPr>
          <p:nvPr/>
        </p:nvSpPr>
        <p:spPr bwMode="auto">
          <a:xfrm>
            <a:off x="298450" y="4314825"/>
            <a:ext cx="8096250"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53" tIns="48976" rIns="97953" bIns="48976"/>
          <a:lstStyle>
            <a:lvl1pPr marL="366713" indent="-366713" algn="l" defTabSz="979488">
              <a:spcBef>
                <a:spcPct val="20000"/>
              </a:spcBef>
              <a:defRPr kumimoji="1" sz="4300" b="1">
                <a:solidFill>
                  <a:srgbClr val="FFFFFF"/>
                </a:solidFill>
                <a:latin typeface="Times New Roman" panose="02020603050405020304" pitchFamily="18" charset="0"/>
                <a:ea typeface="楷体_GB2312" pitchFamily="49" charset="-122"/>
              </a:defRPr>
            </a:lvl1pPr>
            <a:lvl2pPr marL="795338" indent="-304800" algn="l" defTabSz="979488">
              <a:spcBef>
                <a:spcPct val="20000"/>
              </a:spcBef>
              <a:buChar char="–"/>
              <a:defRPr kumimoji="1" sz="3000">
                <a:solidFill>
                  <a:schemeClr val="tx1"/>
                </a:solidFill>
                <a:latin typeface="Times New Roman" panose="02020603050405020304" pitchFamily="18" charset="0"/>
                <a:ea typeface="宋体" panose="02010600030101010101" pitchFamily="2" charset="-122"/>
              </a:defRPr>
            </a:lvl2pPr>
            <a:lvl3pPr marL="1223963" indent="-244475" algn="l" defTabSz="979488">
              <a:spcBef>
                <a:spcPct val="20000"/>
              </a:spcBef>
              <a:buChar char="•"/>
              <a:defRPr kumimoji="1" sz="2600">
                <a:solidFill>
                  <a:schemeClr val="tx1"/>
                </a:solidFill>
                <a:latin typeface="Times New Roman" panose="02020603050405020304" pitchFamily="18" charset="0"/>
                <a:ea typeface="宋体" panose="02010600030101010101" pitchFamily="2" charset="-122"/>
              </a:defRPr>
            </a:lvl3pPr>
            <a:lvl4pPr marL="1714500" indent="-244475" algn="l" defTabSz="979488">
              <a:spcBef>
                <a:spcPct val="20000"/>
              </a:spcBef>
              <a:buChar char="–"/>
              <a:defRPr kumimoji="1" sz="2100">
                <a:solidFill>
                  <a:schemeClr val="tx1"/>
                </a:solidFill>
                <a:latin typeface="Times New Roman" panose="02020603050405020304" pitchFamily="18" charset="0"/>
                <a:ea typeface="宋体" panose="02010600030101010101" pitchFamily="2" charset="-122"/>
              </a:defRPr>
            </a:lvl4pPr>
            <a:lvl5pPr marL="2203450" indent="-244475" algn="l" defTabSz="979488">
              <a:spcBef>
                <a:spcPct val="20000"/>
              </a:spcBef>
              <a:buChar char="»"/>
              <a:defRPr kumimoji="1" sz="2100">
                <a:solidFill>
                  <a:schemeClr val="tx1"/>
                </a:solidFill>
                <a:latin typeface="Times New Roman" panose="02020603050405020304" pitchFamily="18" charset="0"/>
                <a:ea typeface="宋体" panose="02010600030101010101" pitchFamily="2" charset="-122"/>
              </a:defRPr>
            </a:lvl5pPr>
            <a:lvl6pPr marL="2660650" indent="-244475" defTabSz="979488" fontAlgn="base">
              <a:spcBef>
                <a:spcPct val="20000"/>
              </a:spcBef>
              <a:spcAft>
                <a:spcPct val="0"/>
              </a:spcAft>
              <a:buChar char="»"/>
              <a:defRPr kumimoji="1" sz="2100">
                <a:solidFill>
                  <a:schemeClr val="tx1"/>
                </a:solidFill>
                <a:latin typeface="Times New Roman" panose="02020603050405020304" pitchFamily="18" charset="0"/>
                <a:ea typeface="宋体" panose="02010600030101010101" pitchFamily="2" charset="-122"/>
              </a:defRPr>
            </a:lvl6pPr>
            <a:lvl7pPr marL="3117850" indent="-244475" defTabSz="979488" fontAlgn="base">
              <a:spcBef>
                <a:spcPct val="20000"/>
              </a:spcBef>
              <a:spcAft>
                <a:spcPct val="0"/>
              </a:spcAft>
              <a:buChar char="»"/>
              <a:defRPr kumimoji="1" sz="2100">
                <a:solidFill>
                  <a:schemeClr val="tx1"/>
                </a:solidFill>
                <a:latin typeface="Times New Roman" panose="02020603050405020304" pitchFamily="18" charset="0"/>
                <a:ea typeface="宋体" panose="02010600030101010101" pitchFamily="2" charset="-122"/>
              </a:defRPr>
            </a:lvl7pPr>
            <a:lvl8pPr marL="3575050" indent="-244475" defTabSz="979488" fontAlgn="base">
              <a:spcBef>
                <a:spcPct val="20000"/>
              </a:spcBef>
              <a:spcAft>
                <a:spcPct val="0"/>
              </a:spcAft>
              <a:buChar char="»"/>
              <a:defRPr kumimoji="1" sz="2100">
                <a:solidFill>
                  <a:schemeClr val="tx1"/>
                </a:solidFill>
                <a:latin typeface="Times New Roman" panose="02020603050405020304" pitchFamily="18" charset="0"/>
                <a:ea typeface="宋体" panose="02010600030101010101" pitchFamily="2" charset="-122"/>
              </a:defRPr>
            </a:lvl8pPr>
            <a:lvl9pPr marL="4032250" indent="-244475" defTabSz="979488" fontAlgn="base">
              <a:spcBef>
                <a:spcPct val="20000"/>
              </a:spcBef>
              <a:spcAft>
                <a:spcPct val="0"/>
              </a:spcAft>
              <a:buChar char="»"/>
              <a:defRPr kumimoji="1" sz="2100">
                <a:solidFill>
                  <a:schemeClr val="tx1"/>
                </a:solidFill>
                <a:latin typeface="Times New Roman" panose="02020603050405020304" pitchFamily="18" charset="0"/>
                <a:ea typeface="宋体" panose="02010600030101010101" pitchFamily="2" charset="-122"/>
              </a:defRPr>
            </a:lvl9pPr>
          </a:lstStyle>
          <a:p>
            <a:pPr algn="just"/>
            <a:r>
              <a:rPr lang="zh-CN" altLang="en-US">
                <a:solidFill>
                  <a:schemeClr val="tx1"/>
                </a:solidFill>
                <a:ea typeface="宋体" panose="02010600030101010101" pitchFamily="2" charset="-122"/>
              </a:rPr>
              <a:t>当体系压强增加到原来两倍时，</a:t>
            </a:r>
            <a:endParaRPr lang="zh-CN" altLang="en-US">
              <a:solidFill>
                <a:schemeClr val="tx1"/>
              </a:solidFill>
            </a:endParaRPr>
          </a:p>
        </p:txBody>
      </p:sp>
      <p:sp>
        <p:nvSpPr>
          <p:cNvPr id="457736" name="AutoShape 8">
            <a:extLst>
              <a:ext uri="{FF2B5EF4-FFF2-40B4-BE49-F238E27FC236}">
                <a16:creationId xmlns:a16="http://schemas.microsoft.com/office/drawing/2014/main" id="{6FE5BB8C-395A-4792-B7FD-2462985116AC}"/>
              </a:ext>
            </a:extLst>
          </p:cNvPr>
          <p:cNvSpPr>
            <a:spLocks noChangeArrowheads="1"/>
          </p:cNvSpPr>
          <p:nvPr/>
        </p:nvSpPr>
        <p:spPr bwMode="auto">
          <a:xfrm>
            <a:off x="3989388" y="1741488"/>
            <a:ext cx="1368425" cy="576262"/>
          </a:xfrm>
          <a:prstGeom prst="leftRightArrow">
            <a:avLst>
              <a:gd name="adj1" fmla="val 50000"/>
              <a:gd name="adj2" fmla="val 47493"/>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7737" name="Text Box 9">
            <a:extLst>
              <a:ext uri="{FF2B5EF4-FFF2-40B4-BE49-F238E27FC236}">
                <a16:creationId xmlns:a16="http://schemas.microsoft.com/office/drawing/2014/main" id="{1CFFC8A2-D4B0-45F5-8BBD-8A71B9102194}"/>
              </a:ext>
            </a:extLst>
          </p:cNvPr>
          <p:cNvSpPr txBox="1">
            <a:spLocks noChangeArrowheads="1"/>
          </p:cNvSpPr>
          <p:nvPr/>
        </p:nvSpPr>
        <p:spPr bwMode="auto">
          <a:xfrm>
            <a:off x="8362950" y="3162300"/>
            <a:ext cx="865188" cy="344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53" tIns="48976" rIns="97953" bIns="48976">
            <a:spAutoFit/>
          </a:bodyPr>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50000"/>
              </a:spcBef>
            </a:pPr>
            <a:r>
              <a:rPr lang="zh-CN" altLang="en-US" sz="4400">
                <a:solidFill>
                  <a:srgbClr val="D60093"/>
                </a:solidFill>
                <a:ea typeface="楷体_GB2312" pitchFamily="49" charset="-122"/>
              </a:rPr>
              <a:t>平衡不移动</a:t>
            </a:r>
          </a:p>
        </p:txBody>
      </p:sp>
      <p:graphicFrame>
        <p:nvGraphicFramePr>
          <p:cNvPr id="457738" name="Object 10">
            <a:extLst>
              <a:ext uri="{FF2B5EF4-FFF2-40B4-BE49-F238E27FC236}">
                <a16:creationId xmlns:a16="http://schemas.microsoft.com/office/drawing/2014/main" id="{2A099B4C-62EB-4801-8C5E-095A40FF8EC0}"/>
              </a:ext>
            </a:extLst>
          </p:cNvPr>
          <p:cNvGraphicFramePr>
            <a:graphicFrameLocks noChangeAspect="1"/>
          </p:cNvGraphicFramePr>
          <p:nvPr/>
        </p:nvGraphicFramePr>
        <p:xfrm>
          <a:off x="153988" y="5178425"/>
          <a:ext cx="8154987" cy="1960563"/>
        </p:xfrm>
        <a:graphic>
          <a:graphicData uri="http://schemas.openxmlformats.org/presentationml/2006/ole">
            <mc:AlternateContent xmlns:mc="http://schemas.openxmlformats.org/markup-compatibility/2006">
              <mc:Choice xmlns:v="urn:schemas-microsoft-com:vml" Requires="v">
                <p:oleObj spid="_x0000_s457741" name="公式" r:id="rId7" imgW="2057400" imgH="495000" progId="Equation.3">
                  <p:embed/>
                </p:oleObj>
              </mc:Choice>
              <mc:Fallback>
                <p:oleObj name="公式" r:id="rId7" imgW="2057400" imgH="4950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988" y="5178425"/>
                        <a:ext cx="8154987" cy="196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7731">
                                            <p:txEl>
                                              <p:pRg st="0" end="0"/>
                                            </p:txEl>
                                          </p:spTgt>
                                        </p:tgtEl>
                                        <p:attrNameLst>
                                          <p:attrName>style.visibility</p:attrName>
                                        </p:attrNameLst>
                                      </p:cBhvr>
                                      <p:to>
                                        <p:strVal val="visible"/>
                                      </p:to>
                                    </p:set>
                                    <p:animEffect transition="in" filter="blinds(horizontal)">
                                      <p:cBhvr>
                                        <p:cTn id="7" dur="500"/>
                                        <p:tgtEl>
                                          <p:spTgt spid="4577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57732"/>
                                        </p:tgtEl>
                                        <p:attrNameLst>
                                          <p:attrName>style.visibility</p:attrName>
                                        </p:attrNameLst>
                                      </p:cBhvr>
                                      <p:to>
                                        <p:strVal val="visible"/>
                                      </p:to>
                                    </p:set>
                                    <p:anim calcmode="lin" valueType="num">
                                      <p:cBhvr additive="base">
                                        <p:cTn id="12" dur="500" fill="hold"/>
                                        <p:tgtEl>
                                          <p:spTgt spid="457732"/>
                                        </p:tgtEl>
                                        <p:attrNameLst>
                                          <p:attrName>ppt_x</p:attrName>
                                        </p:attrNameLst>
                                      </p:cBhvr>
                                      <p:tavLst>
                                        <p:tav tm="0">
                                          <p:val>
                                            <p:strVal val="#ppt_x"/>
                                          </p:val>
                                        </p:tav>
                                        <p:tav tm="100000">
                                          <p:val>
                                            <p:strVal val="#ppt_x"/>
                                          </p:val>
                                        </p:tav>
                                      </p:tavLst>
                                    </p:anim>
                                    <p:anim calcmode="lin" valueType="num">
                                      <p:cBhvr additive="base">
                                        <p:cTn id="13" dur="500" fill="hold"/>
                                        <p:tgtEl>
                                          <p:spTgt spid="45773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57734">
                                            <p:txEl>
                                              <p:pRg st="0" end="0"/>
                                            </p:txEl>
                                          </p:spTgt>
                                        </p:tgtEl>
                                        <p:attrNameLst>
                                          <p:attrName>style.visibility</p:attrName>
                                        </p:attrNameLst>
                                      </p:cBhvr>
                                      <p:to>
                                        <p:strVal val="visible"/>
                                      </p:to>
                                    </p:set>
                                    <p:animEffect transition="in" filter="wipe(down)">
                                      <p:cBhvr>
                                        <p:cTn id="18" dur="500"/>
                                        <p:tgtEl>
                                          <p:spTgt spid="457734">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457738"/>
                                        </p:tgtEl>
                                        <p:attrNameLst>
                                          <p:attrName>style.visibility</p:attrName>
                                        </p:attrNameLst>
                                      </p:cBhvr>
                                      <p:to>
                                        <p:strVal val="visible"/>
                                      </p:to>
                                    </p:set>
                                    <p:anim calcmode="lin" valueType="num">
                                      <p:cBhvr additive="base">
                                        <p:cTn id="23" dur="500" fill="hold"/>
                                        <p:tgtEl>
                                          <p:spTgt spid="457738"/>
                                        </p:tgtEl>
                                        <p:attrNameLst>
                                          <p:attrName>ppt_x</p:attrName>
                                        </p:attrNameLst>
                                      </p:cBhvr>
                                      <p:tavLst>
                                        <p:tav tm="0">
                                          <p:val>
                                            <p:strVal val="#ppt_x"/>
                                          </p:val>
                                        </p:tav>
                                        <p:tav tm="100000">
                                          <p:val>
                                            <p:strVal val="#ppt_x"/>
                                          </p:val>
                                        </p:tav>
                                      </p:tavLst>
                                    </p:anim>
                                    <p:anim calcmode="lin" valueType="num">
                                      <p:cBhvr additive="base">
                                        <p:cTn id="24" dur="500" fill="hold"/>
                                        <p:tgtEl>
                                          <p:spTgt spid="457738"/>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32" fill="hold" nodeType="clickEffect">
                                  <p:stCondLst>
                                    <p:cond delay="0"/>
                                  </p:stCondLst>
                                  <p:childTnLst>
                                    <p:set>
                                      <p:cBhvr>
                                        <p:cTn id="28" dur="1" fill="hold">
                                          <p:stCondLst>
                                            <p:cond delay="0"/>
                                          </p:stCondLst>
                                        </p:cTn>
                                        <p:tgtEl>
                                          <p:spTgt spid="457736"/>
                                        </p:tgtEl>
                                        <p:attrNameLst>
                                          <p:attrName>style.visibility</p:attrName>
                                        </p:attrNameLst>
                                      </p:cBhvr>
                                      <p:to>
                                        <p:strVal val="visible"/>
                                      </p:to>
                                    </p:set>
                                    <p:animEffect transition="in" filter="box(out)">
                                      <p:cBhvr>
                                        <p:cTn id="29" dur="500"/>
                                        <p:tgtEl>
                                          <p:spTgt spid="45773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57737"/>
                                        </p:tgtEl>
                                        <p:attrNameLst>
                                          <p:attrName>style.visibility</p:attrName>
                                        </p:attrNameLst>
                                      </p:cBhvr>
                                      <p:to>
                                        <p:strVal val="visible"/>
                                      </p:to>
                                    </p:set>
                                    <p:animEffect transition="in" filter="blinds(horizontal)">
                                      <p:cBhvr>
                                        <p:cTn id="34" dur="500"/>
                                        <p:tgtEl>
                                          <p:spTgt spid="457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1" grpId="0" build="p" autoUpdateAnimBg="0"/>
      <p:bldP spid="457734" grpId="0" build="p" autoUpdateAnimBg="0"/>
      <p:bldP spid="457737"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页脚占位符 1">
            <a:extLst>
              <a:ext uri="{FF2B5EF4-FFF2-40B4-BE49-F238E27FC236}">
                <a16:creationId xmlns:a16="http://schemas.microsoft.com/office/drawing/2014/main" id="{008C2C87-5E61-4F20-8BCD-FB03EEAB540D}"/>
              </a:ext>
            </a:extLst>
          </p:cNvPr>
          <p:cNvSpPr>
            <a:spLocks noGrp="1"/>
          </p:cNvSpPr>
          <p:nvPr>
            <p:ph type="ftr" sz="quarter" idx="10"/>
          </p:nvPr>
        </p:nvSpPr>
        <p:spPr/>
        <p:txBody>
          <a:bodyPr/>
          <a:lstStyle/>
          <a:p>
            <a:fld id="{52972823-5BD2-4FE8-8C30-EA3FB6BCAC07}" type="slidenum">
              <a:rPr lang="en-US" altLang="zh-CN"/>
              <a:pPr/>
              <a:t>31</a:t>
            </a:fld>
            <a:endParaRPr lang="en-US" altLang="zh-CN"/>
          </a:p>
        </p:txBody>
      </p:sp>
      <p:sp>
        <p:nvSpPr>
          <p:cNvPr id="458754" name="AutoShape 2">
            <a:extLst>
              <a:ext uri="{FF2B5EF4-FFF2-40B4-BE49-F238E27FC236}">
                <a16:creationId xmlns:a16="http://schemas.microsoft.com/office/drawing/2014/main" id="{8C9CFF47-59E0-4EF1-9CB8-3ED6F7C9E9E3}"/>
              </a:ext>
            </a:extLst>
          </p:cNvPr>
          <p:cNvSpPr>
            <a:spLocks noChangeArrowheads="1"/>
          </p:cNvSpPr>
          <p:nvPr>
            <p:ph type="subTitle" idx="4294967295"/>
          </p:nvPr>
        </p:nvSpPr>
        <p:spPr>
          <a:xfrm>
            <a:off x="441325" y="641350"/>
            <a:ext cx="8761413" cy="3529013"/>
          </a:xfrm>
          <a:prstGeom prst="foldedCorner">
            <a:avLst>
              <a:gd name="adj" fmla="val 18593"/>
            </a:avLst>
          </a:prstGeom>
          <a:solidFill>
            <a:srgbClr val="CCECFF"/>
          </a:solidFill>
          <a:ln>
            <a:solidFill>
              <a:schemeClr val="tx1"/>
            </a:solidFill>
            <a:round/>
            <a:headEnd/>
            <a:tailEnd/>
          </a:ln>
        </p:spPr>
        <p:txBody>
          <a:bodyPr/>
          <a:lstStyle/>
          <a:p>
            <a:pPr marL="0" indent="0" algn="just">
              <a:lnSpc>
                <a:spcPct val="110000"/>
              </a:lnSpc>
              <a:spcBef>
                <a:spcPct val="0"/>
              </a:spcBef>
            </a:pPr>
            <a:r>
              <a:rPr lang="zh-CN" altLang="en-US" sz="4000">
                <a:solidFill>
                  <a:schemeClr val="tx1"/>
                </a:solidFill>
              </a:rPr>
              <a:t>在有气体参加的可逆反应中，如果气态反应物的总分子数和气态生成物总分子数相等，</a:t>
            </a:r>
            <a:r>
              <a:rPr lang="zh-CN" altLang="en-US" sz="4000">
                <a:solidFill>
                  <a:srgbClr val="FF0066"/>
                </a:solidFill>
              </a:rPr>
              <a:t>在等温下，增加或降低总压强，对平衡没有影响</a:t>
            </a:r>
            <a:r>
              <a:rPr lang="zh-CN" altLang="en-US" sz="4000">
                <a:solidFill>
                  <a:schemeClr val="tx1"/>
                </a:solidFill>
              </a:rPr>
              <a:t>。</a:t>
            </a:r>
            <a:endParaRPr lang="zh-CN" altLang="en-US" sz="4000" b="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8754"/>
                                        </p:tgtEl>
                                        <p:attrNameLst>
                                          <p:attrName>style.visibility</p:attrName>
                                        </p:attrNameLst>
                                      </p:cBhvr>
                                      <p:to>
                                        <p:strVal val="visible"/>
                                      </p:to>
                                    </p:set>
                                    <p:animEffect transition="in" filter="dissolve">
                                      <p:cBhvr>
                                        <p:cTn id="7" dur="500"/>
                                        <p:tgtEl>
                                          <p:spTgt spid="458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4"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3">
            <a:extLst>
              <a:ext uri="{FF2B5EF4-FFF2-40B4-BE49-F238E27FC236}">
                <a16:creationId xmlns:a16="http://schemas.microsoft.com/office/drawing/2014/main" id="{07FB9729-9D24-44CD-AA04-127755159D66}"/>
              </a:ext>
            </a:extLst>
          </p:cNvPr>
          <p:cNvSpPr>
            <a:spLocks noGrp="1"/>
          </p:cNvSpPr>
          <p:nvPr>
            <p:ph type="ftr" sz="quarter" idx="10"/>
          </p:nvPr>
        </p:nvSpPr>
        <p:spPr/>
        <p:txBody>
          <a:bodyPr/>
          <a:lstStyle/>
          <a:p>
            <a:fld id="{5874E585-B960-4005-BD1C-1AE45438BE52}" type="slidenum">
              <a:rPr lang="en-US" altLang="zh-CN"/>
              <a:pPr/>
              <a:t>32</a:t>
            </a:fld>
            <a:endParaRPr lang="en-US" altLang="zh-CN"/>
          </a:p>
        </p:txBody>
      </p:sp>
      <p:sp>
        <p:nvSpPr>
          <p:cNvPr id="459778" name="Rectangle 2">
            <a:extLst>
              <a:ext uri="{FF2B5EF4-FFF2-40B4-BE49-F238E27FC236}">
                <a16:creationId xmlns:a16="http://schemas.microsoft.com/office/drawing/2014/main" id="{C8260F95-D3AD-4A29-9197-EF9C4003418B}"/>
              </a:ext>
            </a:extLst>
          </p:cNvPr>
          <p:cNvSpPr>
            <a:spLocks noGrp="1" noChangeArrowheads="1"/>
          </p:cNvSpPr>
          <p:nvPr>
            <p:ph type="body" idx="1"/>
          </p:nvPr>
        </p:nvSpPr>
        <p:spPr>
          <a:xfrm>
            <a:off x="298450" y="496888"/>
            <a:ext cx="8785225" cy="5111750"/>
          </a:xfrm>
        </p:spPr>
        <p:txBody>
          <a:bodyPr/>
          <a:lstStyle/>
          <a:p>
            <a:pPr algn="just">
              <a:lnSpc>
                <a:spcPct val="110000"/>
              </a:lnSpc>
            </a:pPr>
            <a:r>
              <a:rPr lang="en-US" altLang="zh-CN" sz="4800">
                <a:solidFill>
                  <a:schemeClr val="tx1"/>
                </a:solidFill>
                <a:ea typeface="宋体" panose="02010600030101010101" pitchFamily="2" charset="-122"/>
              </a:rPr>
              <a:t>(3) </a:t>
            </a:r>
            <a:r>
              <a:rPr lang="zh-CN" altLang="en-US" sz="4800">
                <a:solidFill>
                  <a:schemeClr val="tx1"/>
                </a:solidFill>
                <a:ea typeface="宋体" panose="02010600030101010101" pitchFamily="2" charset="-122"/>
              </a:rPr>
              <a:t>对于</a:t>
            </a:r>
            <a:r>
              <a:rPr lang="zh-CN" altLang="en-US" sz="4800">
                <a:solidFill>
                  <a:srgbClr val="0000FF"/>
                </a:solidFill>
                <a:ea typeface="宋体" panose="02010600030101010101" pitchFamily="2" charset="-122"/>
              </a:rPr>
              <a:t>固相或溶液</a:t>
            </a:r>
            <a:r>
              <a:rPr lang="zh-CN" altLang="en-US" sz="4800">
                <a:solidFill>
                  <a:schemeClr val="tx1"/>
                </a:solidFill>
                <a:ea typeface="宋体" panose="02010600030101010101" pitchFamily="2" charset="-122"/>
              </a:rPr>
              <a:t>中进行的反应，改变总压强对平衡</a:t>
            </a:r>
            <a:r>
              <a:rPr lang="zh-CN" altLang="en-US" sz="4800">
                <a:solidFill>
                  <a:srgbClr val="0000FF"/>
                </a:solidFill>
                <a:ea typeface="宋体" panose="02010600030101010101" pitchFamily="2" charset="-122"/>
              </a:rPr>
              <a:t>几乎没有什么影响</a:t>
            </a:r>
            <a:r>
              <a:rPr lang="zh-CN" altLang="en-US" sz="4800">
                <a:solidFill>
                  <a:schemeClr val="tx1"/>
                </a:solidFill>
                <a:ea typeface="宋体" panose="02010600030101010101" pitchFamily="2" charset="-122"/>
              </a:rPr>
              <a:t>。因为压强对固体或液体的体积影响极小。</a:t>
            </a:r>
            <a:r>
              <a:rPr lang="zh-CN" altLang="en-US" sz="4800">
                <a:solidFill>
                  <a:schemeClr val="tx1"/>
                </a:solidFill>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页脚占位符 1">
            <a:extLst>
              <a:ext uri="{FF2B5EF4-FFF2-40B4-BE49-F238E27FC236}">
                <a16:creationId xmlns:a16="http://schemas.microsoft.com/office/drawing/2014/main" id="{21ABF5C8-8782-46C9-927F-710AAE5161D7}"/>
              </a:ext>
            </a:extLst>
          </p:cNvPr>
          <p:cNvSpPr>
            <a:spLocks noGrp="1"/>
          </p:cNvSpPr>
          <p:nvPr>
            <p:ph type="ftr" sz="quarter" idx="10"/>
          </p:nvPr>
        </p:nvSpPr>
        <p:spPr/>
        <p:txBody>
          <a:bodyPr/>
          <a:lstStyle/>
          <a:p>
            <a:fld id="{840E6C35-11FA-490D-A4F2-17CD764B3DE1}" type="slidenum">
              <a:rPr lang="en-US" altLang="zh-CN"/>
              <a:pPr/>
              <a:t>33</a:t>
            </a:fld>
            <a:endParaRPr lang="en-US" altLang="zh-CN"/>
          </a:p>
        </p:txBody>
      </p:sp>
      <p:sp>
        <p:nvSpPr>
          <p:cNvPr id="478210" name="Rectangle 2">
            <a:extLst>
              <a:ext uri="{FF2B5EF4-FFF2-40B4-BE49-F238E27FC236}">
                <a16:creationId xmlns:a16="http://schemas.microsoft.com/office/drawing/2014/main" id="{F5BD6695-9B66-458B-9E18-AEA7BA9CD3B2}"/>
              </a:ext>
            </a:extLst>
          </p:cNvPr>
          <p:cNvSpPr>
            <a:spLocks noGrp="1" noChangeArrowheads="1"/>
          </p:cNvSpPr>
          <p:nvPr>
            <p:ph type="title" idx="4294967295"/>
          </p:nvPr>
        </p:nvSpPr>
        <p:spPr>
          <a:xfrm>
            <a:off x="298450" y="1558925"/>
            <a:ext cx="8096250" cy="1270000"/>
          </a:xfrm>
        </p:spPr>
        <p:txBody>
          <a:bodyPr/>
          <a:lstStyle/>
          <a:p>
            <a:r>
              <a:rPr lang="en-US" altLang="zh-CN" sz="5100">
                <a:solidFill>
                  <a:schemeClr val="tx1"/>
                </a:solidFill>
                <a:ea typeface="楷体_GB2312" pitchFamily="49" charset="-122"/>
              </a:rPr>
              <a:t>ln</a:t>
            </a:r>
            <a:r>
              <a:rPr lang="en-US" altLang="zh-CN" sz="5100" i="1">
                <a:solidFill>
                  <a:schemeClr val="tx1"/>
                </a:solidFill>
                <a:ea typeface="楷体_GB2312" pitchFamily="49" charset="-122"/>
              </a:rPr>
              <a:t>K</a:t>
            </a:r>
            <a:r>
              <a:rPr lang="en-US" altLang="zh-CN" sz="5100" baseline="30000">
                <a:solidFill>
                  <a:schemeClr val="tx1"/>
                </a:solidFill>
                <a:sym typeface="Webdings" panose="05030102010509060703" pitchFamily="18" charset="2"/>
              </a:rPr>
              <a:t></a:t>
            </a:r>
            <a:r>
              <a:rPr lang="en-US" altLang="zh-CN" sz="5100" baseline="-25000">
                <a:solidFill>
                  <a:schemeClr val="tx1"/>
                </a:solidFill>
                <a:ea typeface="楷体_GB2312" pitchFamily="49" charset="-122"/>
              </a:rPr>
              <a:t> </a:t>
            </a:r>
            <a:r>
              <a:rPr lang="en-US" altLang="zh-CN" sz="5100">
                <a:solidFill>
                  <a:schemeClr val="tx1"/>
                </a:solidFill>
                <a:ea typeface="楷体_GB2312" pitchFamily="49" charset="-122"/>
              </a:rPr>
              <a:t>= </a:t>
            </a:r>
            <a:r>
              <a:rPr lang="en-US" altLang="zh-CN" sz="5100">
                <a:solidFill>
                  <a:schemeClr val="tx1"/>
                </a:solidFill>
                <a:ea typeface="楷体_GB2312" pitchFamily="49" charset="-122"/>
                <a:sym typeface="Symbol" panose="05050102010706020507" pitchFamily="18" charset="2"/>
              </a:rPr>
              <a:t></a:t>
            </a:r>
            <a:r>
              <a:rPr lang="en-US" altLang="zh-CN" sz="5100" baseline="-25000">
                <a:solidFill>
                  <a:schemeClr val="tx1"/>
                </a:solidFill>
                <a:ea typeface="楷体_GB2312" pitchFamily="49" charset="-122"/>
              </a:rPr>
              <a:t>r</a:t>
            </a:r>
            <a:r>
              <a:rPr lang="en-US" altLang="zh-CN" sz="5100" i="1">
                <a:solidFill>
                  <a:schemeClr val="tx1"/>
                </a:solidFill>
                <a:ea typeface="楷体_GB2312" pitchFamily="49" charset="-122"/>
              </a:rPr>
              <a:t>G</a:t>
            </a:r>
            <a:r>
              <a:rPr lang="en-US" altLang="zh-CN" sz="5100" baseline="-25000">
                <a:solidFill>
                  <a:schemeClr val="tx1"/>
                </a:solidFill>
                <a:ea typeface="楷体_GB2312" pitchFamily="49" charset="-122"/>
              </a:rPr>
              <a:t>m</a:t>
            </a:r>
            <a:r>
              <a:rPr lang="en-US" altLang="zh-CN" sz="5100" baseline="30000">
                <a:solidFill>
                  <a:schemeClr val="tx1"/>
                </a:solidFill>
                <a:sym typeface="Webdings" panose="05030102010509060703" pitchFamily="18" charset="2"/>
              </a:rPr>
              <a:t></a:t>
            </a:r>
            <a:r>
              <a:rPr lang="en-US" altLang="zh-CN" sz="5100">
                <a:solidFill>
                  <a:schemeClr val="tx1"/>
                </a:solidFill>
                <a:ea typeface="楷体_GB2312" pitchFamily="49" charset="-122"/>
                <a:sym typeface="Webdings" panose="05030102010509060703" pitchFamily="18" charset="2"/>
              </a:rPr>
              <a:t>/</a:t>
            </a:r>
            <a:r>
              <a:rPr lang="en-US" altLang="zh-CN" sz="5100" i="1">
                <a:solidFill>
                  <a:schemeClr val="tx1"/>
                </a:solidFill>
                <a:ea typeface="楷体_GB2312" pitchFamily="49" charset="-122"/>
                <a:sym typeface="Webdings" panose="05030102010509060703" pitchFamily="18" charset="2"/>
              </a:rPr>
              <a:t>RT</a:t>
            </a:r>
          </a:p>
        </p:txBody>
      </p:sp>
      <p:sp>
        <p:nvSpPr>
          <p:cNvPr id="478211" name="Rectangle 3">
            <a:extLst>
              <a:ext uri="{FF2B5EF4-FFF2-40B4-BE49-F238E27FC236}">
                <a16:creationId xmlns:a16="http://schemas.microsoft.com/office/drawing/2014/main" id="{410DFF14-EB5F-41F4-909B-1DE873BC9495}"/>
              </a:ext>
            </a:extLst>
          </p:cNvPr>
          <p:cNvSpPr>
            <a:spLocks noChangeArrowheads="1"/>
          </p:cNvSpPr>
          <p:nvPr/>
        </p:nvSpPr>
        <p:spPr bwMode="auto">
          <a:xfrm>
            <a:off x="369888" y="2782888"/>
            <a:ext cx="8424862"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69" tIns="48984" rIns="97969" bIns="48984">
            <a:spAutoFit/>
          </a:bodyPr>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marL="490538"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marL="979488"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marL="147002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marL="19589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marL="24161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8733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3305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877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pPr>
            <a:r>
              <a:rPr lang="zh-CN" altLang="en-US" sz="4000">
                <a:ea typeface="楷体_GB2312" pitchFamily="49" charset="-122"/>
              </a:rPr>
              <a:t>将 </a:t>
            </a:r>
            <a:r>
              <a:rPr lang="zh-CN" altLang="en-US" sz="4000">
                <a:solidFill>
                  <a:schemeClr val="accent2"/>
                </a:solidFill>
                <a:ea typeface="楷体_GB2312" pitchFamily="49" charset="-122"/>
              </a:rPr>
              <a:t></a:t>
            </a:r>
            <a:r>
              <a:rPr lang="en-US" altLang="zh-CN" sz="4000" baseline="-30000">
                <a:solidFill>
                  <a:schemeClr val="accent2"/>
                </a:solidFill>
                <a:ea typeface="楷体_GB2312" pitchFamily="49" charset="-122"/>
              </a:rPr>
              <a:t>r</a:t>
            </a:r>
            <a:r>
              <a:rPr lang="en-US" altLang="zh-CN" sz="4000" i="1">
                <a:solidFill>
                  <a:schemeClr val="accent2"/>
                </a:solidFill>
                <a:ea typeface="楷体_GB2312" pitchFamily="49" charset="-122"/>
              </a:rPr>
              <a:t>G</a:t>
            </a:r>
            <a:r>
              <a:rPr lang="en-US" altLang="zh-CN" sz="4000" baseline="-30000">
                <a:solidFill>
                  <a:schemeClr val="accent2"/>
                </a:solidFill>
                <a:ea typeface="楷体_GB2312" pitchFamily="49" charset="-122"/>
              </a:rPr>
              <a:t>m</a:t>
            </a:r>
            <a:r>
              <a:rPr lang="en-US" altLang="zh-CN" sz="4000" baseline="30000">
                <a:solidFill>
                  <a:schemeClr val="accent2"/>
                </a:solidFill>
                <a:latin typeface="Arial Unicode MS" pitchFamily="34" charset="-122"/>
                <a:ea typeface="Arial Unicode MS" pitchFamily="34" charset="-122"/>
              </a:rPr>
              <a:t>Ɵ</a:t>
            </a:r>
            <a:r>
              <a:rPr lang="en-US" altLang="zh-CN" sz="4000">
                <a:solidFill>
                  <a:schemeClr val="accent2"/>
                </a:solidFill>
                <a:ea typeface="楷体_GB2312" pitchFamily="49" charset="-122"/>
              </a:rPr>
              <a:t> = </a:t>
            </a:r>
            <a:r>
              <a:rPr lang="en-US" altLang="zh-CN" sz="4000" baseline="-30000">
                <a:solidFill>
                  <a:schemeClr val="accent2"/>
                </a:solidFill>
                <a:ea typeface="楷体_GB2312" pitchFamily="49" charset="-122"/>
              </a:rPr>
              <a:t>r</a:t>
            </a:r>
            <a:r>
              <a:rPr lang="en-US" altLang="zh-CN" sz="4000" i="1">
                <a:solidFill>
                  <a:schemeClr val="accent2"/>
                </a:solidFill>
                <a:ea typeface="楷体_GB2312" pitchFamily="49" charset="-122"/>
              </a:rPr>
              <a:t>H</a:t>
            </a:r>
            <a:r>
              <a:rPr lang="en-US" altLang="zh-CN" sz="4000" baseline="-30000">
                <a:solidFill>
                  <a:schemeClr val="accent2"/>
                </a:solidFill>
                <a:ea typeface="楷体_GB2312" pitchFamily="49" charset="-122"/>
              </a:rPr>
              <a:t>m</a:t>
            </a:r>
            <a:r>
              <a:rPr lang="en-US" altLang="zh-CN" sz="4000" baseline="30000">
                <a:solidFill>
                  <a:schemeClr val="accent2"/>
                </a:solidFill>
                <a:latin typeface="Arial Unicode MS" pitchFamily="34" charset="-122"/>
                <a:ea typeface="Arial Unicode MS" pitchFamily="34" charset="-122"/>
              </a:rPr>
              <a:t>Ɵ</a:t>
            </a:r>
            <a:r>
              <a:rPr lang="en-US" altLang="zh-CN" sz="4000" baseline="30000">
                <a:solidFill>
                  <a:schemeClr val="accent2"/>
                </a:solidFill>
                <a:ea typeface="楷体_GB2312" pitchFamily="49" charset="-122"/>
              </a:rPr>
              <a:t> </a:t>
            </a:r>
            <a:r>
              <a:rPr lang="en-US" altLang="zh-CN" sz="4000">
                <a:solidFill>
                  <a:schemeClr val="accent2"/>
                </a:solidFill>
                <a:ea typeface="楷体_GB2312" pitchFamily="49" charset="-122"/>
              </a:rPr>
              <a:t> </a:t>
            </a:r>
            <a:r>
              <a:rPr lang="en-US" altLang="zh-CN" sz="4000" i="1">
                <a:solidFill>
                  <a:schemeClr val="accent2"/>
                </a:solidFill>
                <a:ea typeface="楷体_GB2312" pitchFamily="49" charset="-122"/>
              </a:rPr>
              <a:t>T</a:t>
            </a:r>
            <a:r>
              <a:rPr lang="en-US" altLang="zh-CN" sz="4000">
                <a:solidFill>
                  <a:schemeClr val="accent2"/>
                </a:solidFill>
                <a:ea typeface="楷体_GB2312" pitchFamily="49" charset="-122"/>
              </a:rPr>
              <a:t></a:t>
            </a:r>
            <a:r>
              <a:rPr lang="en-US" altLang="zh-CN" sz="4000" baseline="-30000">
                <a:solidFill>
                  <a:schemeClr val="accent2"/>
                </a:solidFill>
                <a:ea typeface="楷体_GB2312" pitchFamily="49" charset="-122"/>
              </a:rPr>
              <a:t>r</a:t>
            </a:r>
            <a:r>
              <a:rPr lang="en-US" altLang="zh-CN" sz="4000" i="1">
                <a:solidFill>
                  <a:schemeClr val="accent2"/>
                </a:solidFill>
                <a:ea typeface="楷体_GB2312" pitchFamily="49" charset="-122"/>
              </a:rPr>
              <a:t>S</a:t>
            </a:r>
            <a:r>
              <a:rPr lang="en-US" altLang="zh-CN" sz="4000" baseline="-30000">
                <a:solidFill>
                  <a:schemeClr val="accent2"/>
                </a:solidFill>
                <a:ea typeface="楷体_GB2312" pitchFamily="49" charset="-122"/>
              </a:rPr>
              <a:t>m</a:t>
            </a:r>
            <a:r>
              <a:rPr lang="en-US" altLang="zh-CN" sz="4000" baseline="30000">
                <a:solidFill>
                  <a:schemeClr val="accent2"/>
                </a:solidFill>
                <a:latin typeface="Arial Unicode MS" pitchFamily="34" charset="-122"/>
                <a:ea typeface="Arial Unicode MS" pitchFamily="34" charset="-122"/>
              </a:rPr>
              <a:t>Ɵ</a:t>
            </a:r>
            <a:r>
              <a:rPr lang="en-US" altLang="zh-CN" sz="4000" baseline="30000">
                <a:ea typeface="楷体_GB2312" pitchFamily="49" charset="-122"/>
              </a:rPr>
              <a:t>  </a:t>
            </a:r>
            <a:r>
              <a:rPr lang="zh-CN" altLang="en-US" sz="4000">
                <a:ea typeface="楷体_GB2312" pitchFamily="49" charset="-122"/>
              </a:rPr>
              <a:t>代入</a:t>
            </a:r>
            <a:r>
              <a:rPr lang="en-US" altLang="zh-CN" sz="4000">
                <a:ea typeface="楷体_GB2312" pitchFamily="49" charset="-122"/>
              </a:rPr>
              <a:t>,  </a:t>
            </a:r>
            <a:r>
              <a:rPr lang="zh-CN" altLang="en-US" sz="4000">
                <a:ea typeface="楷体_GB2312" pitchFamily="49" charset="-122"/>
              </a:rPr>
              <a:t>得</a:t>
            </a:r>
          </a:p>
        </p:txBody>
      </p:sp>
      <p:cxnSp>
        <p:nvCxnSpPr>
          <p:cNvPr id="478212" name="AutoShape 4">
            <a:extLst>
              <a:ext uri="{FF2B5EF4-FFF2-40B4-BE49-F238E27FC236}">
                <a16:creationId xmlns:a16="http://schemas.microsoft.com/office/drawing/2014/main" id="{5DF36685-036D-42D8-A9A0-A49E84D54364}"/>
              </a:ext>
            </a:extLst>
          </p:cNvPr>
          <p:cNvCxnSpPr>
            <a:cxnSpLocks noChangeShapeType="1"/>
          </p:cNvCxnSpPr>
          <p:nvPr/>
        </p:nvCxnSpPr>
        <p:spPr bwMode="auto">
          <a:xfrm>
            <a:off x="1447800" y="5205413"/>
            <a:ext cx="2667000" cy="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8213" name="Rectangle 5">
            <a:extLst>
              <a:ext uri="{FF2B5EF4-FFF2-40B4-BE49-F238E27FC236}">
                <a16:creationId xmlns:a16="http://schemas.microsoft.com/office/drawing/2014/main" id="{56008652-CC60-429B-8FDD-22E9F6C06AD1}"/>
              </a:ext>
            </a:extLst>
          </p:cNvPr>
          <p:cNvSpPr>
            <a:spLocks noChangeArrowheads="1"/>
          </p:cNvSpPr>
          <p:nvPr/>
        </p:nvSpPr>
        <p:spPr bwMode="auto">
          <a:xfrm>
            <a:off x="658813" y="695325"/>
            <a:ext cx="5638800" cy="8302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69" tIns="48984" rIns="97969" bIns="48984">
            <a:spAutoFit/>
          </a:bodyPr>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marL="490538"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marL="979488"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marL="147002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marL="19589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marL="24161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8733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3305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877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4800">
                <a:ea typeface="楷体_GB2312" pitchFamily="49" charset="-122"/>
              </a:rPr>
              <a:t></a:t>
            </a:r>
            <a:r>
              <a:rPr lang="en-US" altLang="zh-CN" sz="4800" baseline="-25000">
                <a:ea typeface="楷体_GB2312" pitchFamily="49" charset="-122"/>
              </a:rPr>
              <a:t>r</a:t>
            </a:r>
            <a:r>
              <a:rPr lang="en-US" altLang="zh-CN" sz="4800" i="1">
                <a:ea typeface="楷体_GB2312" pitchFamily="49" charset="-122"/>
              </a:rPr>
              <a:t>G</a:t>
            </a:r>
            <a:r>
              <a:rPr lang="en-US" altLang="zh-CN" sz="4800" baseline="-25000">
                <a:ea typeface="楷体_GB2312" pitchFamily="49" charset="-122"/>
              </a:rPr>
              <a:t>m</a:t>
            </a:r>
            <a:r>
              <a:rPr lang="en-US" altLang="zh-CN" sz="4800" baseline="30000">
                <a:sym typeface="Webdings" panose="05030102010509060703" pitchFamily="18" charset="2"/>
              </a:rPr>
              <a:t></a:t>
            </a:r>
            <a:r>
              <a:rPr lang="en-US" altLang="zh-CN" sz="4800" b="0" baseline="30000">
                <a:ea typeface="楷体_GB2312" pitchFamily="49" charset="-122"/>
              </a:rPr>
              <a:t> </a:t>
            </a:r>
            <a:r>
              <a:rPr lang="en-US" altLang="zh-CN" sz="4800">
                <a:ea typeface="楷体_GB2312" pitchFamily="49" charset="-122"/>
              </a:rPr>
              <a:t>= </a:t>
            </a:r>
            <a:r>
              <a:rPr lang="en-US" altLang="zh-CN" sz="4800" i="1">
                <a:ea typeface="楷体_GB2312" pitchFamily="49" charset="-122"/>
              </a:rPr>
              <a:t>RT</a:t>
            </a:r>
            <a:r>
              <a:rPr lang="en-US" altLang="zh-CN" sz="4800" b="0" i="1">
                <a:ea typeface="楷体_GB2312" pitchFamily="49" charset="-122"/>
              </a:rPr>
              <a:t> </a:t>
            </a:r>
            <a:r>
              <a:rPr lang="en-US" altLang="zh-CN" sz="4800">
                <a:ea typeface="楷体_GB2312" pitchFamily="49" charset="-122"/>
              </a:rPr>
              <a:t>ln</a:t>
            </a:r>
            <a:r>
              <a:rPr lang="en-US" altLang="zh-CN" sz="4800" i="1">
                <a:ea typeface="楷体_GB2312" pitchFamily="49" charset="-122"/>
              </a:rPr>
              <a:t>K</a:t>
            </a:r>
            <a:r>
              <a:rPr lang="en-US" altLang="zh-CN" sz="4800" baseline="30000">
                <a:sym typeface="Webdings" panose="05030102010509060703" pitchFamily="18" charset="2"/>
              </a:rPr>
              <a:t></a:t>
            </a:r>
          </a:p>
        </p:txBody>
      </p:sp>
      <p:sp>
        <p:nvSpPr>
          <p:cNvPr id="478214" name="AutoShape 6">
            <a:extLst>
              <a:ext uri="{FF2B5EF4-FFF2-40B4-BE49-F238E27FC236}">
                <a16:creationId xmlns:a16="http://schemas.microsoft.com/office/drawing/2014/main" id="{09110561-5174-49E6-BBEF-AE9D79918482}"/>
              </a:ext>
            </a:extLst>
          </p:cNvPr>
          <p:cNvSpPr>
            <a:spLocks noChangeArrowheads="1"/>
          </p:cNvSpPr>
          <p:nvPr/>
        </p:nvSpPr>
        <p:spPr bwMode="auto">
          <a:xfrm>
            <a:off x="6275388" y="982663"/>
            <a:ext cx="574675" cy="100806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800 w 21600"/>
              <a:gd name="T5" fmla="*/ 0 h 21600"/>
              <a:gd name="T6" fmla="*/ 2700 w 21600"/>
              <a:gd name="T7" fmla="*/ 10799 h 21600"/>
              <a:gd name="T8" fmla="*/ 10800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799"/>
                </a:lnTo>
                <a:cubicBezTo>
                  <a:pt x="0" y="4835"/>
                  <a:pt x="4835" y="0"/>
                  <a:pt x="10800" y="0"/>
                </a:cubicBezTo>
                <a:cubicBezTo>
                  <a:pt x="16764" y="0"/>
                  <a:pt x="21600" y="4835"/>
                  <a:pt x="21600" y="10800"/>
                </a:cubicBezTo>
                <a:lnTo>
                  <a:pt x="24300" y="10800"/>
                </a:lnTo>
                <a:lnTo>
                  <a:pt x="18900" y="16200"/>
                </a:lnTo>
                <a:lnTo>
                  <a:pt x="13500" y="10800"/>
                </a:lnTo>
                <a:lnTo>
                  <a:pt x="16200" y="10800"/>
                </a:lnTo>
                <a:close/>
              </a:path>
            </a:pathLst>
          </a:custGeom>
          <a:solidFill>
            <a:srgbClr val="00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953" tIns="48976" rIns="97953" bIns="48976" anchor="ctr"/>
          <a:lstStyle/>
          <a:p>
            <a:endParaRPr lang="zh-CN" altLang="en-US"/>
          </a:p>
        </p:txBody>
      </p:sp>
      <p:graphicFrame>
        <p:nvGraphicFramePr>
          <p:cNvPr id="478215" name="Object 7">
            <a:extLst>
              <a:ext uri="{FF2B5EF4-FFF2-40B4-BE49-F238E27FC236}">
                <a16:creationId xmlns:a16="http://schemas.microsoft.com/office/drawing/2014/main" id="{8816EFB8-5279-4F90-8775-966FF1FD02BD}"/>
              </a:ext>
            </a:extLst>
          </p:cNvPr>
          <p:cNvGraphicFramePr>
            <a:graphicFrameLocks noChangeAspect="1"/>
          </p:cNvGraphicFramePr>
          <p:nvPr/>
        </p:nvGraphicFramePr>
        <p:xfrm>
          <a:off x="1546225" y="5591175"/>
          <a:ext cx="6505575" cy="1819275"/>
        </p:xfrm>
        <a:graphic>
          <a:graphicData uri="http://schemas.openxmlformats.org/presentationml/2006/ole">
            <mc:AlternateContent xmlns:mc="http://schemas.openxmlformats.org/markup-compatibility/2006">
              <mc:Choice xmlns:v="urn:schemas-microsoft-com:vml" Requires="v">
                <p:oleObj spid="_x0000_s478219" name="公式" r:id="rId3" imgW="1498320" imgH="419040" progId="Equation.3">
                  <p:embed/>
                </p:oleObj>
              </mc:Choice>
              <mc:Fallback>
                <p:oleObj name="公式" r:id="rId3" imgW="1498320" imgH="41904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6225" y="5591175"/>
                        <a:ext cx="6505575" cy="181927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8216" name="Object 8">
            <a:extLst>
              <a:ext uri="{FF2B5EF4-FFF2-40B4-BE49-F238E27FC236}">
                <a16:creationId xmlns:a16="http://schemas.microsoft.com/office/drawing/2014/main" id="{83AD5AFB-3949-4C48-85FD-859F09D51C50}"/>
              </a:ext>
            </a:extLst>
          </p:cNvPr>
          <p:cNvGraphicFramePr>
            <a:graphicFrameLocks noChangeAspect="1"/>
          </p:cNvGraphicFramePr>
          <p:nvPr/>
        </p:nvGraphicFramePr>
        <p:xfrm>
          <a:off x="946150" y="3719513"/>
          <a:ext cx="6696075" cy="1812925"/>
        </p:xfrm>
        <a:graphic>
          <a:graphicData uri="http://schemas.openxmlformats.org/presentationml/2006/ole">
            <mc:AlternateContent xmlns:mc="http://schemas.openxmlformats.org/markup-compatibility/2006">
              <mc:Choice xmlns:v="urn:schemas-microsoft-com:vml" Requires="v">
                <p:oleObj spid="_x0000_s478220" name="公式" r:id="rId5" imgW="1549080" imgH="419040" progId="Equation.3">
                  <p:embed/>
                </p:oleObj>
              </mc:Choice>
              <mc:Fallback>
                <p:oleObj name="公式" r:id="rId5" imgW="1549080" imgH="41904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6150" y="3719513"/>
                        <a:ext cx="6696075" cy="181292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8217" name="AutoShape 9">
            <a:extLst>
              <a:ext uri="{FF2B5EF4-FFF2-40B4-BE49-F238E27FC236}">
                <a16:creationId xmlns:a16="http://schemas.microsoft.com/office/drawing/2014/main" id="{3DB1B1F7-EEBD-4E48-977D-B3A21863E185}"/>
              </a:ext>
            </a:extLst>
          </p:cNvPr>
          <p:cNvSpPr>
            <a:spLocks noChangeArrowheads="1"/>
          </p:cNvSpPr>
          <p:nvPr/>
        </p:nvSpPr>
        <p:spPr bwMode="auto">
          <a:xfrm>
            <a:off x="1090613" y="5068888"/>
            <a:ext cx="576262" cy="1511300"/>
          </a:xfrm>
          <a:prstGeom prst="curvedRightArrow">
            <a:avLst>
              <a:gd name="adj1" fmla="val 52452"/>
              <a:gd name="adj2" fmla="val 104904"/>
              <a:gd name="adj3" fmla="val 33333"/>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953" tIns="48976" rIns="97953" bIns="48976" anchor="ctr"/>
          <a:lstStyle/>
          <a:p>
            <a:endParaRPr lang="zh-CN" altLang="en-US"/>
          </a:p>
        </p:txBody>
      </p:sp>
      <p:sp>
        <p:nvSpPr>
          <p:cNvPr id="478218" name="Rectangle 10">
            <a:extLst>
              <a:ext uri="{FF2B5EF4-FFF2-40B4-BE49-F238E27FC236}">
                <a16:creationId xmlns:a16="http://schemas.microsoft.com/office/drawing/2014/main" id="{C70A41A9-2DBE-4A8A-8DAC-947B009AA947}"/>
              </a:ext>
            </a:extLst>
          </p:cNvPr>
          <p:cNvSpPr>
            <a:spLocks noChangeArrowheads="1"/>
          </p:cNvSpPr>
          <p:nvPr/>
        </p:nvSpPr>
        <p:spPr bwMode="auto">
          <a:xfrm>
            <a:off x="153988" y="65088"/>
            <a:ext cx="537845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953" tIns="48976" rIns="97953" bIns="48976">
            <a:spAutoFit/>
          </a:bodyPr>
          <a:lstStyle/>
          <a:p>
            <a:pPr algn="ctr"/>
            <a:r>
              <a:rPr lang="en-US" altLang="zh-CN" sz="4400"/>
              <a:t>4.  </a:t>
            </a:r>
            <a:r>
              <a:rPr lang="zh-CN" altLang="en-US" sz="4400">
                <a:ea typeface="宋体" panose="02010600030101010101" pitchFamily="2" charset="-122"/>
              </a:rPr>
              <a:t>温度对平衡的影响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78214"/>
                                        </p:tgtEl>
                                        <p:attrNameLst>
                                          <p:attrName>style.visibility</p:attrName>
                                        </p:attrNameLst>
                                      </p:cBhvr>
                                      <p:to>
                                        <p:strVal val="visible"/>
                                      </p:to>
                                    </p:set>
                                    <p:animEffect transition="in" filter="wipe(up)">
                                      <p:cBhvr>
                                        <p:cTn id="7" dur="500"/>
                                        <p:tgtEl>
                                          <p:spTgt spid="4782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78210"/>
                                        </p:tgtEl>
                                        <p:attrNameLst>
                                          <p:attrName>style.visibility</p:attrName>
                                        </p:attrNameLst>
                                      </p:cBhvr>
                                      <p:to>
                                        <p:strVal val="visible"/>
                                      </p:to>
                                    </p:set>
                                    <p:animEffect transition="in" filter="blinds(horizontal)">
                                      <p:cBhvr>
                                        <p:cTn id="10" dur="500"/>
                                        <p:tgtEl>
                                          <p:spTgt spid="4782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78211"/>
                                        </p:tgtEl>
                                        <p:attrNameLst>
                                          <p:attrName>style.visibility</p:attrName>
                                        </p:attrNameLst>
                                      </p:cBhvr>
                                      <p:to>
                                        <p:strVal val="visible"/>
                                      </p:to>
                                    </p:set>
                                    <p:anim calcmode="lin" valueType="num">
                                      <p:cBhvr additive="base">
                                        <p:cTn id="15" dur="500" fill="hold"/>
                                        <p:tgtEl>
                                          <p:spTgt spid="478211"/>
                                        </p:tgtEl>
                                        <p:attrNameLst>
                                          <p:attrName>ppt_x</p:attrName>
                                        </p:attrNameLst>
                                      </p:cBhvr>
                                      <p:tavLst>
                                        <p:tav tm="0">
                                          <p:val>
                                            <p:strVal val="#ppt_x"/>
                                          </p:val>
                                        </p:tav>
                                        <p:tav tm="100000">
                                          <p:val>
                                            <p:strVal val="#ppt_x"/>
                                          </p:val>
                                        </p:tav>
                                      </p:tavLst>
                                    </p:anim>
                                    <p:anim calcmode="lin" valueType="num">
                                      <p:cBhvr additive="base">
                                        <p:cTn id="16" dur="500" fill="hold"/>
                                        <p:tgtEl>
                                          <p:spTgt spid="478211"/>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478216"/>
                                        </p:tgtEl>
                                        <p:attrNameLst>
                                          <p:attrName>style.visibility</p:attrName>
                                        </p:attrNameLst>
                                      </p:cBhvr>
                                      <p:to>
                                        <p:strVal val="visible"/>
                                      </p:to>
                                    </p:set>
                                    <p:anim calcmode="lin" valueType="num">
                                      <p:cBhvr additive="base">
                                        <p:cTn id="21" dur="500" fill="hold"/>
                                        <p:tgtEl>
                                          <p:spTgt spid="478216"/>
                                        </p:tgtEl>
                                        <p:attrNameLst>
                                          <p:attrName>ppt_x</p:attrName>
                                        </p:attrNameLst>
                                      </p:cBhvr>
                                      <p:tavLst>
                                        <p:tav tm="0">
                                          <p:val>
                                            <p:strVal val="#ppt_x"/>
                                          </p:val>
                                        </p:tav>
                                        <p:tav tm="100000">
                                          <p:val>
                                            <p:strVal val="#ppt_x"/>
                                          </p:val>
                                        </p:tav>
                                      </p:tavLst>
                                    </p:anim>
                                    <p:anim calcmode="lin" valueType="num">
                                      <p:cBhvr additive="base">
                                        <p:cTn id="22" dur="500" fill="hold"/>
                                        <p:tgtEl>
                                          <p:spTgt spid="478216"/>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78217"/>
                                        </p:tgtEl>
                                        <p:attrNameLst>
                                          <p:attrName>style.visibility</p:attrName>
                                        </p:attrNameLst>
                                      </p:cBhvr>
                                      <p:to>
                                        <p:strVal val="visible"/>
                                      </p:to>
                                    </p:set>
                                    <p:animEffect transition="in" filter="wipe(up)">
                                      <p:cBhvr>
                                        <p:cTn id="27" dur="500"/>
                                        <p:tgtEl>
                                          <p:spTgt spid="4782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478215"/>
                                        </p:tgtEl>
                                        <p:attrNameLst>
                                          <p:attrName>style.visibility</p:attrName>
                                        </p:attrNameLst>
                                      </p:cBhvr>
                                      <p:to>
                                        <p:strVal val="visible"/>
                                      </p:to>
                                    </p:set>
                                    <p:anim calcmode="lin" valueType="num">
                                      <p:cBhvr additive="base">
                                        <p:cTn id="32" dur="500" fill="hold"/>
                                        <p:tgtEl>
                                          <p:spTgt spid="478215"/>
                                        </p:tgtEl>
                                        <p:attrNameLst>
                                          <p:attrName>ppt_x</p:attrName>
                                        </p:attrNameLst>
                                      </p:cBhvr>
                                      <p:tavLst>
                                        <p:tav tm="0">
                                          <p:val>
                                            <p:strVal val="#ppt_x"/>
                                          </p:val>
                                        </p:tav>
                                        <p:tav tm="100000">
                                          <p:val>
                                            <p:strVal val="#ppt_x"/>
                                          </p:val>
                                        </p:tav>
                                      </p:tavLst>
                                    </p:anim>
                                    <p:anim calcmode="lin" valueType="num">
                                      <p:cBhvr additive="base">
                                        <p:cTn id="33" dur="500" fill="hold"/>
                                        <p:tgtEl>
                                          <p:spTgt spid="4782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0" grpId="0"/>
      <p:bldP spid="478211"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页脚占位符 1">
            <a:extLst>
              <a:ext uri="{FF2B5EF4-FFF2-40B4-BE49-F238E27FC236}">
                <a16:creationId xmlns:a16="http://schemas.microsoft.com/office/drawing/2014/main" id="{77A4BF91-BF26-4CE9-824D-E120EB4F4DC5}"/>
              </a:ext>
            </a:extLst>
          </p:cNvPr>
          <p:cNvSpPr>
            <a:spLocks noGrp="1"/>
          </p:cNvSpPr>
          <p:nvPr>
            <p:ph type="ftr" sz="quarter" idx="10"/>
          </p:nvPr>
        </p:nvSpPr>
        <p:spPr/>
        <p:txBody>
          <a:bodyPr/>
          <a:lstStyle/>
          <a:p>
            <a:fld id="{694754E0-35C9-4A5A-B6CD-0DAC1B1FF20B}" type="slidenum">
              <a:rPr lang="en-US" altLang="zh-CN"/>
              <a:pPr/>
              <a:t>34</a:t>
            </a:fld>
            <a:endParaRPr lang="en-US" altLang="zh-CN"/>
          </a:p>
        </p:txBody>
      </p:sp>
      <p:graphicFrame>
        <p:nvGraphicFramePr>
          <p:cNvPr id="479234" name="Object 2">
            <a:extLst>
              <a:ext uri="{FF2B5EF4-FFF2-40B4-BE49-F238E27FC236}">
                <a16:creationId xmlns:a16="http://schemas.microsoft.com/office/drawing/2014/main" id="{36DA1D93-A1E4-4D8B-A768-FDDBA57C37E7}"/>
              </a:ext>
            </a:extLst>
          </p:cNvPr>
          <p:cNvGraphicFramePr>
            <a:graphicFrameLocks noChangeAspect="1"/>
          </p:cNvGraphicFramePr>
          <p:nvPr/>
        </p:nvGraphicFramePr>
        <p:xfrm>
          <a:off x="369888" y="5178425"/>
          <a:ext cx="8367712" cy="1906588"/>
        </p:xfrm>
        <a:graphic>
          <a:graphicData uri="http://schemas.openxmlformats.org/presentationml/2006/ole">
            <mc:AlternateContent xmlns:mc="http://schemas.openxmlformats.org/markup-compatibility/2006">
              <mc:Choice xmlns:v="urn:schemas-microsoft-com:vml" Requires="v">
                <p:oleObj spid="_x0000_s479242" name="公式" r:id="rId3" imgW="2006280" imgH="457200" progId="Equation.3">
                  <p:embed/>
                </p:oleObj>
              </mc:Choice>
              <mc:Fallback>
                <p:oleObj name="公式" r:id="rId3" imgW="2006280" imgH="457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888" y="5178425"/>
                        <a:ext cx="8367712" cy="190658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9235" name="Object 3">
            <a:extLst>
              <a:ext uri="{FF2B5EF4-FFF2-40B4-BE49-F238E27FC236}">
                <a16:creationId xmlns:a16="http://schemas.microsoft.com/office/drawing/2014/main" id="{CE7B2511-A1C0-4A00-A515-BEDCB009C7CE}"/>
              </a:ext>
            </a:extLst>
          </p:cNvPr>
          <p:cNvGraphicFramePr>
            <a:graphicFrameLocks noChangeAspect="1"/>
          </p:cNvGraphicFramePr>
          <p:nvPr/>
        </p:nvGraphicFramePr>
        <p:xfrm>
          <a:off x="441325" y="138113"/>
          <a:ext cx="6697663" cy="1944687"/>
        </p:xfrm>
        <a:graphic>
          <a:graphicData uri="http://schemas.openxmlformats.org/presentationml/2006/ole">
            <mc:AlternateContent xmlns:mc="http://schemas.openxmlformats.org/markup-compatibility/2006">
              <mc:Choice xmlns:v="urn:schemas-microsoft-com:vml" Requires="v">
                <p:oleObj spid="_x0000_s479243" name="公式" r:id="rId5" imgW="1574640" imgH="457200" progId="Equation.3">
                  <p:embed/>
                </p:oleObj>
              </mc:Choice>
              <mc:Fallback>
                <p:oleObj name="公式" r:id="rId5" imgW="1574640" imgH="457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325" y="138113"/>
                        <a:ext cx="6697663" cy="194468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9236" name="Object 4">
            <a:extLst>
              <a:ext uri="{FF2B5EF4-FFF2-40B4-BE49-F238E27FC236}">
                <a16:creationId xmlns:a16="http://schemas.microsoft.com/office/drawing/2014/main" id="{3C081FE2-D021-4CAD-95FF-3F4539EA0967}"/>
              </a:ext>
            </a:extLst>
          </p:cNvPr>
          <p:cNvGraphicFramePr>
            <a:graphicFrameLocks noChangeAspect="1"/>
          </p:cNvGraphicFramePr>
          <p:nvPr/>
        </p:nvGraphicFramePr>
        <p:xfrm>
          <a:off x="514350" y="2154238"/>
          <a:ext cx="6553200" cy="1887537"/>
        </p:xfrm>
        <a:graphic>
          <a:graphicData uri="http://schemas.openxmlformats.org/presentationml/2006/ole">
            <mc:AlternateContent xmlns:mc="http://schemas.openxmlformats.org/markup-compatibility/2006">
              <mc:Choice xmlns:v="urn:schemas-microsoft-com:vml" Requires="v">
                <p:oleObj spid="_x0000_s479244" name="公式" r:id="rId7" imgW="1587240" imgH="457200" progId="Equation.3">
                  <p:embed/>
                </p:oleObj>
              </mc:Choice>
              <mc:Fallback>
                <p:oleObj name="公式" r:id="rId7" imgW="1587240" imgH="4572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350" y="2154238"/>
                        <a:ext cx="6553200" cy="188753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9237" name="Text Box 5">
            <a:extLst>
              <a:ext uri="{FF2B5EF4-FFF2-40B4-BE49-F238E27FC236}">
                <a16:creationId xmlns:a16="http://schemas.microsoft.com/office/drawing/2014/main" id="{98A0982E-EE87-4000-8833-7E99107B47DA}"/>
              </a:ext>
            </a:extLst>
          </p:cNvPr>
          <p:cNvSpPr txBox="1">
            <a:spLocks noChangeArrowheads="1"/>
          </p:cNvSpPr>
          <p:nvPr/>
        </p:nvSpPr>
        <p:spPr bwMode="auto">
          <a:xfrm>
            <a:off x="7426325" y="569913"/>
            <a:ext cx="1008063"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53" tIns="48976" rIns="97953" bIns="48976">
            <a:spAutoFit/>
          </a:bodyPr>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4800">
                <a:ea typeface="楷体_GB2312" pitchFamily="49" charset="-122"/>
              </a:rPr>
              <a:t>①</a:t>
            </a:r>
          </a:p>
        </p:txBody>
      </p:sp>
      <p:sp>
        <p:nvSpPr>
          <p:cNvPr id="479238" name="Text Box 6">
            <a:extLst>
              <a:ext uri="{FF2B5EF4-FFF2-40B4-BE49-F238E27FC236}">
                <a16:creationId xmlns:a16="http://schemas.microsoft.com/office/drawing/2014/main" id="{45979413-4E43-40F4-B4C1-3EBD258B660A}"/>
              </a:ext>
            </a:extLst>
          </p:cNvPr>
          <p:cNvSpPr txBox="1">
            <a:spLocks noChangeArrowheads="1"/>
          </p:cNvSpPr>
          <p:nvPr/>
        </p:nvSpPr>
        <p:spPr bwMode="auto">
          <a:xfrm>
            <a:off x="7570788" y="2586038"/>
            <a:ext cx="100806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53" tIns="48976" rIns="97953" bIns="48976">
            <a:spAutoFit/>
          </a:bodyPr>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4800">
                <a:ea typeface="楷体_GB2312" pitchFamily="49" charset="-122"/>
              </a:rPr>
              <a:t>②</a:t>
            </a:r>
          </a:p>
        </p:txBody>
      </p:sp>
      <p:sp>
        <p:nvSpPr>
          <p:cNvPr id="479239" name="Rectangle 7">
            <a:extLst>
              <a:ext uri="{FF2B5EF4-FFF2-40B4-BE49-F238E27FC236}">
                <a16:creationId xmlns:a16="http://schemas.microsoft.com/office/drawing/2014/main" id="{06F12AC9-830F-491F-9401-C2FD8F5E74B0}"/>
              </a:ext>
            </a:extLst>
          </p:cNvPr>
          <p:cNvSpPr>
            <a:spLocks noChangeArrowheads="1"/>
          </p:cNvSpPr>
          <p:nvPr/>
        </p:nvSpPr>
        <p:spPr bwMode="auto">
          <a:xfrm>
            <a:off x="225425" y="3881438"/>
            <a:ext cx="8928100" cy="143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53" tIns="48976" rIns="97953" bIns="48976"/>
          <a:lstStyle>
            <a:lvl1pPr marL="366713" indent="-366713" algn="l" defTabSz="979488">
              <a:spcBef>
                <a:spcPct val="20000"/>
              </a:spcBef>
              <a:defRPr kumimoji="1" sz="4300" b="1">
                <a:solidFill>
                  <a:srgbClr val="FFFFFF"/>
                </a:solidFill>
                <a:latin typeface="Times New Roman" panose="02020603050405020304" pitchFamily="18" charset="0"/>
                <a:ea typeface="楷体_GB2312" pitchFamily="49" charset="-122"/>
              </a:defRPr>
            </a:lvl1pPr>
            <a:lvl2pPr marL="795338" indent="-304800" algn="l" defTabSz="979488">
              <a:spcBef>
                <a:spcPct val="20000"/>
              </a:spcBef>
              <a:buChar char="–"/>
              <a:defRPr kumimoji="1" sz="3000">
                <a:solidFill>
                  <a:schemeClr val="tx1"/>
                </a:solidFill>
                <a:latin typeface="Times New Roman" panose="02020603050405020304" pitchFamily="18" charset="0"/>
                <a:ea typeface="宋体" panose="02010600030101010101" pitchFamily="2" charset="-122"/>
              </a:defRPr>
            </a:lvl2pPr>
            <a:lvl3pPr marL="1223963" indent="-244475" algn="l" defTabSz="979488">
              <a:spcBef>
                <a:spcPct val="20000"/>
              </a:spcBef>
              <a:buChar char="•"/>
              <a:defRPr kumimoji="1" sz="2600">
                <a:solidFill>
                  <a:schemeClr val="tx1"/>
                </a:solidFill>
                <a:latin typeface="Times New Roman" panose="02020603050405020304" pitchFamily="18" charset="0"/>
                <a:ea typeface="宋体" panose="02010600030101010101" pitchFamily="2" charset="-122"/>
              </a:defRPr>
            </a:lvl3pPr>
            <a:lvl4pPr marL="1714500" indent="-244475" algn="l" defTabSz="979488">
              <a:spcBef>
                <a:spcPct val="20000"/>
              </a:spcBef>
              <a:buChar char="–"/>
              <a:defRPr kumimoji="1" sz="2100">
                <a:solidFill>
                  <a:schemeClr val="tx1"/>
                </a:solidFill>
                <a:latin typeface="Times New Roman" panose="02020603050405020304" pitchFamily="18" charset="0"/>
                <a:ea typeface="宋体" panose="02010600030101010101" pitchFamily="2" charset="-122"/>
              </a:defRPr>
            </a:lvl4pPr>
            <a:lvl5pPr marL="2203450" indent="-244475" algn="l" defTabSz="979488">
              <a:spcBef>
                <a:spcPct val="20000"/>
              </a:spcBef>
              <a:buChar char="»"/>
              <a:defRPr kumimoji="1" sz="2100">
                <a:solidFill>
                  <a:schemeClr val="tx1"/>
                </a:solidFill>
                <a:latin typeface="Times New Roman" panose="02020603050405020304" pitchFamily="18" charset="0"/>
                <a:ea typeface="宋体" panose="02010600030101010101" pitchFamily="2" charset="-122"/>
              </a:defRPr>
            </a:lvl5pPr>
            <a:lvl6pPr marL="2660650" indent="-244475" defTabSz="979488" fontAlgn="base">
              <a:spcBef>
                <a:spcPct val="20000"/>
              </a:spcBef>
              <a:spcAft>
                <a:spcPct val="0"/>
              </a:spcAft>
              <a:buChar char="»"/>
              <a:defRPr kumimoji="1" sz="2100">
                <a:solidFill>
                  <a:schemeClr val="tx1"/>
                </a:solidFill>
                <a:latin typeface="Times New Roman" panose="02020603050405020304" pitchFamily="18" charset="0"/>
                <a:ea typeface="宋体" panose="02010600030101010101" pitchFamily="2" charset="-122"/>
              </a:defRPr>
            </a:lvl6pPr>
            <a:lvl7pPr marL="3117850" indent="-244475" defTabSz="979488" fontAlgn="base">
              <a:spcBef>
                <a:spcPct val="20000"/>
              </a:spcBef>
              <a:spcAft>
                <a:spcPct val="0"/>
              </a:spcAft>
              <a:buChar char="»"/>
              <a:defRPr kumimoji="1" sz="2100">
                <a:solidFill>
                  <a:schemeClr val="tx1"/>
                </a:solidFill>
                <a:latin typeface="Times New Roman" panose="02020603050405020304" pitchFamily="18" charset="0"/>
                <a:ea typeface="宋体" panose="02010600030101010101" pitchFamily="2" charset="-122"/>
              </a:defRPr>
            </a:lvl7pPr>
            <a:lvl8pPr marL="3575050" indent="-244475" defTabSz="979488" fontAlgn="base">
              <a:spcBef>
                <a:spcPct val="20000"/>
              </a:spcBef>
              <a:spcAft>
                <a:spcPct val="0"/>
              </a:spcAft>
              <a:buChar char="»"/>
              <a:defRPr kumimoji="1" sz="2100">
                <a:solidFill>
                  <a:schemeClr val="tx1"/>
                </a:solidFill>
                <a:latin typeface="Times New Roman" panose="02020603050405020304" pitchFamily="18" charset="0"/>
                <a:ea typeface="宋体" panose="02010600030101010101" pitchFamily="2" charset="-122"/>
              </a:defRPr>
            </a:lvl8pPr>
            <a:lvl9pPr marL="4032250" indent="-244475" defTabSz="979488" fontAlgn="base">
              <a:spcBef>
                <a:spcPct val="20000"/>
              </a:spcBef>
              <a:spcAft>
                <a:spcPct val="0"/>
              </a:spcAft>
              <a:buChar char="»"/>
              <a:defRPr kumimoji="1" sz="2100">
                <a:solidFill>
                  <a:schemeClr val="tx1"/>
                </a:solidFill>
                <a:latin typeface="Times New Roman" panose="02020603050405020304" pitchFamily="18" charset="0"/>
                <a:ea typeface="宋体" panose="02010600030101010101" pitchFamily="2" charset="-122"/>
              </a:defRPr>
            </a:lvl9pPr>
          </a:lstStyle>
          <a:p>
            <a:pPr algn="just">
              <a:lnSpc>
                <a:spcPct val="110000"/>
              </a:lnSpc>
            </a:pPr>
            <a:r>
              <a:rPr lang="zh-CN" altLang="en-US" sz="4400">
                <a:solidFill>
                  <a:schemeClr val="tx1"/>
                </a:solidFill>
              </a:rPr>
              <a:t>设</a:t>
            </a:r>
            <a:r>
              <a:rPr lang="en-US" altLang="zh-CN" sz="4400" baseline="-30000">
                <a:solidFill>
                  <a:schemeClr val="tx1"/>
                </a:solidFill>
              </a:rPr>
              <a:t>r</a:t>
            </a:r>
            <a:r>
              <a:rPr lang="en-US" altLang="zh-CN" sz="4400" i="1">
                <a:solidFill>
                  <a:schemeClr val="tx1"/>
                </a:solidFill>
              </a:rPr>
              <a:t>H</a:t>
            </a:r>
            <a:r>
              <a:rPr lang="en-US" altLang="zh-CN" sz="4400" baseline="-30000">
                <a:solidFill>
                  <a:schemeClr val="tx1"/>
                </a:solidFill>
              </a:rPr>
              <a:t>m</a:t>
            </a:r>
            <a:r>
              <a:rPr lang="en-US" altLang="zh-CN" sz="4400" baseline="30000">
                <a:solidFill>
                  <a:schemeClr val="tx1"/>
                </a:solidFill>
                <a:latin typeface="Arial Unicode MS" pitchFamily="34" charset="-122"/>
                <a:ea typeface="Arial Unicode MS" pitchFamily="34" charset="-122"/>
              </a:rPr>
              <a:t>Ɵ</a:t>
            </a:r>
            <a:r>
              <a:rPr lang="en-US" altLang="zh-CN" sz="4400">
                <a:solidFill>
                  <a:schemeClr val="tx1"/>
                </a:solidFill>
              </a:rPr>
              <a:t>, </a:t>
            </a:r>
            <a:r>
              <a:rPr lang="en-US" altLang="zh-CN" sz="4400" baseline="-30000">
                <a:solidFill>
                  <a:schemeClr val="tx1"/>
                </a:solidFill>
              </a:rPr>
              <a:t>r</a:t>
            </a:r>
            <a:r>
              <a:rPr lang="en-US" altLang="zh-CN" sz="4400" i="1">
                <a:solidFill>
                  <a:schemeClr val="tx1"/>
                </a:solidFill>
              </a:rPr>
              <a:t>S</a:t>
            </a:r>
            <a:r>
              <a:rPr lang="en-US" altLang="zh-CN" sz="4400" baseline="-30000">
                <a:solidFill>
                  <a:schemeClr val="tx1"/>
                </a:solidFill>
              </a:rPr>
              <a:t>m</a:t>
            </a:r>
            <a:r>
              <a:rPr lang="en-US" altLang="zh-CN" sz="4400" baseline="30000">
                <a:solidFill>
                  <a:schemeClr val="tx1"/>
                </a:solidFill>
                <a:latin typeface="Arial Unicode MS" pitchFamily="34" charset="-122"/>
                <a:ea typeface="Arial Unicode MS" pitchFamily="34" charset="-122"/>
              </a:rPr>
              <a:t>Ɵ</a:t>
            </a:r>
            <a:r>
              <a:rPr lang="en-US" altLang="zh-CN" sz="4400" baseline="30000">
                <a:solidFill>
                  <a:schemeClr val="tx1"/>
                </a:solidFill>
              </a:rPr>
              <a:t> </a:t>
            </a:r>
            <a:r>
              <a:rPr lang="zh-CN" altLang="en-US" sz="4400">
                <a:solidFill>
                  <a:schemeClr val="tx1"/>
                </a:solidFill>
              </a:rPr>
              <a:t>均不受温度影响， 则 ②</a:t>
            </a:r>
            <a:r>
              <a:rPr lang="zh-CN" altLang="en-US" sz="4400">
                <a:solidFill>
                  <a:schemeClr val="tx1"/>
                </a:solidFill>
                <a:latin typeface="楷体_GB2312" pitchFamily="49" charset="-122"/>
              </a:rPr>
              <a:t>①得</a:t>
            </a:r>
          </a:p>
        </p:txBody>
      </p:sp>
      <p:sp>
        <p:nvSpPr>
          <p:cNvPr id="479240" name="Line 8">
            <a:extLst>
              <a:ext uri="{FF2B5EF4-FFF2-40B4-BE49-F238E27FC236}">
                <a16:creationId xmlns:a16="http://schemas.microsoft.com/office/drawing/2014/main" id="{75C50DE5-72A1-44EF-9A4B-28C73E95D919}"/>
              </a:ext>
            </a:extLst>
          </p:cNvPr>
          <p:cNvSpPr>
            <a:spLocks noChangeShapeType="1"/>
          </p:cNvSpPr>
          <p:nvPr/>
        </p:nvSpPr>
        <p:spPr bwMode="auto">
          <a:xfrm>
            <a:off x="5770563" y="2657475"/>
            <a:ext cx="936625" cy="1008063"/>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53" tIns="48976" rIns="97953" bIns="48976" anchor="ctr"/>
          <a:lstStyle/>
          <a:p>
            <a:endParaRPr lang="zh-CN" altLang="en-US"/>
          </a:p>
        </p:txBody>
      </p:sp>
      <p:sp>
        <p:nvSpPr>
          <p:cNvPr id="479241" name="Line 9">
            <a:extLst>
              <a:ext uri="{FF2B5EF4-FFF2-40B4-BE49-F238E27FC236}">
                <a16:creationId xmlns:a16="http://schemas.microsoft.com/office/drawing/2014/main" id="{C3631ED4-32AC-43EF-ADBA-1148F3D5D3D5}"/>
              </a:ext>
            </a:extLst>
          </p:cNvPr>
          <p:cNvSpPr>
            <a:spLocks noChangeShapeType="1"/>
          </p:cNvSpPr>
          <p:nvPr/>
        </p:nvSpPr>
        <p:spPr bwMode="auto">
          <a:xfrm>
            <a:off x="5626100" y="569913"/>
            <a:ext cx="936625" cy="100806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53" tIns="48976" rIns="97953" bIns="48976"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9239"/>
                                        </p:tgtEl>
                                        <p:attrNameLst>
                                          <p:attrName>style.visibility</p:attrName>
                                        </p:attrNameLst>
                                      </p:cBhvr>
                                      <p:to>
                                        <p:strVal val="visible"/>
                                      </p:to>
                                    </p:set>
                                    <p:animEffect transition="in" filter="blinds(horizontal)">
                                      <p:cBhvr>
                                        <p:cTn id="7" dur="500"/>
                                        <p:tgtEl>
                                          <p:spTgt spid="4792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479240"/>
                                        </p:tgtEl>
                                        <p:attrNameLst>
                                          <p:attrName>style.visibility</p:attrName>
                                        </p:attrNameLst>
                                      </p:cBhvr>
                                      <p:to>
                                        <p:strVal val="visible"/>
                                      </p:to>
                                    </p:set>
                                    <p:animEffect transition="in" filter="slide(fromBottom)">
                                      <p:cBhvr>
                                        <p:cTn id="12" dur="500"/>
                                        <p:tgtEl>
                                          <p:spTgt spid="4792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479241"/>
                                        </p:tgtEl>
                                        <p:attrNameLst>
                                          <p:attrName>style.visibility</p:attrName>
                                        </p:attrNameLst>
                                      </p:cBhvr>
                                      <p:to>
                                        <p:strVal val="visible"/>
                                      </p:to>
                                    </p:set>
                                    <p:animEffect transition="in" filter="slide(fromBottom)">
                                      <p:cBhvr>
                                        <p:cTn id="17" dur="500"/>
                                        <p:tgtEl>
                                          <p:spTgt spid="4792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479234"/>
                                        </p:tgtEl>
                                        <p:attrNameLst>
                                          <p:attrName>style.visibility</p:attrName>
                                        </p:attrNameLst>
                                      </p:cBhvr>
                                      <p:to>
                                        <p:strVal val="visible"/>
                                      </p:to>
                                    </p:set>
                                    <p:anim calcmode="lin" valueType="num">
                                      <p:cBhvr additive="base">
                                        <p:cTn id="22" dur="500" fill="hold"/>
                                        <p:tgtEl>
                                          <p:spTgt spid="479234"/>
                                        </p:tgtEl>
                                        <p:attrNameLst>
                                          <p:attrName>ppt_x</p:attrName>
                                        </p:attrNameLst>
                                      </p:cBhvr>
                                      <p:tavLst>
                                        <p:tav tm="0">
                                          <p:val>
                                            <p:strVal val="#ppt_x"/>
                                          </p:val>
                                        </p:tav>
                                        <p:tav tm="100000">
                                          <p:val>
                                            <p:strVal val="#ppt_x"/>
                                          </p:val>
                                        </p:tav>
                                      </p:tavLst>
                                    </p:anim>
                                    <p:anim calcmode="lin" valueType="num">
                                      <p:cBhvr additive="base">
                                        <p:cTn id="23" dur="500" fill="hold"/>
                                        <p:tgtEl>
                                          <p:spTgt spid="4792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1">
            <a:extLst>
              <a:ext uri="{FF2B5EF4-FFF2-40B4-BE49-F238E27FC236}">
                <a16:creationId xmlns:a16="http://schemas.microsoft.com/office/drawing/2014/main" id="{9BC94C96-690A-494F-A885-26E546A0DC13}"/>
              </a:ext>
            </a:extLst>
          </p:cNvPr>
          <p:cNvSpPr>
            <a:spLocks noGrp="1"/>
          </p:cNvSpPr>
          <p:nvPr>
            <p:ph type="ftr" sz="quarter" idx="10"/>
          </p:nvPr>
        </p:nvSpPr>
        <p:spPr/>
        <p:txBody>
          <a:bodyPr/>
          <a:lstStyle/>
          <a:p>
            <a:fld id="{579CA22E-2A36-472C-9EC3-CA942B1F9813}" type="slidenum">
              <a:rPr lang="en-US" altLang="zh-CN"/>
              <a:pPr/>
              <a:t>35</a:t>
            </a:fld>
            <a:endParaRPr lang="en-US" altLang="zh-CN"/>
          </a:p>
        </p:txBody>
      </p:sp>
      <p:graphicFrame>
        <p:nvGraphicFramePr>
          <p:cNvPr id="483332" name="Object 4">
            <a:extLst>
              <a:ext uri="{FF2B5EF4-FFF2-40B4-BE49-F238E27FC236}">
                <a16:creationId xmlns:a16="http://schemas.microsoft.com/office/drawing/2014/main" id="{BDB30D22-CE17-4142-B827-820F9285BDF4}"/>
              </a:ext>
            </a:extLst>
          </p:cNvPr>
          <p:cNvGraphicFramePr>
            <a:graphicFrameLocks noChangeAspect="1"/>
          </p:cNvGraphicFramePr>
          <p:nvPr/>
        </p:nvGraphicFramePr>
        <p:xfrm>
          <a:off x="585788" y="930275"/>
          <a:ext cx="7337425" cy="4191000"/>
        </p:xfrm>
        <a:graphic>
          <a:graphicData uri="http://schemas.openxmlformats.org/presentationml/2006/ole">
            <mc:AlternateContent xmlns:mc="http://schemas.openxmlformats.org/markup-compatibility/2006">
              <mc:Choice xmlns:v="urn:schemas-microsoft-com:vml" Requires="v">
                <p:oleObj spid="_x0000_s483335" name="公式" r:id="rId3" imgW="1600200" imgH="914400" progId="Equation.3">
                  <p:embed/>
                </p:oleObj>
              </mc:Choice>
              <mc:Fallback>
                <p:oleObj name="公式" r:id="rId3" imgW="1600200" imgH="914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788" y="930275"/>
                        <a:ext cx="7337425" cy="419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3333" name="Text Box 5">
            <a:extLst>
              <a:ext uri="{FF2B5EF4-FFF2-40B4-BE49-F238E27FC236}">
                <a16:creationId xmlns:a16="http://schemas.microsoft.com/office/drawing/2014/main" id="{962C904B-89BF-4818-8E76-356A6C09B620}"/>
              </a:ext>
            </a:extLst>
          </p:cNvPr>
          <p:cNvSpPr txBox="1">
            <a:spLocks noChangeArrowheads="1"/>
          </p:cNvSpPr>
          <p:nvPr/>
        </p:nvSpPr>
        <p:spPr bwMode="auto">
          <a:xfrm>
            <a:off x="153988" y="280988"/>
            <a:ext cx="1944687"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53" tIns="48976" rIns="97953" bIns="48976">
            <a:spAutoFit/>
          </a:bodyPr>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4300">
                <a:ea typeface="楷体_GB2312" pitchFamily="49" charset="-122"/>
              </a:rPr>
              <a:t>整理得</a:t>
            </a:r>
          </a:p>
        </p:txBody>
      </p:sp>
      <p:sp>
        <p:nvSpPr>
          <p:cNvPr id="483334" name="Rectangle 2">
            <a:extLst>
              <a:ext uri="{FF2B5EF4-FFF2-40B4-BE49-F238E27FC236}">
                <a16:creationId xmlns:a16="http://schemas.microsoft.com/office/drawing/2014/main" id="{BAAEA365-CDA6-4585-81F3-18A7BC742591}"/>
              </a:ext>
            </a:extLst>
          </p:cNvPr>
          <p:cNvSpPr>
            <a:spLocks noChangeArrowheads="1"/>
          </p:cNvSpPr>
          <p:nvPr/>
        </p:nvSpPr>
        <p:spPr bwMode="auto">
          <a:xfrm>
            <a:off x="71438" y="5249863"/>
            <a:ext cx="93710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4000">
                <a:solidFill>
                  <a:srgbClr val="000099"/>
                </a:solidFill>
                <a:ea typeface="楷体_GB2312" pitchFamily="49" charset="-122"/>
              </a:rPr>
              <a:t>上式称为</a:t>
            </a:r>
            <a:r>
              <a:rPr lang="zh-CN" altLang="en-US" sz="4000">
                <a:solidFill>
                  <a:srgbClr val="FF3300"/>
                </a:solidFill>
                <a:ea typeface="楷体_GB2312" pitchFamily="49" charset="-122"/>
              </a:rPr>
              <a:t>范特霍夫</a:t>
            </a:r>
            <a:r>
              <a:rPr lang="en-US" altLang="zh-CN" sz="4000">
                <a:solidFill>
                  <a:srgbClr val="FF3300"/>
                </a:solidFill>
                <a:ea typeface="楷体_GB2312" pitchFamily="49" charset="-122"/>
              </a:rPr>
              <a:t>(</a:t>
            </a:r>
            <a:r>
              <a:rPr kumimoji="0" lang="en-US" altLang="zh-CN" sz="4000">
                <a:solidFill>
                  <a:srgbClr val="FF3300"/>
                </a:solidFill>
                <a:ea typeface="楷体_GB2312" pitchFamily="49" charset="-122"/>
              </a:rPr>
              <a:t>J. H. van’t Hoff )</a:t>
            </a:r>
            <a:r>
              <a:rPr kumimoji="0" lang="zh-CN" altLang="zh-CN" sz="4000">
                <a:solidFill>
                  <a:srgbClr val="FF3300"/>
                </a:solidFill>
                <a:ea typeface="楷体_GB2312" pitchFamily="49" charset="-122"/>
              </a:rPr>
              <a:t>方程</a:t>
            </a:r>
            <a:r>
              <a:rPr kumimoji="0" lang="zh-CN" altLang="zh-CN" sz="4000" b="0">
                <a:solidFill>
                  <a:srgbClr val="FF3300"/>
                </a:solidFill>
                <a:ea typeface="楷体_GB2312" pitchFamily="49" charset="-122"/>
              </a:rPr>
              <a:t>。</a:t>
            </a:r>
            <a:endParaRPr kumimoji="0" lang="zh-CN" altLang="en-US" sz="4000" b="0">
              <a:solidFill>
                <a:srgbClr val="FF3300"/>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83332"/>
                                        </p:tgtEl>
                                        <p:attrNameLst>
                                          <p:attrName>style.visibility</p:attrName>
                                        </p:attrNameLst>
                                      </p:cBhvr>
                                      <p:to>
                                        <p:strVal val="visible"/>
                                      </p:to>
                                    </p:set>
                                    <p:anim calcmode="lin" valueType="num">
                                      <p:cBhvr additive="base">
                                        <p:cTn id="7" dur="500" fill="hold"/>
                                        <p:tgtEl>
                                          <p:spTgt spid="483332"/>
                                        </p:tgtEl>
                                        <p:attrNameLst>
                                          <p:attrName>ppt_x</p:attrName>
                                        </p:attrNameLst>
                                      </p:cBhvr>
                                      <p:tavLst>
                                        <p:tav tm="0">
                                          <p:val>
                                            <p:strVal val="#ppt_x"/>
                                          </p:val>
                                        </p:tav>
                                        <p:tav tm="100000">
                                          <p:val>
                                            <p:strVal val="#ppt_x"/>
                                          </p:val>
                                        </p:tav>
                                      </p:tavLst>
                                    </p:anim>
                                    <p:anim calcmode="lin" valueType="num">
                                      <p:cBhvr additive="base">
                                        <p:cTn id="8" dur="500" fill="hold"/>
                                        <p:tgtEl>
                                          <p:spTgt spid="48333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833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4"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1">
            <a:extLst>
              <a:ext uri="{FF2B5EF4-FFF2-40B4-BE49-F238E27FC236}">
                <a16:creationId xmlns:a16="http://schemas.microsoft.com/office/drawing/2014/main" id="{FE293E02-92AA-4944-BBE5-D1295E354C3F}"/>
              </a:ext>
            </a:extLst>
          </p:cNvPr>
          <p:cNvSpPr>
            <a:spLocks noGrp="1"/>
          </p:cNvSpPr>
          <p:nvPr>
            <p:ph type="ftr" sz="quarter" idx="10"/>
          </p:nvPr>
        </p:nvSpPr>
        <p:spPr/>
        <p:txBody>
          <a:bodyPr/>
          <a:lstStyle/>
          <a:p>
            <a:fld id="{C68B91C9-1163-49F4-961F-D4BC0DB928ED}" type="slidenum">
              <a:rPr lang="en-US" altLang="zh-CN"/>
              <a:pPr/>
              <a:t>36</a:t>
            </a:fld>
            <a:endParaRPr lang="en-US" altLang="zh-CN"/>
          </a:p>
        </p:txBody>
      </p:sp>
      <p:sp>
        <p:nvSpPr>
          <p:cNvPr id="480258" name="Rectangle 2">
            <a:extLst>
              <a:ext uri="{FF2B5EF4-FFF2-40B4-BE49-F238E27FC236}">
                <a16:creationId xmlns:a16="http://schemas.microsoft.com/office/drawing/2014/main" id="{6689FCCB-863B-4A91-80DC-194CC05E73AB}"/>
              </a:ext>
            </a:extLst>
          </p:cNvPr>
          <p:cNvSpPr>
            <a:spLocks noChangeArrowheads="1"/>
          </p:cNvSpPr>
          <p:nvPr/>
        </p:nvSpPr>
        <p:spPr bwMode="auto">
          <a:xfrm>
            <a:off x="369888" y="2730500"/>
            <a:ext cx="8202612" cy="75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69" tIns="48984" rIns="97969" bIns="48984">
            <a:spAutoFit/>
          </a:bodyPr>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marL="490538"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marL="979488"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marL="147002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marL="19589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marL="24161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8733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3305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877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zh-CN" altLang="en-US" sz="4800">
                <a:ea typeface="楷体_GB2312" pitchFamily="49" charset="-122"/>
              </a:rPr>
              <a:t>如果</a:t>
            </a:r>
            <a:r>
              <a:rPr lang="zh-CN" altLang="en-US" sz="4800">
                <a:solidFill>
                  <a:srgbClr val="FF0000"/>
                </a:solidFill>
                <a:ea typeface="楷体_GB2312" pitchFamily="49" charset="-122"/>
              </a:rPr>
              <a:t></a:t>
            </a:r>
            <a:r>
              <a:rPr lang="en-US" altLang="zh-CN" sz="4800" baseline="-30000">
                <a:solidFill>
                  <a:srgbClr val="FF0000"/>
                </a:solidFill>
                <a:cs typeface="Times New Roman" panose="02020603050405020304" pitchFamily="18" charset="0"/>
              </a:rPr>
              <a:t>r</a:t>
            </a:r>
            <a:r>
              <a:rPr lang="en-US" altLang="zh-CN" sz="4800" i="1">
                <a:solidFill>
                  <a:srgbClr val="FF0000"/>
                </a:solidFill>
                <a:ea typeface="楷体_GB2312" pitchFamily="49" charset="-122"/>
              </a:rPr>
              <a:t>H</a:t>
            </a:r>
            <a:r>
              <a:rPr lang="en-US" altLang="zh-CN" sz="4800" baseline="-30000">
                <a:solidFill>
                  <a:srgbClr val="FF0000"/>
                </a:solidFill>
                <a:ea typeface="楷体_GB2312" pitchFamily="49" charset="-122"/>
              </a:rPr>
              <a:t>m</a:t>
            </a:r>
            <a:r>
              <a:rPr lang="en-US" altLang="zh-CN" sz="4800" b="0" baseline="30000">
                <a:solidFill>
                  <a:srgbClr val="FF0000"/>
                </a:solidFill>
                <a:latin typeface="Arial Unicode MS" pitchFamily="34" charset="-122"/>
                <a:ea typeface="Arial Unicode MS" pitchFamily="34" charset="-122"/>
                <a:sym typeface="Webdings" panose="05030102010509060703" pitchFamily="18" charset="2"/>
              </a:rPr>
              <a:t>Ɵ</a:t>
            </a:r>
            <a:r>
              <a:rPr lang="en-US" altLang="zh-CN" sz="4800" b="0" baseline="30000">
                <a:solidFill>
                  <a:srgbClr val="FF0000"/>
                </a:solidFill>
                <a:ea typeface=""/>
                <a:sym typeface="Webdings" panose="05030102010509060703" pitchFamily="18" charset="2"/>
              </a:rPr>
              <a:t> </a:t>
            </a:r>
            <a:r>
              <a:rPr lang="en-US" altLang="zh-CN" sz="4800">
                <a:solidFill>
                  <a:srgbClr val="FF0000"/>
                </a:solidFill>
                <a:ea typeface="楷体_GB2312" pitchFamily="49" charset="-122"/>
              </a:rPr>
              <a:t>&lt; 0</a:t>
            </a:r>
            <a:r>
              <a:rPr lang="en-US" altLang="zh-CN" sz="4800">
                <a:ea typeface="楷体_GB2312" pitchFamily="49" charset="-122"/>
              </a:rPr>
              <a:t> </a:t>
            </a:r>
            <a:r>
              <a:rPr lang="zh-CN" altLang="en-US" sz="4800">
                <a:ea typeface="楷体_GB2312" pitchFamily="49" charset="-122"/>
              </a:rPr>
              <a:t>（放热反应） </a:t>
            </a:r>
          </a:p>
        </p:txBody>
      </p:sp>
      <p:sp>
        <p:nvSpPr>
          <p:cNvPr id="480259" name="Text Box 3">
            <a:extLst>
              <a:ext uri="{FF2B5EF4-FFF2-40B4-BE49-F238E27FC236}">
                <a16:creationId xmlns:a16="http://schemas.microsoft.com/office/drawing/2014/main" id="{C71E65BB-D799-4549-B220-E0D81C464C73}"/>
              </a:ext>
            </a:extLst>
          </p:cNvPr>
          <p:cNvSpPr txBox="1">
            <a:spLocks noChangeArrowheads="1"/>
          </p:cNvSpPr>
          <p:nvPr/>
        </p:nvSpPr>
        <p:spPr bwMode="auto">
          <a:xfrm>
            <a:off x="298450" y="3738563"/>
            <a:ext cx="89281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69" tIns="48984" rIns="97969" bIns="48984">
            <a:spAutoFit/>
          </a:bodyPr>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marL="490538"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marL="979488"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marL="147002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marL="19589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marL="24161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8733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3305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877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en-US" altLang="zh-CN" sz="4400" i="1"/>
              <a:t>T</a:t>
            </a:r>
            <a:r>
              <a:rPr lang="en-US" altLang="zh-CN" sz="4400"/>
              <a:t>↗,  </a:t>
            </a:r>
            <a:r>
              <a:rPr lang="en-US" altLang="zh-CN" sz="4400" i="1"/>
              <a:t>K</a:t>
            </a:r>
            <a:r>
              <a:rPr lang="en-US" altLang="zh-CN" sz="4400" baseline="30000">
                <a:latin typeface="Arial Unicode MS" pitchFamily="34" charset="-122"/>
                <a:ea typeface="Arial Unicode MS" pitchFamily="34" charset="-122"/>
              </a:rPr>
              <a:t>Ɵ</a:t>
            </a:r>
            <a:r>
              <a:rPr lang="en-US" altLang="zh-CN" sz="4400"/>
              <a:t>↙</a:t>
            </a:r>
            <a:r>
              <a:rPr lang="zh-CN" altLang="en-US" sz="4400"/>
              <a:t>，平衡向</a:t>
            </a:r>
            <a:r>
              <a:rPr lang="zh-CN" altLang="en-US" sz="4400">
                <a:solidFill>
                  <a:srgbClr val="FF0000"/>
                </a:solidFill>
              </a:rPr>
              <a:t>逆反应</a:t>
            </a:r>
            <a:r>
              <a:rPr lang="zh-CN" altLang="en-US" sz="4400"/>
              <a:t>方向移动</a:t>
            </a:r>
            <a:endParaRPr lang="zh-CN" altLang="en-US" sz="4400">
              <a:ea typeface="楷体_GB2312" pitchFamily="49" charset="-122"/>
            </a:endParaRPr>
          </a:p>
        </p:txBody>
      </p:sp>
      <p:sp>
        <p:nvSpPr>
          <p:cNvPr id="480260" name="Rectangle 4">
            <a:extLst>
              <a:ext uri="{FF2B5EF4-FFF2-40B4-BE49-F238E27FC236}">
                <a16:creationId xmlns:a16="http://schemas.microsoft.com/office/drawing/2014/main" id="{0087433C-2780-47B1-88B5-D96981B78135}"/>
              </a:ext>
            </a:extLst>
          </p:cNvPr>
          <p:cNvSpPr>
            <a:spLocks noChangeArrowheads="1"/>
          </p:cNvSpPr>
          <p:nvPr/>
        </p:nvSpPr>
        <p:spPr bwMode="auto">
          <a:xfrm>
            <a:off x="298450" y="5754688"/>
            <a:ext cx="903605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969" tIns="48984" rIns="97969" bIns="48984">
            <a:spAutoFit/>
          </a:bodyPr>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marL="490538"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marL="979488"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marL="147002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marL="19589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marL="24161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8733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3305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877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4400" i="1"/>
              <a:t>T</a:t>
            </a:r>
            <a:r>
              <a:rPr lang="en-US" altLang="zh-CN" sz="4400"/>
              <a:t> ↗,  </a:t>
            </a:r>
            <a:r>
              <a:rPr lang="en-US" altLang="zh-CN" sz="4400" i="1"/>
              <a:t>K</a:t>
            </a:r>
            <a:r>
              <a:rPr lang="en-US" altLang="zh-CN" sz="4400" baseline="30000">
                <a:latin typeface="Arial Unicode MS" pitchFamily="34" charset="-122"/>
                <a:ea typeface="Arial Unicode MS" pitchFamily="34" charset="-122"/>
              </a:rPr>
              <a:t>Ɵ</a:t>
            </a:r>
            <a:r>
              <a:rPr lang="en-US" altLang="zh-CN" sz="4400"/>
              <a:t>↗</a:t>
            </a:r>
            <a:r>
              <a:rPr lang="zh-CN" altLang="en-US" sz="4400"/>
              <a:t>，</a:t>
            </a:r>
            <a:r>
              <a:rPr lang="zh-CN" altLang="en-US" sz="4400">
                <a:ea typeface=""/>
              </a:rPr>
              <a:t>平衡向</a:t>
            </a:r>
            <a:r>
              <a:rPr lang="zh-CN" altLang="en-US" sz="4400">
                <a:solidFill>
                  <a:schemeClr val="accent2"/>
                </a:solidFill>
                <a:ea typeface=""/>
              </a:rPr>
              <a:t>正反应</a:t>
            </a:r>
            <a:r>
              <a:rPr lang="zh-CN" altLang="en-US" sz="4400">
                <a:ea typeface=""/>
              </a:rPr>
              <a:t>方向移动</a:t>
            </a:r>
          </a:p>
        </p:txBody>
      </p:sp>
      <p:sp>
        <p:nvSpPr>
          <p:cNvPr id="480261" name="Rectangle 5">
            <a:extLst>
              <a:ext uri="{FF2B5EF4-FFF2-40B4-BE49-F238E27FC236}">
                <a16:creationId xmlns:a16="http://schemas.microsoft.com/office/drawing/2014/main" id="{A88FF756-4EB5-4625-A100-45E32E15EF93}"/>
              </a:ext>
            </a:extLst>
          </p:cNvPr>
          <p:cNvSpPr>
            <a:spLocks noChangeArrowheads="1"/>
          </p:cNvSpPr>
          <p:nvPr/>
        </p:nvSpPr>
        <p:spPr bwMode="auto">
          <a:xfrm>
            <a:off x="369888" y="4746625"/>
            <a:ext cx="8202612" cy="75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69" tIns="48984" rIns="97969" bIns="48984">
            <a:spAutoFit/>
          </a:bodyPr>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marL="490538"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marL="979488"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marL="147002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marL="19589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marL="24161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8733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3305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877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zh-CN" altLang="en-US" sz="4800">
                <a:ea typeface="楷体_GB2312" pitchFamily="49" charset="-122"/>
              </a:rPr>
              <a:t>如果</a:t>
            </a:r>
            <a:r>
              <a:rPr lang="zh-CN" altLang="en-US" sz="4800">
                <a:solidFill>
                  <a:schemeClr val="accent2"/>
                </a:solidFill>
                <a:ea typeface="楷体_GB2312" pitchFamily="49" charset="-122"/>
              </a:rPr>
              <a:t></a:t>
            </a:r>
            <a:r>
              <a:rPr lang="en-US" altLang="zh-CN" sz="4800" baseline="-30000">
                <a:solidFill>
                  <a:schemeClr val="accent2"/>
                </a:solidFill>
                <a:cs typeface="Times New Roman" panose="02020603050405020304" pitchFamily="18" charset="0"/>
              </a:rPr>
              <a:t>r</a:t>
            </a:r>
            <a:r>
              <a:rPr lang="en-US" altLang="zh-CN" sz="4800" i="1">
                <a:solidFill>
                  <a:schemeClr val="accent2"/>
                </a:solidFill>
                <a:ea typeface="楷体_GB2312" pitchFamily="49" charset="-122"/>
              </a:rPr>
              <a:t>H</a:t>
            </a:r>
            <a:r>
              <a:rPr lang="en-US" altLang="zh-CN" sz="4800" baseline="-30000">
                <a:solidFill>
                  <a:schemeClr val="accent2"/>
                </a:solidFill>
                <a:ea typeface="楷体_GB2312" pitchFamily="49" charset="-122"/>
              </a:rPr>
              <a:t>m</a:t>
            </a:r>
            <a:r>
              <a:rPr lang="en-US" altLang="zh-CN" sz="4800" b="0" baseline="30000">
                <a:solidFill>
                  <a:schemeClr val="accent2"/>
                </a:solidFill>
                <a:latin typeface="Arial Unicode MS" pitchFamily="34" charset="-122"/>
                <a:ea typeface="Arial Unicode MS" pitchFamily="34" charset="-122"/>
                <a:sym typeface="Webdings" panose="05030102010509060703" pitchFamily="18" charset="2"/>
              </a:rPr>
              <a:t>Ɵ</a:t>
            </a:r>
            <a:r>
              <a:rPr lang="en-US" altLang="zh-CN" sz="4800" baseline="-30000">
                <a:solidFill>
                  <a:schemeClr val="accent2"/>
                </a:solidFill>
                <a:ea typeface="楷体_GB2312" pitchFamily="49" charset="-122"/>
              </a:rPr>
              <a:t> </a:t>
            </a:r>
            <a:r>
              <a:rPr lang="en-US" altLang="zh-CN" sz="4800">
                <a:solidFill>
                  <a:schemeClr val="accent2"/>
                </a:solidFill>
                <a:ea typeface="楷体_GB2312" pitchFamily="49" charset="-122"/>
              </a:rPr>
              <a:t>&gt; 0</a:t>
            </a:r>
            <a:r>
              <a:rPr lang="en-US" altLang="zh-CN" sz="4800">
                <a:ea typeface="楷体_GB2312" pitchFamily="49" charset="-122"/>
              </a:rPr>
              <a:t> </a:t>
            </a:r>
            <a:r>
              <a:rPr lang="zh-CN" altLang="en-US" sz="4800">
                <a:ea typeface="楷体_GB2312" pitchFamily="49" charset="-122"/>
              </a:rPr>
              <a:t>（ 吸热反应）</a:t>
            </a:r>
          </a:p>
        </p:txBody>
      </p:sp>
      <p:sp>
        <p:nvSpPr>
          <p:cNvPr id="480262" name="Text Box 6">
            <a:extLst>
              <a:ext uri="{FF2B5EF4-FFF2-40B4-BE49-F238E27FC236}">
                <a16:creationId xmlns:a16="http://schemas.microsoft.com/office/drawing/2014/main" id="{7A9A5D82-3D96-44F4-9F78-813BD492FFB2}"/>
              </a:ext>
            </a:extLst>
          </p:cNvPr>
          <p:cNvSpPr txBox="1">
            <a:spLocks noChangeArrowheads="1"/>
          </p:cNvSpPr>
          <p:nvPr/>
        </p:nvSpPr>
        <p:spPr bwMode="auto">
          <a:xfrm>
            <a:off x="298450" y="2873375"/>
            <a:ext cx="7704138"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53" tIns="48976" rIns="97953" bIns="48976">
            <a:spAutoFit/>
          </a:bodyPr>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endParaRPr lang="zh-CN" altLang="zh-CN" sz="4300">
              <a:ea typeface="楷体_GB2312" pitchFamily="49" charset="-122"/>
            </a:endParaRPr>
          </a:p>
        </p:txBody>
      </p:sp>
      <p:graphicFrame>
        <p:nvGraphicFramePr>
          <p:cNvPr id="480263" name="Object 7">
            <a:extLst>
              <a:ext uri="{FF2B5EF4-FFF2-40B4-BE49-F238E27FC236}">
                <a16:creationId xmlns:a16="http://schemas.microsoft.com/office/drawing/2014/main" id="{F6774489-D736-494A-9C98-596FAB71D990}"/>
              </a:ext>
            </a:extLst>
          </p:cNvPr>
          <p:cNvGraphicFramePr>
            <a:graphicFrameLocks noChangeAspect="1"/>
          </p:cNvGraphicFramePr>
          <p:nvPr/>
        </p:nvGraphicFramePr>
        <p:xfrm>
          <a:off x="1162050" y="209550"/>
          <a:ext cx="7161213" cy="2095500"/>
        </p:xfrm>
        <a:graphic>
          <a:graphicData uri="http://schemas.openxmlformats.org/presentationml/2006/ole">
            <mc:AlternateContent xmlns:mc="http://schemas.openxmlformats.org/markup-compatibility/2006">
              <mc:Choice xmlns:v="urn:schemas-microsoft-com:vml" Requires="v">
                <p:oleObj spid="_x0000_s480265" name="公式" r:id="rId3" imgW="1562040" imgH="457200" progId="Equation.3">
                  <p:embed/>
                </p:oleObj>
              </mc:Choice>
              <mc:Fallback>
                <p:oleObj name="公式" r:id="rId3" imgW="1562040" imgH="4572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2050" y="209550"/>
                        <a:ext cx="7161213" cy="20955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80263"/>
                                        </p:tgtEl>
                                        <p:attrNameLst>
                                          <p:attrName>style.visibility</p:attrName>
                                        </p:attrNameLst>
                                      </p:cBhvr>
                                      <p:to>
                                        <p:strVal val="visible"/>
                                      </p:to>
                                    </p:set>
                                    <p:anim calcmode="lin" valueType="num">
                                      <p:cBhvr additive="base">
                                        <p:cTn id="7" dur="500" fill="hold"/>
                                        <p:tgtEl>
                                          <p:spTgt spid="480263"/>
                                        </p:tgtEl>
                                        <p:attrNameLst>
                                          <p:attrName>ppt_x</p:attrName>
                                        </p:attrNameLst>
                                      </p:cBhvr>
                                      <p:tavLst>
                                        <p:tav tm="0">
                                          <p:val>
                                            <p:strVal val="#ppt_x"/>
                                          </p:val>
                                        </p:tav>
                                        <p:tav tm="100000">
                                          <p:val>
                                            <p:strVal val="#ppt_x"/>
                                          </p:val>
                                        </p:tav>
                                      </p:tavLst>
                                    </p:anim>
                                    <p:anim calcmode="lin" valueType="num">
                                      <p:cBhvr additive="base">
                                        <p:cTn id="8" dur="500" fill="hold"/>
                                        <p:tgtEl>
                                          <p:spTgt spid="48026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80258"/>
                                        </p:tgtEl>
                                        <p:attrNameLst>
                                          <p:attrName>style.visibility</p:attrName>
                                        </p:attrNameLst>
                                      </p:cBhvr>
                                      <p:to>
                                        <p:strVal val="visible"/>
                                      </p:to>
                                    </p:set>
                                    <p:anim calcmode="lin" valueType="num">
                                      <p:cBhvr additive="base">
                                        <p:cTn id="13" dur="500" fill="hold"/>
                                        <p:tgtEl>
                                          <p:spTgt spid="480258"/>
                                        </p:tgtEl>
                                        <p:attrNameLst>
                                          <p:attrName>ppt_x</p:attrName>
                                        </p:attrNameLst>
                                      </p:cBhvr>
                                      <p:tavLst>
                                        <p:tav tm="0">
                                          <p:val>
                                            <p:strVal val="#ppt_x"/>
                                          </p:val>
                                        </p:tav>
                                        <p:tav tm="100000">
                                          <p:val>
                                            <p:strVal val="#ppt_x"/>
                                          </p:val>
                                        </p:tav>
                                      </p:tavLst>
                                    </p:anim>
                                    <p:anim calcmode="lin" valueType="num">
                                      <p:cBhvr additive="base">
                                        <p:cTn id="14" dur="500" fill="hold"/>
                                        <p:tgtEl>
                                          <p:spTgt spid="48025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480259"/>
                                        </p:tgtEl>
                                        <p:attrNameLst>
                                          <p:attrName>style.visibility</p:attrName>
                                        </p:attrNameLst>
                                      </p:cBhvr>
                                      <p:to>
                                        <p:strVal val="visible"/>
                                      </p:to>
                                    </p:set>
                                    <p:animEffect transition="in" filter="box(in)">
                                      <p:cBhvr>
                                        <p:cTn id="19" dur="500"/>
                                        <p:tgtEl>
                                          <p:spTgt spid="48025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480261"/>
                                        </p:tgtEl>
                                        <p:attrNameLst>
                                          <p:attrName>style.visibility</p:attrName>
                                        </p:attrNameLst>
                                      </p:cBhvr>
                                      <p:to>
                                        <p:strVal val="visible"/>
                                      </p:to>
                                    </p:set>
                                    <p:anim calcmode="lin" valueType="num">
                                      <p:cBhvr additive="base">
                                        <p:cTn id="24" dur="500" fill="hold"/>
                                        <p:tgtEl>
                                          <p:spTgt spid="480261"/>
                                        </p:tgtEl>
                                        <p:attrNameLst>
                                          <p:attrName>ppt_x</p:attrName>
                                        </p:attrNameLst>
                                      </p:cBhvr>
                                      <p:tavLst>
                                        <p:tav tm="0">
                                          <p:val>
                                            <p:strVal val="#ppt_x"/>
                                          </p:val>
                                        </p:tav>
                                        <p:tav tm="100000">
                                          <p:val>
                                            <p:strVal val="#ppt_x"/>
                                          </p:val>
                                        </p:tav>
                                      </p:tavLst>
                                    </p:anim>
                                    <p:anim calcmode="lin" valueType="num">
                                      <p:cBhvr additive="base">
                                        <p:cTn id="25" dur="500" fill="hold"/>
                                        <p:tgtEl>
                                          <p:spTgt spid="480261"/>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480260"/>
                                        </p:tgtEl>
                                        <p:attrNameLst>
                                          <p:attrName>style.visibility</p:attrName>
                                        </p:attrNameLst>
                                      </p:cBhvr>
                                      <p:to>
                                        <p:strVal val="visible"/>
                                      </p:to>
                                    </p:set>
                                    <p:animEffect transition="in" filter="box(in)">
                                      <p:cBhvr>
                                        <p:cTn id="30" dur="500"/>
                                        <p:tgtEl>
                                          <p:spTgt spid="480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58" grpId="0" autoUpdateAnimBg="0"/>
      <p:bldP spid="480259" grpId="0" autoUpdateAnimBg="0"/>
      <p:bldP spid="480260"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1">
            <a:extLst>
              <a:ext uri="{FF2B5EF4-FFF2-40B4-BE49-F238E27FC236}">
                <a16:creationId xmlns:a16="http://schemas.microsoft.com/office/drawing/2014/main" id="{FD782CA5-0571-4D24-B770-BC5984B69AC3}"/>
              </a:ext>
            </a:extLst>
          </p:cNvPr>
          <p:cNvSpPr>
            <a:spLocks noGrp="1"/>
          </p:cNvSpPr>
          <p:nvPr>
            <p:ph type="ftr" sz="quarter" idx="10"/>
          </p:nvPr>
        </p:nvSpPr>
        <p:spPr/>
        <p:txBody>
          <a:bodyPr/>
          <a:lstStyle/>
          <a:p>
            <a:fld id="{D0DE2F1D-87B5-4AA8-AD26-FCF7F6CC23F6}" type="slidenum">
              <a:rPr lang="en-US" altLang="zh-CN"/>
              <a:pPr/>
              <a:t>37</a:t>
            </a:fld>
            <a:endParaRPr lang="en-US" altLang="zh-CN"/>
          </a:p>
        </p:txBody>
      </p:sp>
      <p:sp>
        <p:nvSpPr>
          <p:cNvPr id="481282" name="Rectangle 2">
            <a:extLst>
              <a:ext uri="{FF2B5EF4-FFF2-40B4-BE49-F238E27FC236}">
                <a16:creationId xmlns:a16="http://schemas.microsoft.com/office/drawing/2014/main" id="{E87C4A99-1036-4926-9EC0-75896F74FB7E}"/>
              </a:ext>
            </a:extLst>
          </p:cNvPr>
          <p:cNvSpPr>
            <a:spLocks noGrp="1" noChangeArrowheads="1"/>
          </p:cNvSpPr>
          <p:nvPr>
            <p:ph type="body" idx="4294967295"/>
          </p:nvPr>
        </p:nvSpPr>
        <p:spPr>
          <a:xfrm>
            <a:off x="153988" y="209550"/>
            <a:ext cx="9072562" cy="3024188"/>
          </a:xfrm>
        </p:spPr>
        <p:txBody>
          <a:bodyPr/>
          <a:lstStyle/>
          <a:p>
            <a:pPr marL="0" indent="0" algn="just">
              <a:lnSpc>
                <a:spcPct val="110000"/>
              </a:lnSpc>
            </a:pPr>
            <a:r>
              <a:rPr lang="zh-CN" altLang="en-US" sz="4000">
                <a:solidFill>
                  <a:schemeClr val="tx1"/>
                </a:solidFill>
              </a:rPr>
              <a:t>例</a:t>
            </a:r>
            <a:r>
              <a:rPr lang="en-US" altLang="zh-CN" sz="4000">
                <a:solidFill>
                  <a:schemeClr val="tx1"/>
                </a:solidFill>
              </a:rPr>
              <a:t>2.5    </a:t>
            </a:r>
            <a:r>
              <a:rPr lang="zh-CN" altLang="en-US" sz="4000">
                <a:solidFill>
                  <a:schemeClr val="tx1"/>
                </a:solidFill>
              </a:rPr>
              <a:t>反应</a:t>
            </a:r>
            <a:r>
              <a:rPr lang="en-US" altLang="zh-CN" sz="4000">
                <a:solidFill>
                  <a:schemeClr val="tx1"/>
                </a:solidFill>
              </a:rPr>
              <a:t>2SO</a:t>
            </a:r>
            <a:r>
              <a:rPr lang="en-US" altLang="zh-CN" sz="4000" baseline="-25000">
                <a:solidFill>
                  <a:schemeClr val="tx1"/>
                </a:solidFill>
              </a:rPr>
              <a:t>2</a:t>
            </a:r>
            <a:r>
              <a:rPr lang="en-US" altLang="zh-CN" sz="4000">
                <a:solidFill>
                  <a:schemeClr val="tx1"/>
                </a:solidFill>
              </a:rPr>
              <a:t>(g)+O</a:t>
            </a:r>
            <a:r>
              <a:rPr lang="en-US" altLang="zh-CN" sz="4000" baseline="-25000">
                <a:solidFill>
                  <a:schemeClr val="tx1"/>
                </a:solidFill>
              </a:rPr>
              <a:t>2</a:t>
            </a:r>
            <a:r>
              <a:rPr lang="en-US" altLang="zh-CN" sz="4000">
                <a:solidFill>
                  <a:schemeClr val="tx1"/>
                </a:solidFill>
              </a:rPr>
              <a:t>(g) </a:t>
            </a:r>
            <a:r>
              <a:rPr lang="en-US" altLang="zh-CN" sz="4000">
                <a:solidFill>
                  <a:schemeClr val="tx1"/>
                </a:solidFill>
                <a:ea typeface="宋体" panose="02010600030101010101" pitchFamily="2" charset="-122"/>
                <a:sym typeface="Wingdings 3" panose="05040102010807070707" pitchFamily="18" charset="2"/>
              </a:rPr>
              <a:t>   </a:t>
            </a:r>
            <a:r>
              <a:rPr lang="en-US" altLang="zh-CN" sz="4000">
                <a:solidFill>
                  <a:schemeClr val="tx1"/>
                </a:solidFill>
              </a:rPr>
              <a:t> 2SO</a:t>
            </a:r>
            <a:r>
              <a:rPr lang="en-US" altLang="zh-CN" sz="4000" baseline="-25000">
                <a:solidFill>
                  <a:schemeClr val="tx1"/>
                </a:solidFill>
              </a:rPr>
              <a:t>3</a:t>
            </a:r>
            <a:r>
              <a:rPr lang="en-US" altLang="zh-CN" sz="4000">
                <a:solidFill>
                  <a:schemeClr val="tx1"/>
                </a:solidFill>
              </a:rPr>
              <a:t>(g) </a:t>
            </a:r>
          </a:p>
          <a:p>
            <a:pPr marL="0" indent="0" algn="just">
              <a:lnSpc>
                <a:spcPct val="110000"/>
              </a:lnSpc>
            </a:pPr>
            <a:r>
              <a:rPr lang="zh-CN" altLang="en-US" sz="4000">
                <a:solidFill>
                  <a:schemeClr val="tx1"/>
                </a:solidFill>
              </a:rPr>
              <a:t>在</a:t>
            </a:r>
            <a:r>
              <a:rPr lang="en-US" altLang="zh-CN" sz="4000">
                <a:solidFill>
                  <a:schemeClr val="tx1"/>
                </a:solidFill>
              </a:rPr>
              <a:t>298.15 K</a:t>
            </a:r>
            <a:r>
              <a:rPr lang="zh-CN" altLang="en-US" sz="4000">
                <a:solidFill>
                  <a:schemeClr val="tx1"/>
                </a:solidFill>
              </a:rPr>
              <a:t>时</a:t>
            </a:r>
            <a:r>
              <a:rPr lang="en-US" altLang="zh-CN" sz="4000">
                <a:solidFill>
                  <a:schemeClr val="tx1"/>
                </a:solidFill>
              </a:rPr>
              <a:t>, </a:t>
            </a:r>
            <a:r>
              <a:rPr lang="en-US" altLang="zh-CN" sz="4000" i="1">
                <a:solidFill>
                  <a:schemeClr val="tx1"/>
                </a:solidFill>
              </a:rPr>
              <a:t>K</a:t>
            </a:r>
            <a:r>
              <a:rPr lang="en-US" altLang="zh-CN" sz="4000" baseline="30000">
                <a:solidFill>
                  <a:schemeClr val="tx1"/>
                </a:solidFill>
                <a:latin typeface="Arial Unicode MS" pitchFamily="34" charset="-122"/>
                <a:ea typeface="Arial Unicode MS" pitchFamily="34" charset="-122"/>
                <a:sym typeface="Symbol" panose="05050102010706020507" pitchFamily="18" charset="2"/>
              </a:rPr>
              <a:t>Ɵ</a:t>
            </a:r>
            <a:r>
              <a:rPr lang="en-US" altLang="zh-CN" sz="4000" baseline="30000">
                <a:solidFill>
                  <a:schemeClr val="tx1"/>
                </a:solidFill>
              </a:rPr>
              <a:t> </a:t>
            </a:r>
            <a:r>
              <a:rPr lang="en-US" altLang="zh-CN" sz="4000">
                <a:solidFill>
                  <a:schemeClr val="tx1"/>
                </a:solidFill>
              </a:rPr>
              <a:t>= 6.8</a:t>
            </a:r>
            <a:r>
              <a:rPr lang="en-US" altLang="zh-CN" sz="4000">
                <a:solidFill>
                  <a:schemeClr val="tx1"/>
                </a:solidFill>
                <a:sym typeface="Symbol" panose="05050102010706020507" pitchFamily="18" charset="2"/>
              </a:rPr>
              <a:t></a:t>
            </a:r>
            <a:r>
              <a:rPr lang="en-US" altLang="zh-CN" sz="4000">
                <a:solidFill>
                  <a:schemeClr val="tx1"/>
                </a:solidFill>
              </a:rPr>
              <a:t>10</a:t>
            </a:r>
            <a:r>
              <a:rPr lang="en-US" altLang="zh-CN" sz="4000" baseline="30000">
                <a:solidFill>
                  <a:schemeClr val="tx1"/>
                </a:solidFill>
              </a:rPr>
              <a:t>24</a:t>
            </a:r>
            <a:r>
              <a:rPr lang="en-US" altLang="zh-CN" sz="4000">
                <a:solidFill>
                  <a:schemeClr val="tx1"/>
                </a:solidFill>
              </a:rPr>
              <a:t>, </a:t>
            </a:r>
            <a:r>
              <a:rPr lang="en-US" altLang="zh-CN" sz="4000">
                <a:solidFill>
                  <a:schemeClr val="tx1"/>
                </a:solidFill>
                <a:sym typeface="Symbol" panose="05050102010706020507" pitchFamily="18" charset="2"/>
              </a:rPr>
              <a:t></a:t>
            </a:r>
            <a:r>
              <a:rPr lang="en-GB" altLang="zh-CN" sz="4000" baseline="-25000">
                <a:solidFill>
                  <a:schemeClr val="tx1"/>
                </a:solidFill>
              </a:rPr>
              <a:t>r</a:t>
            </a:r>
            <a:r>
              <a:rPr lang="en-GB" altLang="zh-CN" sz="4000" i="1">
                <a:solidFill>
                  <a:schemeClr val="tx1"/>
                </a:solidFill>
              </a:rPr>
              <a:t>H</a:t>
            </a:r>
            <a:r>
              <a:rPr lang="en-GB" altLang="zh-CN" sz="4000" baseline="-25000">
                <a:solidFill>
                  <a:schemeClr val="tx1"/>
                </a:solidFill>
              </a:rPr>
              <a:t>m</a:t>
            </a:r>
            <a:r>
              <a:rPr lang="en-US" altLang="zh-CN" sz="4000" baseline="30000">
                <a:solidFill>
                  <a:schemeClr val="tx1"/>
                </a:solidFill>
                <a:latin typeface="Arial Unicode MS" pitchFamily="34" charset="-122"/>
                <a:ea typeface="Arial Unicode MS" pitchFamily="34" charset="-122"/>
                <a:sym typeface="Symbol" panose="05050102010706020507" pitchFamily="18" charset="2"/>
              </a:rPr>
              <a:t>Ɵ</a:t>
            </a:r>
            <a:r>
              <a:rPr lang="en-GB" altLang="zh-CN" sz="4000" baseline="-25000">
                <a:solidFill>
                  <a:schemeClr val="tx1"/>
                </a:solidFill>
              </a:rPr>
              <a:t> </a:t>
            </a:r>
            <a:r>
              <a:rPr lang="en-GB" altLang="zh-CN" sz="4000">
                <a:solidFill>
                  <a:schemeClr val="tx1"/>
                </a:solidFill>
              </a:rPr>
              <a:t>= </a:t>
            </a:r>
            <a:r>
              <a:rPr lang="en-GB" altLang="zh-CN" sz="4000">
                <a:solidFill>
                  <a:schemeClr val="tx1"/>
                </a:solidFill>
                <a:cs typeface="Times New Roman" panose="02020603050405020304" pitchFamily="18" charset="0"/>
              </a:rPr>
              <a:t>–</a:t>
            </a:r>
            <a:r>
              <a:rPr lang="en-GB" altLang="zh-CN" sz="4000">
                <a:solidFill>
                  <a:schemeClr val="tx1"/>
                </a:solidFill>
              </a:rPr>
              <a:t>197.78 kJ</a:t>
            </a:r>
            <a:r>
              <a:rPr lang="en-US" altLang="zh-CN" sz="4000">
                <a:solidFill>
                  <a:schemeClr val="tx1"/>
                </a:solidFill>
              </a:rPr>
              <a:t>·</a:t>
            </a:r>
            <a:r>
              <a:rPr lang="en-GB" altLang="zh-CN" sz="4000">
                <a:solidFill>
                  <a:schemeClr val="tx1"/>
                </a:solidFill>
              </a:rPr>
              <a:t>mol</a:t>
            </a:r>
            <a:r>
              <a:rPr lang="en-GB" altLang="zh-CN" sz="4000" baseline="30000">
                <a:solidFill>
                  <a:schemeClr val="tx1"/>
                </a:solidFill>
                <a:cs typeface="Times New Roman" panose="02020603050405020304" pitchFamily="18" charset="0"/>
              </a:rPr>
              <a:t>–</a:t>
            </a:r>
            <a:r>
              <a:rPr lang="en-GB" altLang="zh-CN" sz="4000" baseline="30000">
                <a:solidFill>
                  <a:schemeClr val="tx1"/>
                </a:solidFill>
              </a:rPr>
              <a:t>1</a:t>
            </a:r>
            <a:r>
              <a:rPr lang="en-GB" altLang="zh-CN" sz="4000">
                <a:solidFill>
                  <a:schemeClr val="tx1"/>
                </a:solidFill>
              </a:rPr>
              <a:t>, </a:t>
            </a:r>
            <a:r>
              <a:rPr lang="zh-CN" altLang="en-GB" sz="4000">
                <a:solidFill>
                  <a:schemeClr val="tx1"/>
                </a:solidFill>
              </a:rPr>
              <a:t>试计算</a:t>
            </a:r>
            <a:r>
              <a:rPr lang="en-GB" altLang="zh-CN" sz="4000">
                <a:solidFill>
                  <a:schemeClr val="tx1"/>
                </a:solidFill>
              </a:rPr>
              <a:t>723 K </a:t>
            </a:r>
            <a:r>
              <a:rPr lang="zh-CN" altLang="en-GB" sz="4000">
                <a:solidFill>
                  <a:schemeClr val="tx1"/>
                </a:solidFill>
              </a:rPr>
              <a:t>时的</a:t>
            </a:r>
            <a:r>
              <a:rPr lang="en-GB" altLang="zh-CN" sz="4000" i="1">
                <a:solidFill>
                  <a:schemeClr val="tx1"/>
                </a:solidFill>
              </a:rPr>
              <a:t>K</a:t>
            </a:r>
            <a:r>
              <a:rPr lang="en-US" altLang="zh-CN" sz="4000" baseline="30000">
                <a:solidFill>
                  <a:schemeClr val="tx1"/>
                </a:solidFill>
                <a:latin typeface="Arial Unicode MS" pitchFamily="34" charset="-122"/>
                <a:ea typeface="Arial Unicode MS" pitchFamily="34" charset="-122"/>
                <a:sym typeface="Symbol" panose="05050102010706020507" pitchFamily="18" charset="2"/>
              </a:rPr>
              <a:t>Ɵ</a:t>
            </a:r>
            <a:r>
              <a:rPr lang="en-GB" altLang="zh-CN" sz="4000">
                <a:solidFill>
                  <a:schemeClr val="tx1"/>
                </a:solidFill>
              </a:rPr>
              <a:t> , </a:t>
            </a:r>
            <a:r>
              <a:rPr lang="zh-CN" altLang="en-GB" sz="4000">
                <a:solidFill>
                  <a:schemeClr val="tx1"/>
                </a:solidFill>
              </a:rPr>
              <a:t>并判断平衡移动方向。</a:t>
            </a:r>
            <a:endParaRPr lang="zh-CN" altLang="en-US" sz="4000">
              <a:solidFill>
                <a:schemeClr val="tx1"/>
              </a:solidFill>
            </a:endParaRPr>
          </a:p>
        </p:txBody>
      </p:sp>
      <p:sp>
        <p:nvSpPr>
          <p:cNvPr id="481283" name="Text Box 3">
            <a:extLst>
              <a:ext uri="{FF2B5EF4-FFF2-40B4-BE49-F238E27FC236}">
                <a16:creationId xmlns:a16="http://schemas.microsoft.com/office/drawing/2014/main" id="{F74F345D-C7FC-4A7F-B46D-2442D350A3E2}"/>
              </a:ext>
            </a:extLst>
          </p:cNvPr>
          <p:cNvSpPr txBox="1">
            <a:spLocks noChangeArrowheads="1"/>
          </p:cNvSpPr>
          <p:nvPr/>
        </p:nvSpPr>
        <p:spPr bwMode="auto">
          <a:xfrm>
            <a:off x="369888" y="4530725"/>
            <a:ext cx="8929687"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53" tIns="48976" rIns="97953" bIns="48976">
            <a:spAutoFit/>
          </a:bodyPr>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4400">
                <a:ea typeface="楷体_GB2312" pitchFamily="49" charset="-122"/>
              </a:rPr>
              <a:t>令</a:t>
            </a:r>
            <a:r>
              <a:rPr lang="en-US" altLang="zh-CN" sz="4400" i="1">
                <a:ea typeface="楷体_GB2312" pitchFamily="49" charset="-122"/>
              </a:rPr>
              <a:t>T</a:t>
            </a:r>
            <a:r>
              <a:rPr lang="en-US" altLang="zh-CN" sz="4400" baseline="-25000">
                <a:ea typeface="楷体_GB2312" pitchFamily="49" charset="-122"/>
              </a:rPr>
              <a:t>1 </a:t>
            </a:r>
            <a:r>
              <a:rPr lang="en-US" altLang="zh-CN" sz="4400">
                <a:ea typeface="楷体_GB2312" pitchFamily="49" charset="-122"/>
              </a:rPr>
              <a:t>= 298.15 K</a:t>
            </a:r>
            <a:r>
              <a:rPr lang="zh-CN" altLang="en-US" sz="4400">
                <a:ea typeface="楷体_GB2312" pitchFamily="49" charset="-122"/>
              </a:rPr>
              <a:t>，</a:t>
            </a:r>
            <a:r>
              <a:rPr lang="en-US" altLang="zh-CN" sz="4400" i="1">
                <a:ea typeface="楷体_GB2312" pitchFamily="49" charset="-122"/>
              </a:rPr>
              <a:t>T</a:t>
            </a:r>
            <a:r>
              <a:rPr lang="en-US" altLang="zh-CN" sz="4400" baseline="-25000">
                <a:ea typeface="楷体_GB2312" pitchFamily="49" charset="-122"/>
              </a:rPr>
              <a:t>2 </a:t>
            </a:r>
            <a:r>
              <a:rPr lang="en-US" altLang="zh-CN" sz="4400">
                <a:ea typeface="楷体_GB2312" pitchFamily="49" charset="-122"/>
              </a:rPr>
              <a:t>= 723 K</a:t>
            </a:r>
            <a:r>
              <a:rPr lang="zh-CN" altLang="en-US" sz="4400">
                <a:ea typeface="楷体_GB2312" pitchFamily="49" charset="-122"/>
              </a:rPr>
              <a:t>，则由</a:t>
            </a:r>
          </a:p>
        </p:txBody>
      </p:sp>
      <p:graphicFrame>
        <p:nvGraphicFramePr>
          <p:cNvPr id="481284" name="Object 4">
            <a:extLst>
              <a:ext uri="{FF2B5EF4-FFF2-40B4-BE49-F238E27FC236}">
                <a16:creationId xmlns:a16="http://schemas.microsoft.com/office/drawing/2014/main" id="{E39CE06A-A214-472B-B96B-8CA909F6BBD7}"/>
              </a:ext>
            </a:extLst>
          </p:cNvPr>
          <p:cNvGraphicFramePr>
            <a:graphicFrameLocks noChangeAspect="1"/>
          </p:cNvGraphicFramePr>
          <p:nvPr/>
        </p:nvGraphicFramePr>
        <p:xfrm>
          <a:off x="1377950" y="5322888"/>
          <a:ext cx="6777038" cy="1982787"/>
        </p:xfrm>
        <a:graphic>
          <a:graphicData uri="http://schemas.openxmlformats.org/presentationml/2006/ole">
            <mc:AlternateContent xmlns:mc="http://schemas.openxmlformats.org/markup-compatibility/2006">
              <mc:Choice xmlns:v="urn:schemas-microsoft-com:vml" Requires="v">
                <p:oleObj spid="_x0000_s481287" name="公式" r:id="rId3" imgW="1562040" imgH="457200" progId="Equation.3">
                  <p:embed/>
                </p:oleObj>
              </mc:Choice>
              <mc:Fallback>
                <p:oleObj name="公式" r:id="rId3" imgW="156204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7950" y="5322888"/>
                        <a:ext cx="6777038" cy="198278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285" name="Object 5">
            <a:extLst>
              <a:ext uri="{FF2B5EF4-FFF2-40B4-BE49-F238E27FC236}">
                <a16:creationId xmlns:a16="http://schemas.microsoft.com/office/drawing/2014/main" id="{F59FC5F0-CD0C-4530-850F-C98EA3D2D1B6}"/>
              </a:ext>
            </a:extLst>
          </p:cNvPr>
          <p:cNvGraphicFramePr>
            <a:graphicFrameLocks noChangeAspect="1"/>
          </p:cNvGraphicFramePr>
          <p:nvPr/>
        </p:nvGraphicFramePr>
        <p:xfrm>
          <a:off x="6057900" y="425450"/>
          <a:ext cx="647700" cy="457200"/>
        </p:xfrm>
        <a:graphic>
          <a:graphicData uri="http://schemas.openxmlformats.org/presentationml/2006/ole">
            <mc:AlternateContent xmlns:mc="http://schemas.openxmlformats.org/markup-compatibility/2006">
              <mc:Choice xmlns:v="urn:schemas-microsoft-com:vml" Requires="v">
                <p:oleObj spid="_x0000_s481288" name="CS ChemDraw Drawing" r:id="rId5" imgW="792360" imgH="167400" progId="ChemDraw.Document.5.0">
                  <p:embed/>
                </p:oleObj>
              </mc:Choice>
              <mc:Fallback>
                <p:oleObj name="CS ChemDraw Drawing" r:id="rId5" imgW="792360" imgH="167400" progId="ChemDraw.Document.5.0">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57900" y="425450"/>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286" name="Text Box 6">
            <a:extLst>
              <a:ext uri="{FF2B5EF4-FFF2-40B4-BE49-F238E27FC236}">
                <a16:creationId xmlns:a16="http://schemas.microsoft.com/office/drawing/2014/main" id="{0640BA7C-1E7D-4120-AF3F-4DADBBAFA9D6}"/>
              </a:ext>
            </a:extLst>
          </p:cNvPr>
          <p:cNvSpPr txBox="1">
            <a:spLocks noChangeArrowheads="1"/>
          </p:cNvSpPr>
          <p:nvPr/>
        </p:nvSpPr>
        <p:spPr bwMode="auto">
          <a:xfrm>
            <a:off x="225425" y="3089275"/>
            <a:ext cx="8858250"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53" tIns="48976" rIns="97953" bIns="48976">
            <a:spAutoFit/>
          </a:bodyPr>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zh-CN" altLang="en-US" sz="4000">
                <a:ea typeface="楷体_GB2312" pitchFamily="49" charset="-122"/>
              </a:rPr>
              <a:t>解：正反应为</a:t>
            </a:r>
            <a:r>
              <a:rPr lang="zh-CN" altLang="en-US" sz="4000">
                <a:solidFill>
                  <a:schemeClr val="accent2"/>
                </a:solidFill>
                <a:ea typeface="楷体_GB2312" pitchFamily="49" charset="-122"/>
              </a:rPr>
              <a:t>放热反应，所以</a:t>
            </a:r>
            <a:r>
              <a:rPr lang="zh-CN" altLang="en-US" sz="4000">
                <a:ea typeface="楷体_GB2312" pitchFamily="49" charset="-122"/>
              </a:rPr>
              <a:t>升高温度平衡</a:t>
            </a:r>
            <a:r>
              <a:rPr lang="zh-CN" altLang="en-US" sz="4000">
                <a:solidFill>
                  <a:srgbClr val="FF0000"/>
                </a:solidFill>
                <a:ea typeface="楷体_GB2312" pitchFamily="49" charset="-122"/>
              </a:rPr>
              <a:t>向左</a:t>
            </a:r>
            <a:r>
              <a:rPr lang="en-US" altLang="zh-CN" sz="4000">
                <a:solidFill>
                  <a:srgbClr val="FF0000"/>
                </a:solidFill>
                <a:ea typeface="楷体_GB2312" pitchFamily="49" charset="-122"/>
              </a:rPr>
              <a:t>(</a:t>
            </a:r>
            <a:r>
              <a:rPr lang="zh-CN" altLang="en-US" sz="4000">
                <a:solidFill>
                  <a:srgbClr val="FF0000"/>
                </a:solidFill>
                <a:ea typeface="楷体_GB2312" pitchFamily="49" charset="-122"/>
              </a:rPr>
              <a:t>吸热</a:t>
            </a:r>
            <a:r>
              <a:rPr lang="en-US" altLang="zh-CN" sz="4000">
                <a:solidFill>
                  <a:srgbClr val="FF0000"/>
                </a:solidFill>
                <a:ea typeface="楷体_GB2312" pitchFamily="49" charset="-122"/>
              </a:rPr>
              <a:t>)</a:t>
            </a:r>
            <a:r>
              <a:rPr lang="zh-CN" altLang="en-US" sz="4000">
                <a:ea typeface="楷体_GB2312" pitchFamily="49" charset="-122"/>
              </a:rPr>
              <a:t>移动。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286"/>
                                        </p:tgtEl>
                                        <p:attrNameLst>
                                          <p:attrName>style.visibility</p:attrName>
                                        </p:attrNameLst>
                                      </p:cBhvr>
                                      <p:to>
                                        <p:strVal val="visible"/>
                                      </p:to>
                                    </p:set>
                                    <p:anim calcmode="lin" valueType="num">
                                      <p:cBhvr additive="base">
                                        <p:cTn id="7" dur="500" fill="hold"/>
                                        <p:tgtEl>
                                          <p:spTgt spid="481286"/>
                                        </p:tgtEl>
                                        <p:attrNameLst>
                                          <p:attrName>ppt_x</p:attrName>
                                        </p:attrNameLst>
                                      </p:cBhvr>
                                      <p:tavLst>
                                        <p:tav tm="0">
                                          <p:val>
                                            <p:strVal val="#ppt_x"/>
                                          </p:val>
                                        </p:tav>
                                        <p:tav tm="100000">
                                          <p:val>
                                            <p:strVal val="#ppt_x"/>
                                          </p:val>
                                        </p:tav>
                                      </p:tavLst>
                                    </p:anim>
                                    <p:anim calcmode="lin" valueType="num">
                                      <p:cBhvr additive="base">
                                        <p:cTn id="8" dur="500" fill="hold"/>
                                        <p:tgtEl>
                                          <p:spTgt spid="48128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81283"/>
                                        </p:tgtEl>
                                        <p:attrNameLst>
                                          <p:attrName>style.visibility</p:attrName>
                                        </p:attrNameLst>
                                      </p:cBhvr>
                                      <p:to>
                                        <p:strVal val="visible"/>
                                      </p:to>
                                    </p:set>
                                    <p:animEffect transition="in" filter="blinds(horizontal)">
                                      <p:cBhvr>
                                        <p:cTn id="13" dur="500"/>
                                        <p:tgtEl>
                                          <p:spTgt spid="48128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481284"/>
                                        </p:tgtEl>
                                        <p:attrNameLst>
                                          <p:attrName>style.visibility</p:attrName>
                                        </p:attrNameLst>
                                      </p:cBhvr>
                                      <p:to>
                                        <p:strVal val="visible"/>
                                      </p:to>
                                    </p:set>
                                    <p:anim calcmode="lin" valueType="num">
                                      <p:cBhvr additive="base">
                                        <p:cTn id="18" dur="500" fill="hold"/>
                                        <p:tgtEl>
                                          <p:spTgt spid="481284"/>
                                        </p:tgtEl>
                                        <p:attrNameLst>
                                          <p:attrName>ppt_x</p:attrName>
                                        </p:attrNameLst>
                                      </p:cBhvr>
                                      <p:tavLst>
                                        <p:tav tm="0">
                                          <p:val>
                                            <p:strVal val="#ppt_x"/>
                                          </p:val>
                                        </p:tav>
                                        <p:tav tm="100000">
                                          <p:val>
                                            <p:strVal val="#ppt_x"/>
                                          </p:val>
                                        </p:tav>
                                      </p:tavLst>
                                    </p:anim>
                                    <p:anim calcmode="lin" valueType="num">
                                      <p:cBhvr additive="base">
                                        <p:cTn id="19" dur="500" fill="hold"/>
                                        <p:tgtEl>
                                          <p:spTgt spid="4812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3" grpId="0"/>
      <p:bldP spid="48128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1">
            <a:extLst>
              <a:ext uri="{FF2B5EF4-FFF2-40B4-BE49-F238E27FC236}">
                <a16:creationId xmlns:a16="http://schemas.microsoft.com/office/drawing/2014/main" id="{3575D075-1907-4A83-876C-E5C19AD38100}"/>
              </a:ext>
            </a:extLst>
          </p:cNvPr>
          <p:cNvSpPr>
            <a:spLocks noGrp="1"/>
          </p:cNvSpPr>
          <p:nvPr>
            <p:ph type="ftr" sz="quarter" idx="10"/>
          </p:nvPr>
        </p:nvSpPr>
        <p:spPr/>
        <p:txBody>
          <a:bodyPr/>
          <a:lstStyle/>
          <a:p>
            <a:fld id="{38097C67-8EBD-4BEC-94DD-79F5E96D0744}" type="slidenum">
              <a:rPr lang="en-US" altLang="zh-CN"/>
              <a:pPr/>
              <a:t>38</a:t>
            </a:fld>
            <a:endParaRPr lang="en-US" altLang="zh-CN"/>
          </a:p>
        </p:txBody>
      </p:sp>
      <p:sp>
        <p:nvSpPr>
          <p:cNvPr id="482306" name="Rectangle 2">
            <a:extLst>
              <a:ext uri="{FF2B5EF4-FFF2-40B4-BE49-F238E27FC236}">
                <a16:creationId xmlns:a16="http://schemas.microsoft.com/office/drawing/2014/main" id="{0062D583-188A-4B28-B428-356C0E9A6A96}"/>
              </a:ext>
            </a:extLst>
          </p:cNvPr>
          <p:cNvSpPr>
            <a:spLocks noGrp="1" noChangeArrowheads="1"/>
          </p:cNvSpPr>
          <p:nvPr>
            <p:ph type="body" idx="4294967295"/>
          </p:nvPr>
        </p:nvSpPr>
        <p:spPr>
          <a:xfrm>
            <a:off x="369888" y="1001713"/>
            <a:ext cx="4984750" cy="971550"/>
          </a:xfrm>
        </p:spPr>
        <p:txBody>
          <a:bodyPr/>
          <a:lstStyle/>
          <a:p>
            <a:r>
              <a:rPr lang="zh-CN" altLang="en-US">
                <a:solidFill>
                  <a:schemeClr val="tx1"/>
                </a:solidFill>
              </a:rPr>
              <a:t>可得</a:t>
            </a:r>
          </a:p>
        </p:txBody>
      </p:sp>
      <p:graphicFrame>
        <p:nvGraphicFramePr>
          <p:cNvPr id="482307" name="Object 3">
            <a:extLst>
              <a:ext uri="{FF2B5EF4-FFF2-40B4-BE49-F238E27FC236}">
                <a16:creationId xmlns:a16="http://schemas.microsoft.com/office/drawing/2014/main" id="{BA15F17D-6528-45C9-ADE9-5993320BE692}"/>
              </a:ext>
            </a:extLst>
          </p:cNvPr>
          <p:cNvGraphicFramePr>
            <a:graphicFrameLocks noChangeAspect="1"/>
          </p:cNvGraphicFramePr>
          <p:nvPr/>
        </p:nvGraphicFramePr>
        <p:xfrm>
          <a:off x="369888" y="1722438"/>
          <a:ext cx="8856662" cy="1933575"/>
        </p:xfrm>
        <a:graphic>
          <a:graphicData uri="http://schemas.openxmlformats.org/presentationml/2006/ole">
            <mc:AlternateContent xmlns:mc="http://schemas.openxmlformats.org/markup-compatibility/2006">
              <mc:Choice xmlns:v="urn:schemas-microsoft-com:vml" Requires="v">
                <p:oleObj spid="_x0000_s482312" name="公式" r:id="rId3" imgW="2793960" imgH="609480" progId="Equation.3">
                  <p:embed/>
                </p:oleObj>
              </mc:Choice>
              <mc:Fallback>
                <p:oleObj name="公式" r:id="rId3" imgW="2793960" imgH="609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888" y="1722438"/>
                        <a:ext cx="8856662" cy="193357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2308" name="Text Box 4">
            <a:extLst>
              <a:ext uri="{FF2B5EF4-FFF2-40B4-BE49-F238E27FC236}">
                <a16:creationId xmlns:a16="http://schemas.microsoft.com/office/drawing/2014/main" id="{83CB2AAF-FEC1-4EEF-9B76-ECDD91D4B759}"/>
              </a:ext>
            </a:extLst>
          </p:cNvPr>
          <p:cNvSpPr txBox="1">
            <a:spLocks noChangeArrowheads="1"/>
          </p:cNvSpPr>
          <p:nvPr/>
        </p:nvSpPr>
        <p:spPr bwMode="auto">
          <a:xfrm>
            <a:off x="298450" y="3881438"/>
            <a:ext cx="9001125" cy="154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53" tIns="48976" rIns="97953" bIns="48976">
            <a:spAutoFit/>
          </a:bodyPr>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4300">
                <a:ea typeface="楷体_GB2312" pitchFamily="49" charset="-122"/>
              </a:rPr>
              <a:t>解得 </a:t>
            </a:r>
            <a:r>
              <a:rPr lang="en-US" altLang="zh-CN" sz="4300" i="1">
                <a:ea typeface="楷体_GB2312" pitchFamily="49" charset="-122"/>
              </a:rPr>
              <a:t>K</a:t>
            </a:r>
            <a:r>
              <a:rPr lang="en-US" altLang="zh-CN" sz="4300" baseline="-25000">
                <a:ea typeface="楷体_GB2312" pitchFamily="49" charset="-122"/>
              </a:rPr>
              <a:t>2</a:t>
            </a:r>
            <a:r>
              <a:rPr lang="en-US" altLang="zh-CN" sz="4300" baseline="30000">
                <a:latin typeface="Arial Unicode MS" pitchFamily="34" charset="-122"/>
                <a:ea typeface="Arial Unicode MS" pitchFamily="34" charset="-122"/>
              </a:rPr>
              <a:t>Ɵ</a:t>
            </a:r>
            <a:r>
              <a:rPr lang="en-US" altLang="zh-CN" sz="4300">
                <a:ea typeface="楷体_GB2312" pitchFamily="49" charset="-122"/>
              </a:rPr>
              <a:t> = 2.9110</a:t>
            </a:r>
            <a:r>
              <a:rPr lang="en-US" altLang="zh-CN" sz="4300" baseline="30000">
                <a:ea typeface="楷体_GB2312" pitchFamily="49" charset="-122"/>
              </a:rPr>
              <a:t>4  </a:t>
            </a:r>
            <a:r>
              <a:rPr lang="en-US" altLang="zh-CN" sz="4300">
                <a:ea typeface="楷体_GB2312" pitchFamily="49" charset="-122"/>
              </a:rPr>
              <a:t>=</a:t>
            </a:r>
            <a:r>
              <a:rPr lang="en-US" altLang="zh-CN" sz="4300" baseline="30000">
                <a:ea typeface="楷体_GB2312" pitchFamily="49" charset="-122"/>
              </a:rPr>
              <a:t> </a:t>
            </a:r>
            <a:r>
              <a:rPr lang="en-US" altLang="zh-CN" sz="4300" i="1">
                <a:ea typeface="楷体_GB2312" pitchFamily="49" charset="-122"/>
              </a:rPr>
              <a:t>K</a:t>
            </a:r>
            <a:r>
              <a:rPr lang="en-US" altLang="zh-CN" sz="4300" baseline="30000">
                <a:latin typeface="Arial Unicode MS" pitchFamily="34" charset="-122"/>
                <a:ea typeface="Arial Unicode MS" pitchFamily="34" charset="-122"/>
              </a:rPr>
              <a:t>Ɵ</a:t>
            </a:r>
            <a:r>
              <a:rPr lang="en-US" altLang="zh-CN" sz="4300">
                <a:ea typeface="楷体_GB2312" pitchFamily="49" charset="-122"/>
              </a:rPr>
              <a:t>(723 K)</a:t>
            </a:r>
          </a:p>
          <a:p>
            <a:pPr>
              <a:spcBef>
                <a:spcPct val="20000"/>
              </a:spcBef>
            </a:pPr>
            <a:r>
              <a:rPr lang="en-US" altLang="zh-CN" sz="4300">
                <a:ea typeface="楷体_GB2312" pitchFamily="49" charset="-122"/>
              </a:rPr>
              <a:t>                </a:t>
            </a:r>
            <a:r>
              <a:rPr lang="en-US" altLang="zh-CN" sz="4300">
                <a:solidFill>
                  <a:srgbClr val="FF0000"/>
                </a:solidFill>
                <a:ea typeface="楷体_GB2312" pitchFamily="49" charset="-122"/>
              </a:rPr>
              <a:t>&lt;</a:t>
            </a:r>
            <a:r>
              <a:rPr lang="en-US" altLang="zh-CN" sz="4300">
                <a:ea typeface="楷体_GB2312" pitchFamily="49" charset="-122"/>
              </a:rPr>
              <a:t> 6.8  10</a:t>
            </a:r>
            <a:r>
              <a:rPr lang="en-US" altLang="zh-CN" sz="4300" baseline="30000">
                <a:ea typeface="楷体_GB2312" pitchFamily="49" charset="-122"/>
              </a:rPr>
              <a:t>24</a:t>
            </a:r>
            <a:r>
              <a:rPr lang="en-US" altLang="zh-CN" sz="4300">
                <a:ea typeface="楷体_GB2312" pitchFamily="49" charset="-122"/>
              </a:rPr>
              <a:t> = </a:t>
            </a:r>
            <a:r>
              <a:rPr lang="en-US" altLang="zh-CN" sz="4300" i="1">
                <a:ea typeface="楷体_GB2312" pitchFamily="49" charset="-122"/>
              </a:rPr>
              <a:t>K</a:t>
            </a:r>
            <a:r>
              <a:rPr lang="en-US" altLang="zh-CN" sz="4300" baseline="30000">
                <a:latin typeface="Arial Unicode MS" pitchFamily="34" charset="-122"/>
                <a:ea typeface="Arial Unicode MS" pitchFamily="34" charset="-122"/>
              </a:rPr>
              <a:t>Ɵ</a:t>
            </a:r>
            <a:r>
              <a:rPr lang="en-US" altLang="zh-CN" sz="4300">
                <a:ea typeface="楷体_GB2312" pitchFamily="49" charset="-122"/>
              </a:rPr>
              <a:t>(298.15 K)</a:t>
            </a:r>
          </a:p>
        </p:txBody>
      </p:sp>
      <p:sp>
        <p:nvSpPr>
          <p:cNvPr id="482310" name="Text Box 6">
            <a:extLst>
              <a:ext uri="{FF2B5EF4-FFF2-40B4-BE49-F238E27FC236}">
                <a16:creationId xmlns:a16="http://schemas.microsoft.com/office/drawing/2014/main" id="{487A7818-92FC-4952-8D5A-A48912CBA7E5}"/>
              </a:ext>
            </a:extLst>
          </p:cNvPr>
          <p:cNvSpPr txBox="1">
            <a:spLocks noChangeArrowheads="1"/>
          </p:cNvSpPr>
          <p:nvPr/>
        </p:nvSpPr>
        <p:spPr bwMode="auto">
          <a:xfrm>
            <a:off x="298450" y="280988"/>
            <a:ext cx="1439863"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53" tIns="48976" rIns="97953" bIns="48976">
            <a:spAutoFit/>
          </a:bodyPr>
          <a:lstStyle>
            <a:lvl1pPr marL="366713" indent="-366713"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50000"/>
              </a:spcBef>
            </a:pPr>
            <a:endParaRPr lang="zh-CN" altLang="zh-CN" sz="6000">
              <a:ea typeface="楷体_GB2312" pitchFamily="49" charset="-122"/>
            </a:endParaRPr>
          </a:p>
        </p:txBody>
      </p:sp>
      <p:sp>
        <p:nvSpPr>
          <p:cNvPr id="482311" name="Text Box 7">
            <a:extLst>
              <a:ext uri="{FF2B5EF4-FFF2-40B4-BE49-F238E27FC236}">
                <a16:creationId xmlns:a16="http://schemas.microsoft.com/office/drawing/2014/main" id="{1C5AEAB0-BC6A-438D-A11E-AF9D8612FB19}"/>
              </a:ext>
            </a:extLst>
          </p:cNvPr>
          <p:cNvSpPr txBox="1">
            <a:spLocks noChangeArrowheads="1"/>
          </p:cNvSpPr>
          <p:nvPr/>
        </p:nvSpPr>
        <p:spPr bwMode="auto">
          <a:xfrm>
            <a:off x="225425" y="280988"/>
            <a:ext cx="187325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53" tIns="48976" rIns="97953" bIns="48976">
            <a:spAutoFit/>
          </a:bodyPr>
          <a:lstStyle>
            <a:lvl1pPr marL="366713" indent="-366713"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50000"/>
              </a:spcBef>
            </a:pPr>
            <a:r>
              <a:rPr lang="zh-CN" altLang="en-US" sz="3600">
                <a:ea typeface="楷体_GB2312" pitchFamily="49" charset="-122"/>
              </a:rPr>
              <a:t>例</a:t>
            </a:r>
            <a:r>
              <a:rPr lang="en-US" altLang="zh-CN" sz="3600">
                <a:ea typeface="楷体_GB2312" pitchFamily="49" charset="-122"/>
              </a:rPr>
              <a:t>2.5 </a:t>
            </a:r>
            <a:r>
              <a:rPr lang="zh-CN" altLang="en-US" sz="3600">
                <a:ea typeface="楷体_GB2312" pitchFamily="49" charset="-122"/>
              </a:rPr>
              <a:t>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82307"/>
                                        </p:tgtEl>
                                        <p:attrNameLst>
                                          <p:attrName>style.visibility</p:attrName>
                                        </p:attrNameLst>
                                      </p:cBhvr>
                                      <p:to>
                                        <p:strVal val="visible"/>
                                      </p:to>
                                    </p:set>
                                    <p:anim calcmode="lin" valueType="num">
                                      <p:cBhvr additive="base">
                                        <p:cTn id="7" dur="500" fill="hold"/>
                                        <p:tgtEl>
                                          <p:spTgt spid="482307"/>
                                        </p:tgtEl>
                                        <p:attrNameLst>
                                          <p:attrName>ppt_x</p:attrName>
                                        </p:attrNameLst>
                                      </p:cBhvr>
                                      <p:tavLst>
                                        <p:tav tm="0">
                                          <p:val>
                                            <p:strVal val="#ppt_x"/>
                                          </p:val>
                                        </p:tav>
                                        <p:tav tm="100000">
                                          <p:val>
                                            <p:strVal val="#ppt_x"/>
                                          </p:val>
                                        </p:tav>
                                      </p:tavLst>
                                    </p:anim>
                                    <p:anim calcmode="lin" valueType="num">
                                      <p:cBhvr additive="base">
                                        <p:cTn id="8" dur="500" fill="hold"/>
                                        <p:tgtEl>
                                          <p:spTgt spid="48230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82308"/>
                                        </p:tgtEl>
                                        <p:attrNameLst>
                                          <p:attrName>style.visibility</p:attrName>
                                        </p:attrNameLst>
                                      </p:cBhvr>
                                      <p:to>
                                        <p:strVal val="visible"/>
                                      </p:to>
                                    </p:set>
                                    <p:animEffect transition="in" filter="blinds(horizontal)">
                                      <p:cBhvr>
                                        <p:cTn id="13" dur="500"/>
                                        <p:tgtEl>
                                          <p:spTgt spid="482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D765254C-5842-4CDC-BF41-732D24203F40}"/>
              </a:ext>
            </a:extLst>
          </p:cNvPr>
          <p:cNvSpPr>
            <a:spLocks noGrp="1"/>
          </p:cNvSpPr>
          <p:nvPr>
            <p:ph type="ftr" sz="quarter" idx="10"/>
          </p:nvPr>
        </p:nvSpPr>
        <p:spPr/>
        <p:txBody>
          <a:bodyPr/>
          <a:lstStyle/>
          <a:p>
            <a:fld id="{E808905A-F8EC-402A-9CFF-73EB29F230B4}" type="slidenum">
              <a:rPr lang="en-US" altLang="zh-CN"/>
              <a:pPr/>
              <a:t>39</a:t>
            </a:fld>
            <a:endParaRPr lang="en-US" altLang="zh-CN"/>
          </a:p>
        </p:txBody>
      </p:sp>
      <p:sp>
        <p:nvSpPr>
          <p:cNvPr id="470018" name="Rectangle 2">
            <a:extLst>
              <a:ext uri="{FF2B5EF4-FFF2-40B4-BE49-F238E27FC236}">
                <a16:creationId xmlns:a16="http://schemas.microsoft.com/office/drawing/2014/main" id="{1B7E134B-F046-47A3-9837-69250853411C}"/>
              </a:ext>
            </a:extLst>
          </p:cNvPr>
          <p:cNvSpPr>
            <a:spLocks noGrp="1" noChangeArrowheads="1"/>
          </p:cNvSpPr>
          <p:nvPr>
            <p:ph type="title"/>
          </p:nvPr>
        </p:nvSpPr>
        <p:spPr>
          <a:xfrm>
            <a:off x="298450" y="209550"/>
            <a:ext cx="8096250" cy="1270000"/>
          </a:xfrm>
        </p:spPr>
        <p:txBody>
          <a:bodyPr/>
          <a:lstStyle/>
          <a:p>
            <a:pPr algn="l"/>
            <a:r>
              <a:rPr lang="en-US" altLang="zh-CN">
                <a:solidFill>
                  <a:schemeClr val="tx1"/>
                </a:solidFill>
              </a:rPr>
              <a:t>5. </a:t>
            </a:r>
            <a:r>
              <a:rPr lang="zh-CN" altLang="en-US">
                <a:solidFill>
                  <a:schemeClr val="tx1"/>
                </a:solidFill>
              </a:rPr>
              <a:t>催化剂对化学平衡的影响 </a:t>
            </a:r>
          </a:p>
        </p:txBody>
      </p:sp>
      <p:sp>
        <p:nvSpPr>
          <p:cNvPr id="470019" name="Rectangle 3">
            <a:extLst>
              <a:ext uri="{FF2B5EF4-FFF2-40B4-BE49-F238E27FC236}">
                <a16:creationId xmlns:a16="http://schemas.microsoft.com/office/drawing/2014/main" id="{1A5CA7DA-0E6E-4E45-A2DB-9329C702B3F1}"/>
              </a:ext>
            </a:extLst>
          </p:cNvPr>
          <p:cNvSpPr>
            <a:spLocks noGrp="1" noChangeArrowheads="1"/>
          </p:cNvSpPr>
          <p:nvPr>
            <p:ph type="body" idx="1"/>
          </p:nvPr>
        </p:nvSpPr>
        <p:spPr>
          <a:xfrm>
            <a:off x="369888" y="1793875"/>
            <a:ext cx="8385175" cy="3960813"/>
          </a:xfrm>
        </p:spPr>
        <p:txBody>
          <a:bodyPr/>
          <a:lstStyle/>
          <a:p>
            <a:pPr algn="just">
              <a:lnSpc>
                <a:spcPct val="120000"/>
              </a:lnSpc>
              <a:buFontTx/>
              <a:buChar char="•"/>
            </a:pPr>
            <a:r>
              <a:rPr lang="zh-CN" altLang="en-US" sz="4400">
                <a:solidFill>
                  <a:schemeClr val="tx1"/>
                </a:solidFill>
              </a:rPr>
              <a:t>催化剂不影响化学平衡状态；</a:t>
            </a:r>
          </a:p>
          <a:p>
            <a:pPr algn="just">
              <a:lnSpc>
                <a:spcPct val="120000"/>
              </a:lnSpc>
              <a:buFontTx/>
              <a:buChar char="•"/>
            </a:pPr>
            <a:r>
              <a:rPr lang="zh-CN" altLang="en-US" sz="4400">
                <a:solidFill>
                  <a:schemeClr val="tx1"/>
                </a:solidFill>
              </a:rPr>
              <a:t>催化剂能改变反应速率，可缩短到达平衡的时间，有利于生产效率的提高。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0019">
                                            <p:txEl>
                                              <p:pRg st="0" end="0"/>
                                            </p:txEl>
                                          </p:spTgt>
                                        </p:tgtEl>
                                        <p:attrNameLst>
                                          <p:attrName>style.visibility</p:attrName>
                                        </p:attrNameLst>
                                      </p:cBhvr>
                                      <p:to>
                                        <p:strVal val="visible"/>
                                      </p:to>
                                    </p:set>
                                    <p:animEffect transition="in" filter="blinds(horizontal)">
                                      <p:cBhvr>
                                        <p:cTn id="7" dur="500"/>
                                        <p:tgtEl>
                                          <p:spTgt spid="4700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0019">
                                            <p:txEl>
                                              <p:pRg st="1" end="1"/>
                                            </p:txEl>
                                          </p:spTgt>
                                        </p:tgtEl>
                                        <p:attrNameLst>
                                          <p:attrName>style.visibility</p:attrName>
                                        </p:attrNameLst>
                                      </p:cBhvr>
                                      <p:to>
                                        <p:strVal val="visible"/>
                                      </p:to>
                                    </p:set>
                                    <p:animEffect transition="in" filter="blinds(horizontal)">
                                      <p:cBhvr>
                                        <p:cTn id="12" dur="500"/>
                                        <p:tgtEl>
                                          <p:spTgt spid="4700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页脚占位符 1">
            <a:extLst>
              <a:ext uri="{FF2B5EF4-FFF2-40B4-BE49-F238E27FC236}">
                <a16:creationId xmlns:a16="http://schemas.microsoft.com/office/drawing/2014/main" id="{05BA2B48-E554-4921-B97D-92C66BCDEADF}"/>
              </a:ext>
            </a:extLst>
          </p:cNvPr>
          <p:cNvSpPr>
            <a:spLocks noGrp="1"/>
          </p:cNvSpPr>
          <p:nvPr>
            <p:ph type="ftr" sz="quarter" idx="10"/>
          </p:nvPr>
        </p:nvSpPr>
        <p:spPr/>
        <p:txBody>
          <a:bodyPr/>
          <a:lstStyle/>
          <a:p>
            <a:fld id="{CDDBAFA5-AB7B-4A76-9628-35A98D3867C6}" type="slidenum">
              <a:rPr lang="en-US" altLang="zh-CN"/>
              <a:pPr/>
              <a:t>4</a:t>
            </a:fld>
            <a:endParaRPr lang="en-US" altLang="zh-CN"/>
          </a:p>
        </p:txBody>
      </p:sp>
      <p:pic>
        <p:nvPicPr>
          <p:cNvPr id="274436" name="Picture 4">
            <a:extLst>
              <a:ext uri="{FF2B5EF4-FFF2-40B4-BE49-F238E27FC236}">
                <a16:creationId xmlns:a16="http://schemas.microsoft.com/office/drawing/2014/main" id="{F8FD9996-D9CD-4630-9AE5-4F62373358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50" y="1146175"/>
            <a:ext cx="9001125"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4437" name="Text Box 5">
            <a:extLst>
              <a:ext uri="{FF2B5EF4-FFF2-40B4-BE49-F238E27FC236}">
                <a16:creationId xmlns:a16="http://schemas.microsoft.com/office/drawing/2014/main" id="{DD6FEA39-03F9-4708-A3F6-3EC752D269AF}"/>
              </a:ext>
            </a:extLst>
          </p:cNvPr>
          <p:cNvSpPr txBox="1">
            <a:spLocks noChangeArrowheads="1"/>
          </p:cNvSpPr>
          <p:nvPr/>
        </p:nvSpPr>
        <p:spPr bwMode="auto">
          <a:xfrm>
            <a:off x="153988" y="1938338"/>
            <a:ext cx="608012" cy="13843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7953" tIns="48976" rIns="97953" bIns="48976">
            <a:spAutoFit/>
          </a:bodyPr>
          <a:lstStyle/>
          <a:p>
            <a:pPr algn="ctr"/>
            <a:r>
              <a:rPr lang="zh-CN" altLang="en-US" sz="2700">
                <a:ea typeface="宋体" panose="02010600030101010101" pitchFamily="2" charset="-122"/>
              </a:rPr>
              <a:t>浓度</a:t>
            </a:r>
          </a:p>
        </p:txBody>
      </p:sp>
      <p:sp>
        <p:nvSpPr>
          <p:cNvPr id="274438" name="Text Box 6">
            <a:extLst>
              <a:ext uri="{FF2B5EF4-FFF2-40B4-BE49-F238E27FC236}">
                <a16:creationId xmlns:a16="http://schemas.microsoft.com/office/drawing/2014/main" id="{10BF9BBF-95E4-4465-8CBB-B9DF9083EB69}"/>
              </a:ext>
            </a:extLst>
          </p:cNvPr>
          <p:cNvSpPr txBox="1">
            <a:spLocks noChangeArrowheads="1"/>
          </p:cNvSpPr>
          <p:nvPr/>
        </p:nvSpPr>
        <p:spPr bwMode="auto">
          <a:xfrm>
            <a:off x="1738313" y="3665538"/>
            <a:ext cx="1447800" cy="581025"/>
          </a:xfrm>
          <a:prstGeom prst="rect">
            <a:avLst/>
          </a:prstGeom>
          <a:solidFill>
            <a:srgbClr val="CCFFFF"/>
          </a:solidFill>
          <a:ln w="9525">
            <a:solidFill>
              <a:srgbClr val="8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7953" tIns="48976" rIns="97953" bIns="48976">
            <a:spAutoFit/>
          </a:bodyPr>
          <a:lstStyle/>
          <a:p>
            <a:pPr algn="ctr"/>
            <a:r>
              <a:rPr lang="zh-CN" altLang="en-US" sz="3100"/>
              <a:t>时间</a:t>
            </a:r>
          </a:p>
        </p:txBody>
      </p:sp>
      <p:sp>
        <p:nvSpPr>
          <p:cNvPr id="274439" name="Text Box 7">
            <a:extLst>
              <a:ext uri="{FF2B5EF4-FFF2-40B4-BE49-F238E27FC236}">
                <a16:creationId xmlns:a16="http://schemas.microsoft.com/office/drawing/2014/main" id="{8C0F2DE0-35ED-412F-91C7-6520511BDC6F}"/>
              </a:ext>
            </a:extLst>
          </p:cNvPr>
          <p:cNvSpPr txBox="1">
            <a:spLocks noChangeArrowheads="1"/>
          </p:cNvSpPr>
          <p:nvPr/>
        </p:nvSpPr>
        <p:spPr bwMode="auto">
          <a:xfrm>
            <a:off x="6491288" y="3665538"/>
            <a:ext cx="1447800" cy="581025"/>
          </a:xfrm>
          <a:prstGeom prst="rect">
            <a:avLst/>
          </a:prstGeom>
          <a:solidFill>
            <a:srgbClr val="CCFFFF"/>
          </a:solidFill>
          <a:ln w="9525">
            <a:solidFill>
              <a:srgbClr val="8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7953" tIns="48976" rIns="97953" bIns="48976">
            <a:spAutoFit/>
          </a:bodyPr>
          <a:lstStyle/>
          <a:p>
            <a:pPr algn="ctr"/>
            <a:r>
              <a:rPr lang="zh-CN" altLang="en-US" sz="3100"/>
              <a:t>时间</a:t>
            </a:r>
          </a:p>
        </p:txBody>
      </p:sp>
      <p:sp>
        <p:nvSpPr>
          <p:cNvPr id="274440" name="Text Box 8">
            <a:extLst>
              <a:ext uri="{FF2B5EF4-FFF2-40B4-BE49-F238E27FC236}">
                <a16:creationId xmlns:a16="http://schemas.microsoft.com/office/drawing/2014/main" id="{677DAE81-7B22-4BC7-8D48-6920D204FE9E}"/>
              </a:ext>
            </a:extLst>
          </p:cNvPr>
          <p:cNvSpPr txBox="1">
            <a:spLocks noChangeArrowheads="1"/>
          </p:cNvSpPr>
          <p:nvPr/>
        </p:nvSpPr>
        <p:spPr bwMode="auto">
          <a:xfrm>
            <a:off x="4978400" y="1938338"/>
            <a:ext cx="608013" cy="1239837"/>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7953" tIns="48976" rIns="97953" bIns="48976">
            <a:spAutoFit/>
          </a:bodyPr>
          <a:lstStyle/>
          <a:p>
            <a:pPr algn="ctr"/>
            <a:r>
              <a:rPr lang="zh-CN" altLang="en-US" sz="2700">
                <a:ea typeface="宋体" panose="02010600030101010101" pitchFamily="2" charset="-122"/>
              </a:rPr>
              <a:t>速率</a:t>
            </a:r>
          </a:p>
        </p:txBody>
      </p:sp>
      <p:pic>
        <p:nvPicPr>
          <p:cNvPr id="274441" name="Picture 9">
            <a:extLst>
              <a:ext uri="{FF2B5EF4-FFF2-40B4-BE49-F238E27FC236}">
                <a16:creationId xmlns:a16="http://schemas.microsoft.com/office/drawing/2014/main" id="{FA52F7DC-1754-4F5A-8CCD-E9EE653DAD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7900" y="4457700"/>
            <a:ext cx="3384550" cy="282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4442" name="Rectangle 10">
            <a:extLst>
              <a:ext uri="{FF2B5EF4-FFF2-40B4-BE49-F238E27FC236}">
                <a16:creationId xmlns:a16="http://schemas.microsoft.com/office/drawing/2014/main" id="{0E6B12A9-FF25-402B-9240-E9BC2FB1C9B6}"/>
              </a:ext>
            </a:extLst>
          </p:cNvPr>
          <p:cNvSpPr>
            <a:spLocks noChangeArrowheads="1"/>
          </p:cNvSpPr>
          <p:nvPr/>
        </p:nvSpPr>
        <p:spPr bwMode="auto">
          <a:xfrm>
            <a:off x="1809750" y="138113"/>
            <a:ext cx="5273675" cy="876300"/>
          </a:xfrm>
          <a:prstGeom prst="rect">
            <a:avLst/>
          </a:prstGeom>
          <a:solidFill>
            <a:srgbClr val="FFFFC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953" tIns="48976" rIns="97953" bIns="48976">
            <a:spAutoFit/>
          </a:bodyPr>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5100">
                <a:ea typeface="楷体_GB2312" pitchFamily="49" charset="-122"/>
              </a:rPr>
              <a:t>N</a:t>
            </a:r>
            <a:r>
              <a:rPr lang="en-US" altLang="zh-CN" sz="5100" baseline="-25000">
                <a:ea typeface="楷体_GB2312" pitchFamily="49" charset="-122"/>
              </a:rPr>
              <a:t>2</a:t>
            </a:r>
            <a:r>
              <a:rPr lang="en-US" altLang="zh-CN" sz="5100">
                <a:ea typeface="楷体_GB2312" pitchFamily="49" charset="-122"/>
              </a:rPr>
              <a:t>O</a:t>
            </a:r>
            <a:r>
              <a:rPr lang="en-US" altLang="zh-CN" sz="5100" baseline="-25000">
                <a:ea typeface="楷体_GB2312" pitchFamily="49" charset="-122"/>
              </a:rPr>
              <a:t>4</a:t>
            </a:r>
            <a:r>
              <a:rPr lang="en-US" altLang="zh-CN" sz="5100">
                <a:ea typeface="楷体_GB2312" pitchFamily="49" charset="-122"/>
              </a:rPr>
              <a:t>(g) </a:t>
            </a:r>
            <a:r>
              <a:rPr lang="en-US" altLang="zh-CN" sz="5100">
                <a:latin typeface="Cambria Math" panose="02040503050406030204" pitchFamily="18" charset="0"/>
                <a:ea typeface="楷体_GB2312" pitchFamily="49" charset="-122"/>
                <a:sym typeface="Wingdings 3" panose="05040102010807070707" pitchFamily="18" charset="2"/>
              </a:rPr>
              <a:t>⇌</a:t>
            </a:r>
            <a:r>
              <a:rPr lang="en-US" altLang="zh-CN" sz="5100">
                <a:ea typeface="楷体_GB2312" pitchFamily="49" charset="-122"/>
              </a:rPr>
              <a:t> 2NO</a:t>
            </a:r>
            <a:r>
              <a:rPr lang="en-US" altLang="zh-CN" sz="5100" baseline="-25000">
                <a:ea typeface="楷体_GB2312" pitchFamily="49" charset="-122"/>
              </a:rPr>
              <a:t>2</a:t>
            </a:r>
            <a:r>
              <a:rPr lang="en-US" altLang="zh-CN" sz="5100">
                <a:ea typeface="楷体_GB2312" pitchFamily="49" charset="-122"/>
              </a:rPr>
              <a:t>(g)</a:t>
            </a:r>
          </a:p>
        </p:txBody>
      </p:sp>
      <p:sp>
        <p:nvSpPr>
          <p:cNvPr id="274443" name="Text Box 11">
            <a:extLst>
              <a:ext uri="{FF2B5EF4-FFF2-40B4-BE49-F238E27FC236}">
                <a16:creationId xmlns:a16="http://schemas.microsoft.com/office/drawing/2014/main" id="{84B35253-82BD-4CE1-A4C9-173645270C4C}"/>
              </a:ext>
            </a:extLst>
          </p:cNvPr>
          <p:cNvSpPr txBox="1">
            <a:spLocks noChangeArrowheads="1"/>
          </p:cNvSpPr>
          <p:nvPr/>
        </p:nvSpPr>
        <p:spPr bwMode="auto">
          <a:xfrm>
            <a:off x="225425" y="4530725"/>
            <a:ext cx="5699125" cy="273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53" tIns="48976" rIns="97953" bIns="48976">
            <a:spAutoFit/>
          </a:bodyPr>
          <a:lstStyle>
            <a:lvl1pPr marL="361950" indent="-361950"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marL="1084263" indent="-457200"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marL="1720850" indent="-457200"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marL="2357438" indent="-457200"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marL="2994025" indent="-457200"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marL="3451225" indent="-457200"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8425" indent="-457200"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5625" indent="-457200"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22825" indent="-457200"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20000"/>
              </a:lnSpc>
              <a:buFontTx/>
              <a:buChar char="•"/>
            </a:pPr>
            <a:r>
              <a:rPr lang="zh-CN" altLang="en-US" sz="3600">
                <a:ea typeface="楷体_GB2312" pitchFamily="49" charset="-122"/>
              </a:rPr>
              <a:t>平衡系统的性质不随时间而变化。</a:t>
            </a:r>
          </a:p>
          <a:p>
            <a:pPr algn="just">
              <a:lnSpc>
                <a:spcPct val="120000"/>
              </a:lnSpc>
              <a:buFontTx/>
              <a:buChar char="•"/>
            </a:pPr>
            <a:r>
              <a:rPr lang="zh-CN" altLang="en-US" sz="3600">
                <a:ea typeface="楷体_GB2312" pitchFamily="49" charset="-122"/>
              </a:rPr>
              <a:t>化学平衡是</a:t>
            </a:r>
            <a:r>
              <a:rPr lang="zh-CN" altLang="en-US" sz="3600">
                <a:solidFill>
                  <a:schemeClr val="accent2"/>
                </a:solidFill>
                <a:ea typeface="楷体_GB2312" pitchFamily="49" charset="-122"/>
              </a:rPr>
              <a:t>有条件的动态平衡</a:t>
            </a:r>
            <a:r>
              <a:rPr lang="zh-CN" altLang="en-US" sz="3600">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4443">
                                            <p:txEl>
                                              <p:pRg st="0" end="0"/>
                                            </p:txEl>
                                          </p:spTgt>
                                        </p:tgtEl>
                                        <p:attrNameLst>
                                          <p:attrName>style.visibility</p:attrName>
                                        </p:attrNameLst>
                                      </p:cBhvr>
                                      <p:to>
                                        <p:strVal val="visible"/>
                                      </p:to>
                                    </p:set>
                                    <p:animEffect transition="in" filter="blinds(horizontal)">
                                      <p:cBhvr>
                                        <p:cTn id="7" dur="500"/>
                                        <p:tgtEl>
                                          <p:spTgt spid="2744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74443">
                                            <p:txEl>
                                              <p:pRg st="1" end="1"/>
                                            </p:txEl>
                                          </p:spTgt>
                                        </p:tgtEl>
                                        <p:attrNameLst>
                                          <p:attrName>style.visibility</p:attrName>
                                        </p:attrNameLst>
                                      </p:cBhvr>
                                      <p:to>
                                        <p:strVal val="visible"/>
                                      </p:to>
                                    </p:set>
                                    <p:animEffect transition="in" filter="blinds(horizontal)">
                                      <p:cBhvr>
                                        <p:cTn id="12" dur="500"/>
                                        <p:tgtEl>
                                          <p:spTgt spid="2744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1">
            <a:extLst>
              <a:ext uri="{FF2B5EF4-FFF2-40B4-BE49-F238E27FC236}">
                <a16:creationId xmlns:a16="http://schemas.microsoft.com/office/drawing/2014/main" id="{08430D7A-99DC-490B-A40C-0E2B8FFBD6F3}"/>
              </a:ext>
            </a:extLst>
          </p:cNvPr>
          <p:cNvSpPr>
            <a:spLocks noGrp="1"/>
          </p:cNvSpPr>
          <p:nvPr>
            <p:ph type="ftr" sz="quarter" idx="10"/>
          </p:nvPr>
        </p:nvSpPr>
        <p:spPr/>
        <p:txBody>
          <a:bodyPr/>
          <a:lstStyle/>
          <a:p>
            <a:fld id="{801CAEC4-C455-47EB-9505-3DAA5F242119}" type="slidenum">
              <a:rPr lang="en-US" altLang="zh-CN"/>
              <a:pPr/>
              <a:t>40</a:t>
            </a:fld>
            <a:endParaRPr lang="en-US" altLang="zh-CN"/>
          </a:p>
        </p:txBody>
      </p:sp>
      <p:pic>
        <p:nvPicPr>
          <p:cNvPr id="378884" name="Picture 4">
            <a:extLst>
              <a:ext uri="{FF2B5EF4-FFF2-40B4-BE49-F238E27FC236}">
                <a16:creationId xmlns:a16="http://schemas.microsoft.com/office/drawing/2014/main" id="{BBE03220-2414-4D81-BD0F-F987495BC9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88" y="-6350"/>
            <a:ext cx="7129462" cy="711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885" name="Picture 5">
            <a:extLst>
              <a:ext uri="{FF2B5EF4-FFF2-40B4-BE49-F238E27FC236}">
                <a16:creationId xmlns:a16="http://schemas.microsoft.com/office/drawing/2014/main" id="{6DF9BA0D-7AB5-4E39-B50E-94CB22D0C7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4163" y="138113"/>
            <a:ext cx="2763837" cy="1652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887" name="Rectangle 7">
            <a:extLst>
              <a:ext uri="{FF2B5EF4-FFF2-40B4-BE49-F238E27FC236}">
                <a16:creationId xmlns:a16="http://schemas.microsoft.com/office/drawing/2014/main" id="{1F3056BF-E76C-4950-9C7C-F37C41C331CF}"/>
              </a:ext>
            </a:extLst>
          </p:cNvPr>
          <p:cNvSpPr>
            <a:spLocks noChangeArrowheads="1"/>
          </p:cNvSpPr>
          <p:nvPr/>
        </p:nvSpPr>
        <p:spPr bwMode="auto">
          <a:xfrm>
            <a:off x="2890838" y="6602413"/>
            <a:ext cx="208915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53" tIns="48976" rIns="97953" bIns="48976">
            <a:spAutoFit/>
          </a:bodyPr>
          <a:lstStyle>
            <a:lvl1pPr marL="366713" indent="-366713"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a:ea typeface="楷体_GB2312" pitchFamily="49" charset="-122"/>
              </a:rPr>
              <a:t>NH</a:t>
            </a:r>
            <a:r>
              <a:rPr lang="en-US" altLang="zh-CN" sz="2800" baseline="-25000">
                <a:ea typeface="楷体_GB2312" pitchFamily="49" charset="-122"/>
              </a:rPr>
              <a:t>3</a:t>
            </a:r>
            <a:r>
              <a:rPr lang="en-US" altLang="zh-CN" sz="2800">
                <a:ea typeface="楷体_GB2312" pitchFamily="49" charset="-122"/>
              </a:rPr>
              <a:t>(g) </a:t>
            </a:r>
          </a:p>
          <a:p>
            <a:pPr algn="just"/>
            <a:r>
              <a:rPr lang="en-US" altLang="zh-CN" sz="2800">
                <a:ea typeface="楷体_GB2312" pitchFamily="49" charset="-122"/>
              </a:rPr>
              <a:t>b.p. 33ºC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78884"/>
                                        </p:tgtEl>
                                        <p:attrNameLst>
                                          <p:attrName>style.visibility</p:attrName>
                                        </p:attrNameLst>
                                      </p:cBhvr>
                                      <p:to>
                                        <p:strVal val="visible"/>
                                      </p:to>
                                    </p:set>
                                    <p:animEffect transition="in" filter="box(out)">
                                      <p:cBhvr>
                                        <p:cTn id="7" dur="1000"/>
                                        <p:tgtEl>
                                          <p:spTgt spid="3788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8887"/>
                                        </p:tgtEl>
                                        <p:attrNameLst>
                                          <p:attrName>style.visibility</p:attrName>
                                        </p:attrNameLst>
                                      </p:cBhvr>
                                      <p:to>
                                        <p:strVal val="visible"/>
                                      </p:to>
                                    </p:set>
                                    <p:animEffect transition="in" filter="blinds(horizontal)">
                                      <p:cBhvr>
                                        <p:cTn id="12" dur="500"/>
                                        <p:tgtEl>
                                          <p:spTgt spid="378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1">
            <a:extLst>
              <a:ext uri="{FF2B5EF4-FFF2-40B4-BE49-F238E27FC236}">
                <a16:creationId xmlns:a16="http://schemas.microsoft.com/office/drawing/2014/main" id="{6E3C95FB-76C9-435C-9EAD-C2433DFBCCCC}"/>
              </a:ext>
            </a:extLst>
          </p:cNvPr>
          <p:cNvSpPr>
            <a:spLocks noGrp="1"/>
          </p:cNvSpPr>
          <p:nvPr>
            <p:ph type="ftr" sz="quarter" idx="10"/>
          </p:nvPr>
        </p:nvSpPr>
        <p:spPr/>
        <p:txBody>
          <a:bodyPr/>
          <a:lstStyle/>
          <a:p>
            <a:fld id="{9E486F42-D6A9-4345-9FDE-CAD491B3E49D}" type="slidenum">
              <a:rPr lang="en-US" altLang="zh-CN"/>
              <a:pPr/>
              <a:t>41</a:t>
            </a:fld>
            <a:endParaRPr lang="en-US" altLang="zh-CN"/>
          </a:p>
        </p:txBody>
      </p:sp>
      <p:sp>
        <p:nvSpPr>
          <p:cNvPr id="343043" name="Rectangle 3">
            <a:extLst>
              <a:ext uri="{FF2B5EF4-FFF2-40B4-BE49-F238E27FC236}">
                <a16:creationId xmlns:a16="http://schemas.microsoft.com/office/drawing/2014/main" id="{0C4C03A7-8890-4EC3-A9FE-610AE56E7F44}"/>
              </a:ext>
            </a:extLst>
          </p:cNvPr>
          <p:cNvSpPr>
            <a:spLocks noGrp="1" noChangeArrowheads="1"/>
          </p:cNvSpPr>
          <p:nvPr>
            <p:ph type="body" idx="4294967295"/>
          </p:nvPr>
        </p:nvSpPr>
        <p:spPr>
          <a:xfrm>
            <a:off x="225425" y="138113"/>
            <a:ext cx="8858250" cy="5903912"/>
          </a:xfrm>
        </p:spPr>
        <p:txBody>
          <a:bodyPr/>
          <a:lstStyle/>
          <a:p>
            <a:pPr algn="just">
              <a:spcBef>
                <a:spcPct val="10000"/>
              </a:spcBef>
            </a:pPr>
            <a:r>
              <a:rPr lang="zh-CN" altLang="en-US" sz="4000">
                <a:solidFill>
                  <a:srgbClr val="FF0000"/>
                </a:solidFill>
              </a:rPr>
              <a:t>思考题：</a:t>
            </a:r>
            <a:r>
              <a:rPr lang="zh-CN" altLang="en-US" sz="4000">
                <a:solidFill>
                  <a:schemeClr val="tx1"/>
                </a:solidFill>
              </a:rPr>
              <a:t>已知合成氨反应为放热反应，请根据化学反应速率和化学平衡的有关知识解释合成氨生产中采用的的适宜条件：</a:t>
            </a:r>
          </a:p>
          <a:p>
            <a:pPr algn="just">
              <a:spcBef>
                <a:spcPct val="10000"/>
              </a:spcBef>
            </a:pPr>
            <a:r>
              <a:rPr lang="zh-CN" altLang="en-US" sz="4000">
                <a:solidFill>
                  <a:schemeClr val="tx1"/>
                </a:solidFill>
              </a:rPr>
              <a:t>  </a:t>
            </a:r>
            <a:r>
              <a:rPr lang="en-US" altLang="zh-CN" sz="4000">
                <a:solidFill>
                  <a:schemeClr val="tx1"/>
                </a:solidFill>
              </a:rPr>
              <a:t>N</a:t>
            </a:r>
            <a:r>
              <a:rPr lang="en-US" altLang="zh-CN" sz="4000" baseline="-25000">
                <a:solidFill>
                  <a:schemeClr val="tx1"/>
                </a:solidFill>
              </a:rPr>
              <a:t>2</a:t>
            </a:r>
            <a:r>
              <a:rPr lang="en-US" altLang="zh-CN" sz="4000">
                <a:solidFill>
                  <a:schemeClr val="tx1"/>
                </a:solidFill>
              </a:rPr>
              <a:t>(g) + 3H</a:t>
            </a:r>
            <a:r>
              <a:rPr lang="en-US" altLang="zh-CN" sz="4000" baseline="-25000">
                <a:solidFill>
                  <a:schemeClr val="tx1"/>
                </a:solidFill>
              </a:rPr>
              <a:t>2</a:t>
            </a:r>
            <a:r>
              <a:rPr lang="en-US" altLang="zh-CN" sz="4000">
                <a:solidFill>
                  <a:schemeClr val="tx1"/>
                </a:solidFill>
              </a:rPr>
              <a:t>(g)     2NH</a:t>
            </a:r>
            <a:r>
              <a:rPr lang="en-US" altLang="zh-CN" sz="4000" baseline="-25000">
                <a:solidFill>
                  <a:schemeClr val="tx1"/>
                </a:solidFill>
              </a:rPr>
              <a:t>3</a:t>
            </a:r>
            <a:r>
              <a:rPr lang="en-US" altLang="zh-CN" sz="4000">
                <a:solidFill>
                  <a:schemeClr val="tx1"/>
                </a:solidFill>
              </a:rPr>
              <a:t>(g)   </a:t>
            </a:r>
            <a:r>
              <a:rPr lang="en-US" altLang="zh-CN" sz="4000">
                <a:solidFill>
                  <a:schemeClr val="tx1"/>
                </a:solidFill>
                <a:sym typeface="Symbol" panose="05050102010706020507" pitchFamily="18" charset="2"/>
              </a:rPr>
              <a:t></a:t>
            </a:r>
            <a:r>
              <a:rPr lang="en-US" altLang="zh-CN" sz="4000" baseline="-25000">
                <a:solidFill>
                  <a:schemeClr val="tx1"/>
                </a:solidFill>
                <a:sym typeface="Symbol" panose="05050102010706020507" pitchFamily="18" charset="2"/>
              </a:rPr>
              <a:t>r</a:t>
            </a:r>
            <a:r>
              <a:rPr lang="en-US" altLang="zh-CN" sz="4000" i="1">
                <a:solidFill>
                  <a:schemeClr val="tx1"/>
                </a:solidFill>
                <a:sym typeface="Symbol" panose="05050102010706020507" pitchFamily="18" charset="2"/>
              </a:rPr>
              <a:t>H</a:t>
            </a:r>
            <a:r>
              <a:rPr lang="en-US" altLang="zh-CN" sz="4000" baseline="-25000">
                <a:solidFill>
                  <a:schemeClr val="tx1"/>
                </a:solidFill>
                <a:sym typeface="Symbol" panose="05050102010706020507" pitchFamily="18" charset="2"/>
              </a:rPr>
              <a:t>m</a:t>
            </a:r>
            <a:r>
              <a:rPr lang="en-US" altLang="zh-CN" sz="4000" baseline="30000">
                <a:solidFill>
                  <a:schemeClr val="tx1"/>
                </a:solidFill>
                <a:latin typeface="Arial Unicode MS" pitchFamily="34" charset="-122"/>
                <a:ea typeface="Arial Unicode MS" pitchFamily="34" charset="-122"/>
                <a:sym typeface="Symbol" panose="05050102010706020507" pitchFamily="18" charset="2"/>
              </a:rPr>
              <a:t>Ɵ</a:t>
            </a:r>
            <a:r>
              <a:rPr lang="en-US" altLang="zh-CN" sz="4000">
                <a:solidFill>
                  <a:schemeClr val="tx1"/>
                </a:solidFill>
                <a:sym typeface="Symbol" panose="05050102010706020507" pitchFamily="18" charset="2"/>
              </a:rPr>
              <a:t> &lt; 0</a:t>
            </a:r>
            <a:endParaRPr lang="en-US" altLang="zh-CN" sz="4000">
              <a:solidFill>
                <a:schemeClr val="tx1"/>
              </a:solidFill>
            </a:endParaRPr>
          </a:p>
          <a:p>
            <a:pPr algn="just">
              <a:spcBef>
                <a:spcPct val="10000"/>
              </a:spcBef>
            </a:pPr>
            <a:r>
              <a:rPr lang="en-US" altLang="zh-CN" sz="4000">
                <a:solidFill>
                  <a:schemeClr val="tx1"/>
                </a:solidFill>
              </a:rPr>
              <a:t>①</a:t>
            </a:r>
            <a:r>
              <a:rPr lang="zh-CN" altLang="en-US" sz="4000">
                <a:solidFill>
                  <a:schemeClr val="tx1"/>
                </a:solidFill>
              </a:rPr>
              <a:t>温度为</a:t>
            </a:r>
            <a:r>
              <a:rPr lang="en-US" altLang="zh-CN" sz="4000">
                <a:solidFill>
                  <a:schemeClr val="tx1"/>
                </a:solidFill>
              </a:rPr>
              <a:t>500 </a:t>
            </a:r>
            <a:r>
              <a:rPr lang="en-US" altLang="zh-CN" sz="4000">
                <a:solidFill>
                  <a:schemeClr val="tx1"/>
                </a:solidFill>
                <a:sym typeface="Symbol" panose="05050102010706020507" pitchFamily="18" charset="2"/>
              </a:rPr>
              <a:t>C</a:t>
            </a:r>
            <a:r>
              <a:rPr lang="zh-CN" altLang="en-US" sz="4000">
                <a:solidFill>
                  <a:schemeClr val="tx1"/>
                </a:solidFill>
              </a:rPr>
              <a:t>左右；</a:t>
            </a:r>
          </a:p>
          <a:p>
            <a:pPr algn="just">
              <a:spcBef>
                <a:spcPct val="10000"/>
              </a:spcBef>
            </a:pPr>
            <a:r>
              <a:rPr lang="zh-CN" altLang="en-US" sz="4000">
                <a:solidFill>
                  <a:schemeClr val="tx1"/>
                </a:solidFill>
              </a:rPr>
              <a:t>②压强为</a:t>
            </a:r>
            <a:r>
              <a:rPr lang="en-US" altLang="zh-CN" sz="4000">
                <a:solidFill>
                  <a:schemeClr val="tx1"/>
                </a:solidFill>
              </a:rPr>
              <a:t>20 </a:t>
            </a:r>
            <a:r>
              <a:rPr lang="zh-CN" altLang="en-US" sz="4000">
                <a:solidFill>
                  <a:schemeClr val="tx1"/>
                </a:solidFill>
              </a:rPr>
              <a:t>～</a:t>
            </a:r>
            <a:r>
              <a:rPr lang="en-US" altLang="zh-CN" sz="4000">
                <a:solidFill>
                  <a:schemeClr val="tx1"/>
                </a:solidFill>
              </a:rPr>
              <a:t>50 MPa</a:t>
            </a:r>
            <a:r>
              <a:rPr lang="zh-CN" altLang="en-US" sz="4000">
                <a:solidFill>
                  <a:schemeClr val="tx1"/>
                </a:solidFill>
              </a:rPr>
              <a:t>；</a:t>
            </a:r>
          </a:p>
          <a:p>
            <a:pPr algn="just">
              <a:spcBef>
                <a:spcPct val="10000"/>
              </a:spcBef>
            </a:pPr>
            <a:r>
              <a:rPr lang="zh-CN" altLang="en-US" sz="4000">
                <a:solidFill>
                  <a:schemeClr val="tx1"/>
                </a:solidFill>
              </a:rPr>
              <a:t>③使用以铁为主体的多成分催化剂</a:t>
            </a:r>
            <a:r>
              <a:rPr lang="en-US" altLang="zh-CN" sz="4000">
                <a:solidFill>
                  <a:schemeClr val="tx1"/>
                </a:solidFill>
              </a:rPr>
              <a:t>(</a:t>
            </a:r>
            <a:r>
              <a:rPr lang="zh-CN" altLang="en-US" sz="4000">
                <a:solidFill>
                  <a:schemeClr val="tx1"/>
                </a:solidFill>
              </a:rPr>
              <a:t>称为铁触媒</a:t>
            </a:r>
            <a:r>
              <a:rPr lang="en-US" altLang="zh-CN" sz="4000">
                <a:solidFill>
                  <a:schemeClr val="tx1"/>
                </a:solidFill>
              </a:rPr>
              <a:t>)</a:t>
            </a:r>
            <a:r>
              <a:rPr lang="zh-CN" altLang="en-US" sz="4000">
                <a:solidFill>
                  <a:schemeClr val="tx1"/>
                </a:solidFill>
              </a:rPr>
              <a:t>。</a:t>
            </a:r>
          </a:p>
        </p:txBody>
      </p:sp>
      <p:sp>
        <p:nvSpPr>
          <p:cNvPr id="343044" name="Text Box 4">
            <a:extLst>
              <a:ext uri="{FF2B5EF4-FFF2-40B4-BE49-F238E27FC236}">
                <a16:creationId xmlns:a16="http://schemas.microsoft.com/office/drawing/2014/main" id="{99835461-3224-4F6B-B6AC-77142E0E2BC1}"/>
              </a:ext>
            </a:extLst>
          </p:cNvPr>
          <p:cNvSpPr txBox="1">
            <a:spLocks noChangeArrowheads="1"/>
          </p:cNvSpPr>
          <p:nvPr/>
        </p:nvSpPr>
        <p:spPr bwMode="auto">
          <a:xfrm>
            <a:off x="441325" y="5897563"/>
            <a:ext cx="8785225"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53" tIns="48976" rIns="97953" bIns="48976">
            <a:spAutoFit/>
          </a:bodyPr>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50000"/>
              </a:spcBef>
            </a:pPr>
            <a:r>
              <a:rPr lang="zh-CN" altLang="en-US" sz="4000">
                <a:latin typeface="楷体_GB2312" pitchFamily="49" charset="-122"/>
                <a:ea typeface="楷体_GB2312" pitchFamily="49" charset="-122"/>
              </a:rPr>
              <a:t>说明：③ </a:t>
            </a:r>
            <a:r>
              <a:rPr lang="zh-CN" altLang="en-US" sz="4000">
                <a:ea typeface="楷体_GB2312" pitchFamily="49" charset="-122"/>
              </a:rPr>
              <a:t>加入催化剂，加快反应速率，缩短达平衡时间。</a:t>
            </a:r>
          </a:p>
        </p:txBody>
      </p:sp>
      <p:graphicFrame>
        <p:nvGraphicFramePr>
          <p:cNvPr id="343045" name="Object 5">
            <a:extLst>
              <a:ext uri="{FF2B5EF4-FFF2-40B4-BE49-F238E27FC236}">
                <a16:creationId xmlns:a16="http://schemas.microsoft.com/office/drawing/2014/main" id="{2058C387-9FF2-44BD-A313-9668306EC40E}"/>
              </a:ext>
            </a:extLst>
          </p:cNvPr>
          <p:cNvGraphicFramePr>
            <a:graphicFrameLocks noChangeAspect="1"/>
          </p:cNvGraphicFramePr>
          <p:nvPr/>
        </p:nvGraphicFramePr>
        <p:xfrm>
          <a:off x="3683000" y="2801938"/>
          <a:ext cx="576263" cy="457200"/>
        </p:xfrm>
        <a:graphic>
          <a:graphicData uri="http://schemas.openxmlformats.org/presentationml/2006/ole">
            <mc:AlternateContent xmlns:mc="http://schemas.openxmlformats.org/markup-compatibility/2006">
              <mc:Choice xmlns:v="urn:schemas-microsoft-com:vml" Requires="v">
                <p:oleObj spid="_x0000_s343046" name="CS ChemDraw Drawing" r:id="rId3" imgW="792360" imgH="167400" progId="ChemDraw.Document.5.0">
                  <p:embed/>
                </p:oleObj>
              </mc:Choice>
              <mc:Fallback>
                <p:oleObj name="CS ChemDraw Drawing" r:id="rId3" imgW="792360" imgH="167400" progId="ChemDraw.Document.5.0">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3000" y="2801938"/>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3044"/>
                                        </p:tgtEl>
                                        <p:attrNameLst>
                                          <p:attrName>style.visibility</p:attrName>
                                        </p:attrNameLst>
                                      </p:cBhvr>
                                      <p:to>
                                        <p:strVal val="visible"/>
                                      </p:to>
                                    </p:set>
                                    <p:animEffect transition="in" filter="blinds(horizontal)">
                                      <p:cBhvr>
                                        <p:cTn id="7" dur="500"/>
                                        <p:tgtEl>
                                          <p:spTgt spid="343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3">
            <a:extLst>
              <a:ext uri="{FF2B5EF4-FFF2-40B4-BE49-F238E27FC236}">
                <a16:creationId xmlns:a16="http://schemas.microsoft.com/office/drawing/2014/main" id="{6ADD0C2B-76AF-4023-B069-738F5AD43B19}"/>
              </a:ext>
            </a:extLst>
          </p:cNvPr>
          <p:cNvSpPr>
            <a:spLocks noGrp="1"/>
          </p:cNvSpPr>
          <p:nvPr>
            <p:ph type="ftr" sz="quarter" idx="10"/>
          </p:nvPr>
        </p:nvSpPr>
        <p:spPr/>
        <p:txBody>
          <a:bodyPr/>
          <a:lstStyle/>
          <a:p>
            <a:fld id="{0089E719-9882-4583-9E20-7D8C2EF79B40}" type="slidenum">
              <a:rPr lang="en-US" altLang="zh-CN"/>
              <a:pPr/>
              <a:t>42</a:t>
            </a:fld>
            <a:endParaRPr lang="en-US" altLang="zh-CN"/>
          </a:p>
        </p:txBody>
      </p:sp>
      <p:sp>
        <p:nvSpPr>
          <p:cNvPr id="344067" name="Rectangle 3">
            <a:extLst>
              <a:ext uri="{FF2B5EF4-FFF2-40B4-BE49-F238E27FC236}">
                <a16:creationId xmlns:a16="http://schemas.microsoft.com/office/drawing/2014/main" id="{EAEDDDC1-1A78-4708-9097-AD54450F878E}"/>
              </a:ext>
            </a:extLst>
          </p:cNvPr>
          <p:cNvSpPr>
            <a:spLocks noGrp="1" noChangeArrowheads="1"/>
          </p:cNvSpPr>
          <p:nvPr>
            <p:ph type="body" idx="1"/>
          </p:nvPr>
        </p:nvSpPr>
        <p:spPr>
          <a:xfrm>
            <a:off x="225425" y="354013"/>
            <a:ext cx="8858250" cy="6480175"/>
          </a:xfrm>
        </p:spPr>
        <p:txBody>
          <a:bodyPr/>
          <a:lstStyle/>
          <a:p>
            <a:pPr algn="just">
              <a:lnSpc>
                <a:spcPct val="105000"/>
              </a:lnSpc>
            </a:pPr>
            <a:r>
              <a:rPr lang="zh-CN" altLang="en-US" sz="4000">
                <a:solidFill>
                  <a:schemeClr val="tx1"/>
                </a:solidFill>
              </a:rPr>
              <a:t>说明：</a:t>
            </a:r>
          </a:p>
          <a:p>
            <a:pPr algn="just">
              <a:lnSpc>
                <a:spcPct val="105000"/>
              </a:lnSpc>
            </a:pPr>
            <a:r>
              <a:rPr lang="zh-CN" altLang="en-US" sz="4000">
                <a:solidFill>
                  <a:schemeClr val="tx1"/>
                </a:solidFill>
              </a:rPr>
              <a:t>① 选择合成氨温度为</a:t>
            </a:r>
            <a:r>
              <a:rPr lang="en-US" altLang="zh-CN" sz="4000">
                <a:solidFill>
                  <a:schemeClr val="tx1"/>
                </a:solidFill>
              </a:rPr>
              <a:t>500 </a:t>
            </a:r>
            <a:r>
              <a:rPr lang="en-US" altLang="zh-CN" sz="4000">
                <a:solidFill>
                  <a:schemeClr val="tx1"/>
                </a:solidFill>
                <a:sym typeface="Symbol" panose="05050102010706020507" pitchFamily="18" charset="2"/>
              </a:rPr>
              <a:t>C</a:t>
            </a:r>
            <a:r>
              <a:rPr lang="zh-CN" altLang="en-US" sz="4000">
                <a:solidFill>
                  <a:schemeClr val="tx1"/>
                </a:solidFill>
              </a:rPr>
              <a:t>的原因：</a:t>
            </a:r>
          </a:p>
          <a:p>
            <a:pPr algn="just">
              <a:lnSpc>
                <a:spcPct val="105000"/>
              </a:lnSpc>
            </a:pPr>
            <a:r>
              <a:rPr lang="en-US" altLang="zh-CN" sz="4000">
                <a:solidFill>
                  <a:schemeClr val="tx1"/>
                </a:solidFill>
              </a:rPr>
              <a:t>a. </a:t>
            </a:r>
            <a:r>
              <a:rPr lang="zh-CN" altLang="en-US" sz="4000">
                <a:solidFill>
                  <a:schemeClr val="tx1"/>
                </a:solidFill>
              </a:rPr>
              <a:t>温度高时，虽然能增大合成</a:t>
            </a:r>
            <a:r>
              <a:rPr lang="en-US" altLang="zh-CN" sz="4000">
                <a:solidFill>
                  <a:schemeClr val="tx1"/>
                </a:solidFill>
              </a:rPr>
              <a:t>NH</a:t>
            </a:r>
            <a:r>
              <a:rPr lang="en-US" altLang="zh-CN" sz="4000" baseline="-25000">
                <a:solidFill>
                  <a:schemeClr val="tx1"/>
                </a:solidFill>
              </a:rPr>
              <a:t>3</a:t>
            </a:r>
            <a:r>
              <a:rPr lang="zh-CN" altLang="en-US" sz="4000">
                <a:solidFill>
                  <a:schemeClr val="tx1"/>
                </a:solidFill>
              </a:rPr>
              <a:t>的反应速率，但温度越高越会使平衡向逆反应方向移动，越不利于</a:t>
            </a:r>
            <a:r>
              <a:rPr lang="en-US" altLang="zh-CN" sz="4000">
                <a:solidFill>
                  <a:schemeClr val="tx1"/>
                </a:solidFill>
              </a:rPr>
              <a:t>NH</a:t>
            </a:r>
            <a:r>
              <a:rPr lang="en-US" altLang="zh-CN" sz="4000" baseline="-25000">
                <a:solidFill>
                  <a:schemeClr val="tx1"/>
                </a:solidFill>
              </a:rPr>
              <a:t>3</a:t>
            </a:r>
            <a:r>
              <a:rPr lang="zh-CN" altLang="en-US" sz="4000">
                <a:solidFill>
                  <a:schemeClr val="tx1"/>
                </a:solidFill>
              </a:rPr>
              <a:t>的合成；温度低时，虽有利于平衡向合成</a:t>
            </a:r>
            <a:r>
              <a:rPr lang="en-US" altLang="zh-CN" sz="4000">
                <a:solidFill>
                  <a:schemeClr val="tx1"/>
                </a:solidFill>
              </a:rPr>
              <a:t>NH</a:t>
            </a:r>
            <a:r>
              <a:rPr lang="en-US" altLang="zh-CN" sz="4000" baseline="-25000">
                <a:solidFill>
                  <a:schemeClr val="tx1"/>
                </a:solidFill>
              </a:rPr>
              <a:t>3</a:t>
            </a:r>
            <a:r>
              <a:rPr lang="zh-CN" altLang="en-US" sz="4000">
                <a:solidFill>
                  <a:schemeClr val="tx1"/>
                </a:solidFill>
              </a:rPr>
              <a:t>的方向移动，但反应速率太小，达到平衡所需的时间太长。</a:t>
            </a:r>
          </a:p>
          <a:p>
            <a:pPr algn="just">
              <a:lnSpc>
                <a:spcPct val="105000"/>
              </a:lnSpc>
            </a:pPr>
            <a:r>
              <a:rPr lang="en-US" altLang="zh-CN" sz="4000">
                <a:solidFill>
                  <a:schemeClr val="tx1"/>
                </a:solidFill>
              </a:rPr>
              <a:t>b. </a:t>
            </a:r>
            <a:r>
              <a:rPr lang="zh-CN" altLang="en-US" sz="4000">
                <a:solidFill>
                  <a:schemeClr val="tx1"/>
                </a:solidFill>
              </a:rPr>
              <a:t>铁触媒在</a:t>
            </a:r>
            <a:r>
              <a:rPr lang="en-US" altLang="zh-CN" sz="4000">
                <a:solidFill>
                  <a:schemeClr val="tx1"/>
                </a:solidFill>
              </a:rPr>
              <a:t>500 </a:t>
            </a:r>
            <a:r>
              <a:rPr lang="en-US" altLang="zh-CN" sz="4000">
                <a:solidFill>
                  <a:schemeClr val="tx1"/>
                </a:solidFill>
                <a:sym typeface="Symbol" panose="05050102010706020507" pitchFamily="18" charset="2"/>
              </a:rPr>
              <a:t>C</a:t>
            </a:r>
            <a:r>
              <a:rPr lang="zh-CN" altLang="en-US" sz="4000">
                <a:solidFill>
                  <a:schemeClr val="tx1"/>
                </a:solidFill>
              </a:rPr>
              <a:t>左右时活性最大。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4067">
                                            <p:txEl>
                                              <p:pRg st="2" end="2"/>
                                            </p:txEl>
                                          </p:spTgt>
                                        </p:tgtEl>
                                        <p:attrNameLst>
                                          <p:attrName>style.visibility</p:attrName>
                                        </p:attrNameLst>
                                      </p:cBhvr>
                                      <p:to>
                                        <p:strVal val="visible"/>
                                      </p:to>
                                    </p:set>
                                    <p:animEffect transition="in" filter="blinds(horizontal)">
                                      <p:cBhvr>
                                        <p:cTn id="7" dur="500"/>
                                        <p:tgtEl>
                                          <p:spTgt spid="34406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4067">
                                            <p:txEl>
                                              <p:pRg st="3" end="3"/>
                                            </p:txEl>
                                          </p:spTgt>
                                        </p:tgtEl>
                                        <p:attrNameLst>
                                          <p:attrName>style.visibility</p:attrName>
                                        </p:attrNameLst>
                                      </p:cBhvr>
                                      <p:to>
                                        <p:strVal val="visible"/>
                                      </p:to>
                                    </p:set>
                                    <p:animEffect transition="in" filter="blinds(horizontal)">
                                      <p:cBhvr>
                                        <p:cTn id="12" dur="500"/>
                                        <p:tgtEl>
                                          <p:spTgt spid="3440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3">
            <a:extLst>
              <a:ext uri="{FF2B5EF4-FFF2-40B4-BE49-F238E27FC236}">
                <a16:creationId xmlns:a16="http://schemas.microsoft.com/office/drawing/2014/main" id="{94DECFB6-4779-4B68-9D0E-75F74EBFE69F}"/>
              </a:ext>
            </a:extLst>
          </p:cNvPr>
          <p:cNvSpPr>
            <a:spLocks noGrp="1"/>
          </p:cNvSpPr>
          <p:nvPr>
            <p:ph type="ftr" sz="quarter" idx="10"/>
          </p:nvPr>
        </p:nvSpPr>
        <p:spPr/>
        <p:txBody>
          <a:bodyPr/>
          <a:lstStyle/>
          <a:p>
            <a:fld id="{2195EEEA-C9C6-4AC0-8B5D-D76E5E1F98BA}" type="slidenum">
              <a:rPr lang="en-US" altLang="zh-CN"/>
              <a:pPr/>
              <a:t>43</a:t>
            </a:fld>
            <a:endParaRPr lang="en-US" altLang="zh-CN"/>
          </a:p>
        </p:txBody>
      </p:sp>
      <p:sp>
        <p:nvSpPr>
          <p:cNvPr id="346115" name="Rectangle 3">
            <a:extLst>
              <a:ext uri="{FF2B5EF4-FFF2-40B4-BE49-F238E27FC236}">
                <a16:creationId xmlns:a16="http://schemas.microsoft.com/office/drawing/2014/main" id="{9C97F110-45EF-4A19-9192-07AFDFFFC1FD}"/>
              </a:ext>
            </a:extLst>
          </p:cNvPr>
          <p:cNvSpPr>
            <a:spLocks noGrp="1" noChangeArrowheads="1"/>
          </p:cNvSpPr>
          <p:nvPr>
            <p:ph type="body" idx="1"/>
          </p:nvPr>
        </p:nvSpPr>
        <p:spPr>
          <a:xfrm>
            <a:off x="225425" y="425450"/>
            <a:ext cx="8785225" cy="5040313"/>
          </a:xfrm>
        </p:spPr>
        <p:txBody>
          <a:bodyPr/>
          <a:lstStyle/>
          <a:p>
            <a:r>
              <a:rPr lang="en-US" altLang="zh-CN" sz="4400">
                <a:solidFill>
                  <a:schemeClr val="tx1"/>
                </a:solidFill>
              </a:rPr>
              <a:t>②</a:t>
            </a:r>
            <a:r>
              <a:rPr lang="zh-CN" altLang="en-US" sz="4400">
                <a:solidFill>
                  <a:schemeClr val="tx1"/>
                </a:solidFill>
              </a:rPr>
              <a:t>选择合成氨压强为</a:t>
            </a:r>
            <a:r>
              <a:rPr lang="en-US" altLang="zh-CN" sz="4400">
                <a:solidFill>
                  <a:schemeClr val="tx1"/>
                </a:solidFill>
              </a:rPr>
              <a:t>20 </a:t>
            </a:r>
            <a:r>
              <a:rPr lang="zh-CN" altLang="en-US" sz="4400">
                <a:solidFill>
                  <a:schemeClr val="tx1"/>
                </a:solidFill>
              </a:rPr>
              <a:t>～</a:t>
            </a:r>
            <a:r>
              <a:rPr lang="en-US" altLang="zh-CN" sz="4400">
                <a:solidFill>
                  <a:schemeClr val="tx1"/>
                </a:solidFill>
              </a:rPr>
              <a:t>50 MPa</a:t>
            </a:r>
            <a:r>
              <a:rPr lang="zh-CN" altLang="en-US" sz="4400">
                <a:solidFill>
                  <a:schemeClr val="tx1"/>
                </a:solidFill>
              </a:rPr>
              <a:t>的原因：</a:t>
            </a:r>
          </a:p>
          <a:p>
            <a:pPr algn="just"/>
            <a:r>
              <a:rPr lang="zh-CN" altLang="en-US" sz="4400">
                <a:solidFill>
                  <a:schemeClr val="tx1"/>
                </a:solidFill>
              </a:rPr>
              <a:t>       压强增大时，既能提高合成氨的反应速率，又能使平衡向合成氨的方向移动，但压强大时，对设备的要求和技术操作的要求就高，消耗的动力也大。</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3">
            <a:extLst>
              <a:ext uri="{FF2B5EF4-FFF2-40B4-BE49-F238E27FC236}">
                <a16:creationId xmlns:a16="http://schemas.microsoft.com/office/drawing/2014/main" id="{9435236D-DF89-4DBC-924E-C5BDA89EB669}"/>
              </a:ext>
            </a:extLst>
          </p:cNvPr>
          <p:cNvSpPr>
            <a:spLocks noGrp="1"/>
          </p:cNvSpPr>
          <p:nvPr>
            <p:ph type="ftr" sz="quarter" idx="10"/>
          </p:nvPr>
        </p:nvSpPr>
        <p:spPr/>
        <p:txBody>
          <a:bodyPr/>
          <a:lstStyle/>
          <a:p>
            <a:fld id="{07F1B4BD-7E50-416F-BA67-3723BA176672}" type="slidenum">
              <a:rPr lang="en-US" altLang="zh-CN"/>
              <a:pPr/>
              <a:t>44</a:t>
            </a:fld>
            <a:endParaRPr lang="en-US" altLang="zh-CN"/>
          </a:p>
        </p:txBody>
      </p:sp>
      <p:sp>
        <p:nvSpPr>
          <p:cNvPr id="345091" name="Rectangle 3">
            <a:extLst>
              <a:ext uri="{FF2B5EF4-FFF2-40B4-BE49-F238E27FC236}">
                <a16:creationId xmlns:a16="http://schemas.microsoft.com/office/drawing/2014/main" id="{F4051022-49BE-4D7B-93BD-9FD706C8D70F}"/>
              </a:ext>
            </a:extLst>
          </p:cNvPr>
          <p:cNvSpPr>
            <a:spLocks noGrp="1" noChangeArrowheads="1"/>
          </p:cNvSpPr>
          <p:nvPr>
            <p:ph type="body" idx="1"/>
          </p:nvPr>
        </p:nvSpPr>
        <p:spPr>
          <a:xfrm>
            <a:off x="153988" y="280988"/>
            <a:ext cx="9001125" cy="6696075"/>
          </a:xfrm>
        </p:spPr>
        <p:txBody>
          <a:bodyPr/>
          <a:lstStyle/>
          <a:p>
            <a:pPr algn="just"/>
            <a:r>
              <a:rPr lang="zh-CN" altLang="en-US" sz="4000">
                <a:solidFill>
                  <a:schemeClr val="tx1"/>
                </a:solidFill>
              </a:rPr>
              <a:t>另外，在合成氨生产中同时采取的措施：</a:t>
            </a:r>
          </a:p>
          <a:p>
            <a:pPr algn="just"/>
            <a:r>
              <a:rPr lang="zh-CN" altLang="en-US" sz="4000">
                <a:solidFill>
                  <a:schemeClr val="tx1"/>
                </a:solidFill>
              </a:rPr>
              <a:t>①将生成的氨及时从平衡混合气体中分离出去，未反应的</a:t>
            </a:r>
            <a:r>
              <a:rPr lang="en-US" altLang="zh-CN" sz="4000">
                <a:solidFill>
                  <a:schemeClr val="tx1"/>
                </a:solidFill>
              </a:rPr>
              <a:t>N</a:t>
            </a:r>
            <a:r>
              <a:rPr lang="en-US" altLang="zh-CN" sz="4000" baseline="-25000">
                <a:solidFill>
                  <a:schemeClr val="tx1"/>
                </a:solidFill>
              </a:rPr>
              <a:t>2</a:t>
            </a:r>
            <a:r>
              <a:rPr lang="zh-CN" altLang="en-US" sz="4000">
                <a:solidFill>
                  <a:schemeClr val="tx1"/>
                </a:solidFill>
              </a:rPr>
              <a:t>、</a:t>
            </a:r>
            <a:r>
              <a:rPr lang="en-US" altLang="zh-CN" sz="4000">
                <a:solidFill>
                  <a:schemeClr val="tx1"/>
                </a:solidFill>
              </a:rPr>
              <a:t>H</a:t>
            </a:r>
            <a:r>
              <a:rPr lang="en-US" altLang="zh-CN" sz="4000" baseline="-25000">
                <a:solidFill>
                  <a:schemeClr val="tx1"/>
                </a:solidFill>
              </a:rPr>
              <a:t>2</a:t>
            </a:r>
            <a:r>
              <a:rPr lang="zh-CN" altLang="en-US" sz="4000">
                <a:solidFill>
                  <a:schemeClr val="tx1"/>
                </a:solidFill>
              </a:rPr>
              <a:t>重新送回合成塔中进行循环操作，使平衡向合成氨的方向移动，以提高</a:t>
            </a:r>
            <a:r>
              <a:rPr lang="en-US" altLang="zh-CN" sz="4000">
                <a:solidFill>
                  <a:schemeClr val="tx1"/>
                </a:solidFill>
              </a:rPr>
              <a:t>N</a:t>
            </a:r>
            <a:r>
              <a:rPr lang="en-US" altLang="zh-CN" sz="4000" baseline="-25000">
                <a:solidFill>
                  <a:schemeClr val="tx1"/>
                </a:solidFill>
              </a:rPr>
              <a:t>2</a:t>
            </a:r>
            <a:r>
              <a:rPr lang="zh-CN" altLang="en-US" sz="4000">
                <a:solidFill>
                  <a:schemeClr val="tx1"/>
                </a:solidFill>
              </a:rPr>
              <a:t>和</a:t>
            </a:r>
            <a:r>
              <a:rPr lang="en-US" altLang="zh-CN" sz="4000">
                <a:solidFill>
                  <a:schemeClr val="tx1"/>
                </a:solidFill>
              </a:rPr>
              <a:t>H</a:t>
            </a:r>
            <a:r>
              <a:rPr lang="en-US" altLang="zh-CN" sz="4000" baseline="-25000">
                <a:solidFill>
                  <a:schemeClr val="tx1"/>
                </a:solidFill>
              </a:rPr>
              <a:t>2</a:t>
            </a:r>
            <a:r>
              <a:rPr lang="zh-CN" altLang="en-US" sz="4000">
                <a:solidFill>
                  <a:schemeClr val="tx1"/>
                </a:solidFill>
              </a:rPr>
              <a:t>的转化率；</a:t>
            </a:r>
          </a:p>
          <a:p>
            <a:pPr algn="just"/>
            <a:r>
              <a:rPr lang="zh-CN" altLang="en-US" sz="4000">
                <a:solidFill>
                  <a:schemeClr val="tx1"/>
                </a:solidFill>
              </a:rPr>
              <a:t>②不断向循环气体中补充</a:t>
            </a:r>
            <a:r>
              <a:rPr lang="en-US" altLang="zh-CN" sz="4000">
                <a:solidFill>
                  <a:schemeClr val="tx1"/>
                </a:solidFill>
              </a:rPr>
              <a:t>N</a:t>
            </a:r>
            <a:r>
              <a:rPr lang="en-US" altLang="zh-CN" sz="4000" baseline="-25000">
                <a:solidFill>
                  <a:schemeClr val="tx1"/>
                </a:solidFill>
              </a:rPr>
              <a:t>2</a:t>
            </a:r>
            <a:r>
              <a:rPr lang="zh-CN" altLang="en-US" sz="4000">
                <a:solidFill>
                  <a:schemeClr val="tx1"/>
                </a:solidFill>
              </a:rPr>
              <a:t>、</a:t>
            </a:r>
            <a:r>
              <a:rPr lang="en-US" altLang="zh-CN" sz="4000">
                <a:solidFill>
                  <a:schemeClr val="tx1"/>
                </a:solidFill>
              </a:rPr>
              <a:t>H</a:t>
            </a:r>
            <a:r>
              <a:rPr lang="en-US" altLang="zh-CN" sz="4000" baseline="-25000">
                <a:solidFill>
                  <a:schemeClr val="tx1"/>
                </a:solidFill>
              </a:rPr>
              <a:t>2</a:t>
            </a:r>
            <a:r>
              <a:rPr lang="zh-CN" altLang="en-US" sz="4000">
                <a:solidFill>
                  <a:schemeClr val="tx1"/>
                </a:solidFill>
              </a:rPr>
              <a:t>，以提高反应物的浓度；</a:t>
            </a:r>
          </a:p>
          <a:p>
            <a:pPr algn="just"/>
            <a:r>
              <a:rPr lang="zh-CN" altLang="en-US" sz="4000">
                <a:solidFill>
                  <a:schemeClr val="tx1"/>
                </a:solidFill>
              </a:rPr>
              <a:t>③加入过量的</a:t>
            </a:r>
            <a:r>
              <a:rPr lang="en-US" altLang="zh-CN" sz="4000">
                <a:solidFill>
                  <a:schemeClr val="tx1"/>
                </a:solidFill>
              </a:rPr>
              <a:t>N</a:t>
            </a:r>
            <a:r>
              <a:rPr lang="en-US" altLang="zh-CN" sz="4000" baseline="-25000">
                <a:solidFill>
                  <a:schemeClr val="tx1"/>
                </a:solidFill>
              </a:rPr>
              <a:t>2</a:t>
            </a:r>
            <a:r>
              <a:rPr lang="zh-CN" altLang="en-US" sz="4000">
                <a:solidFill>
                  <a:schemeClr val="tx1"/>
                </a:solidFill>
              </a:rPr>
              <a:t>，使成本较高的</a:t>
            </a:r>
            <a:r>
              <a:rPr lang="en-US" altLang="zh-CN" sz="4000">
                <a:solidFill>
                  <a:schemeClr val="tx1"/>
                </a:solidFill>
              </a:rPr>
              <a:t>H</a:t>
            </a:r>
            <a:r>
              <a:rPr lang="en-US" altLang="zh-CN" sz="4000" baseline="-25000">
                <a:solidFill>
                  <a:schemeClr val="tx1"/>
                </a:solidFill>
              </a:rPr>
              <a:t>2</a:t>
            </a:r>
            <a:r>
              <a:rPr lang="zh-CN" altLang="en-US" sz="4000">
                <a:solidFill>
                  <a:schemeClr val="tx1"/>
                </a:solidFill>
              </a:rPr>
              <a:t>得以充分利用。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5091">
                                            <p:txEl>
                                              <p:pRg st="1" end="1"/>
                                            </p:txEl>
                                          </p:spTgt>
                                        </p:tgtEl>
                                        <p:attrNameLst>
                                          <p:attrName>style.visibility</p:attrName>
                                        </p:attrNameLst>
                                      </p:cBhvr>
                                      <p:to>
                                        <p:strVal val="visible"/>
                                      </p:to>
                                    </p:set>
                                    <p:animEffect transition="in" filter="blinds(horizontal)">
                                      <p:cBhvr>
                                        <p:cTn id="7" dur="500"/>
                                        <p:tgtEl>
                                          <p:spTgt spid="3450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5091">
                                            <p:txEl>
                                              <p:pRg st="2" end="2"/>
                                            </p:txEl>
                                          </p:spTgt>
                                        </p:tgtEl>
                                        <p:attrNameLst>
                                          <p:attrName>style.visibility</p:attrName>
                                        </p:attrNameLst>
                                      </p:cBhvr>
                                      <p:to>
                                        <p:strVal val="visible"/>
                                      </p:to>
                                    </p:set>
                                    <p:animEffect transition="in" filter="blinds(horizontal)">
                                      <p:cBhvr>
                                        <p:cTn id="12" dur="500"/>
                                        <p:tgtEl>
                                          <p:spTgt spid="3450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45091">
                                            <p:txEl>
                                              <p:pRg st="3" end="3"/>
                                            </p:txEl>
                                          </p:spTgt>
                                        </p:tgtEl>
                                        <p:attrNameLst>
                                          <p:attrName>style.visibility</p:attrName>
                                        </p:attrNameLst>
                                      </p:cBhvr>
                                      <p:to>
                                        <p:strVal val="visible"/>
                                      </p:to>
                                    </p:set>
                                    <p:animEffect transition="in" filter="blinds(horizontal)">
                                      <p:cBhvr>
                                        <p:cTn id="17" dur="500"/>
                                        <p:tgtEl>
                                          <p:spTgt spid="3450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页脚占位符 3">
            <a:extLst>
              <a:ext uri="{FF2B5EF4-FFF2-40B4-BE49-F238E27FC236}">
                <a16:creationId xmlns:a16="http://schemas.microsoft.com/office/drawing/2014/main" id="{44F738D8-E3A8-404B-B7BC-718BF25475E7}"/>
              </a:ext>
            </a:extLst>
          </p:cNvPr>
          <p:cNvSpPr>
            <a:spLocks noGrp="1"/>
          </p:cNvSpPr>
          <p:nvPr>
            <p:ph type="ftr" sz="quarter" idx="10"/>
          </p:nvPr>
        </p:nvSpPr>
        <p:spPr/>
        <p:txBody>
          <a:bodyPr/>
          <a:lstStyle/>
          <a:p>
            <a:fld id="{002546C6-DD4D-4DEC-8969-1962CEEF3C8E}" type="slidenum">
              <a:rPr lang="en-US" altLang="zh-CN"/>
              <a:pPr/>
              <a:t>5</a:t>
            </a:fld>
            <a:endParaRPr lang="en-US" altLang="zh-CN"/>
          </a:p>
        </p:txBody>
      </p:sp>
      <p:sp>
        <p:nvSpPr>
          <p:cNvPr id="403458" name="Rectangle 2">
            <a:extLst>
              <a:ext uri="{FF2B5EF4-FFF2-40B4-BE49-F238E27FC236}">
                <a16:creationId xmlns:a16="http://schemas.microsoft.com/office/drawing/2014/main" id="{7D157558-870D-455B-93B7-53111BB1C0B8}"/>
              </a:ext>
            </a:extLst>
          </p:cNvPr>
          <p:cNvSpPr>
            <a:spLocks noGrp="1" noChangeArrowheads="1"/>
          </p:cNvSpPr>
          <p:nvPr>
            <p:ph type="body" idx="1"/>
          </p:nvPr>
        </p:nvSpPr>
        <p:spPr>
          <a:xfrm>
            <a:off x="369888" y="2586038"/>
            <a:ext cx="8929687" cy="719137"/>
          </a:xfrm>
        </p:spPr>
        <p:txBody>
          <a:bodyPr/>
          <a:lstStyle/>
          <a:p>
            <a:pPr algn="just">
              <a:lnSpc>
                <a:spcPct val="90000"/>
              </a:lnSpc>
            </a:pPr>
            <a:r>
              <a:rPr lang="zh-CN" altLang="en-US" sz="4000">
                <a:solidFill>
                  <a:schemeClr val="tx1"/>
                </a:solidFill>
              </a:rPr>
              <a:t>当化学反应处于平衡状态时，</a:t>
            </a:r>
            <a:r>
              <a:rPr lang="zh-CN" altLang="en-US" sz="4000">
                <a:solidFill>
                  <a:schemeClr val="tx1"/>
                </a:solidFill>
                <a:sym typeface="Symbol" panose="05050102010706020507" pitchFamily="18" charset="2"/>
              </a:rPr>
              <a:t></a:t>
            </a:r>
            <a:r>
              <a:rPr lang="en-US" altLang="zh-CN" sz="4000" baseline="-30000">
                <a:solidFill>
                  <a:schemeClr val="tx1"/>
                </a:solidFill>
              </a:rPr>
              <a:t>r</a:t>
            </a:r>
            <a:r>
              <a:rPr lang="en-US" altLang="zh-CN" sz="4000" i="1">
                <a:solidFill>
                  <a:schemeClr val="tx1"/>
                </a:solidFill>
              </a:rPr>
              <a:t>G</a:t>
            </a:r>
            <a:r>
              <a:rPr lang="en-US" altLang="zh-CN" sz="4000" baseline="-30000">
                <a:solidFill>
                  <a:schemeClr val="tx1"/>
                </a:solidFill>
              </a:rPr>
              <a:t>m</a:t>
            </a:r>
            <a:r>
              <a:rPr lang="en-US" altLang="zh-CN" sz="4000">
                <a:solidFill>
                  <a:schemeClr val="tx1"/>
                </a:solidFill>
              </a:rPr>
              <a:t> = 0,   </a:t>
            </a:r>
          </a:p>
        </p:txBody>
      </p:sp>
      <p:sp>
        <p:nvSpPr>
          <p:cNvPr id="403459" name="Rectangle 3">
            <a:extLst>
              <a:ext uri="{FF2B5EF4-FFF2-40B4-BE49-F238E27FC236}">
                <a16:creationId xmlns:a16="http://schemas.microsoft.com/office/drawing/2014/main" id="{2A905092-EF09-41FB-88A9-862679593040}"/>
              </a:ext>
            </a:extLst>
          </p:cNvPr>
          <p:cNvSpPr>
            <a:spLocks noChangeArrowheads="1"/>
          </p:cNvSpPr>
          <p:nvPr/>
        </p:nvSpPr>
        <p:spPr bwMode="auto">
          <a:xfrm>
            <a:off x="1233488" y="5394325"/>
            <a:ext cx="6842125" cy="7683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69" tIns="48984" rIns="97969" bIns="48984">
            <a:spAutoFit/>
          </a:bodyPr>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marL="490538"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marL="979488"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marL="147002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marL="19589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marL="24161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8733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3305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877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4400">
                <a:solidFill>
                  <a:srgbClr val="0000FF"/>
                </a:solidFill>
                <a:ea typeface="楷体_GB2312" pitchFamily="49" charset="-122"/>
                <a:cs typeface="Times New Roman" panose="02020603050405020304" pitchFamily="18" charset="0"/>
              </a:rPr>
              <a:t></a:t>
            </a:r>
            <a:r>
              <a:rPr lang="en-US" altLang="zh-CN" sz="4400" baseline="-25000">
                <a:solidFill>
                  <a:srgbClr val="0000FF"/>
                </a:solidFill>
                <a:ea typeface="楷体_GB2312" pitchFamily="49" charset="-122"/>
                <a:cs typeface="Times New Roman" panose="02020603050405020304" pitchFamily="18" charset="0"/>
              </a:rPr>
              <a:t>r</a:t>
            </a:r>
            <a:r>
              <a:rPr lang="en-US" altLang="zh-CN" sz="4400" i="1">
                <a:solidFill>
                  <a:srgbClr val="0000FF"/>
                </a:solidFill>
                <a:ea typeface="楷体_GB2312" pitchFamily="49" charset="-122"/>
                <a:cs typeface="Times New Roman" panose="02020603050405020304" pitchFamily="18" charset="0"/>
              </a:rPr>
              <a:t>G</a:t>
            </a:r>
            <a:r>
              <a:rPr lang="en-US" altLang="zh-CN" sz="4400" baseline="-25000">
                <a:solidFill>
                  <a:srgbClr val="0000FF"/>
                </a:solidFill>
                <a:ea typeface="楷体_GB2312" pitchFamily="49" charset="-122"/>
                <a:cs typeface="Times New Roman" panose="02020603050405020304" pitchFamily="18" charset="0"/>
              </a:rPr>
              <a:t>m</a:t>
            </a:r>
            <a:r>
              <a:rPr lang="en-US" altLang="zh-CN" sz="4400" baseline="30000">
                <a:solidFill>
                  <a:srgbClr val="0000FF"/>
                </a:solidFill>
                <a:ea typeface="Arial Unicode MS" pitchFamily="34" charset="-122"/>
                <a:cs typeface="Times New Roman" panose="02020603050405020304" pitchFamily="18" charset="0"/>
              </a:rPr>
              <a:t>Ɵ</a:t>
            </a:r>
            <a:r>
              <a:rPr lang="en-US" altLang="zh-CN" sz="4400">
                <a:solidFill>
                  <a:srgbClr val="0000FF"/>
                </a:solidFill>
                <a:ea typeface="Arial Unicode MS" pitchFamily="34" charset="-122"/>
                <a:cs typeface="Times New Roman" panose="02020603050405020304" pitchFamily="18" charset="0"/>
              </a:rPr>
              <a:t>(</a:t>
            </a:r>
            <a:r>
              <a:rPr lang="en-US" altLang="zh-CN" sz="4400" i="1">
                <a:solidFill>
                  <a:srgbClr val="0000FF"/>
                </a:solidFill>
                <a:ea typeface="Arial Unicode MS" pitchFamily="34" charset="-122"/>
                <a:cs typeface="Times New Roman" panose="02020603050405020304" pitchFamily="18" charset="0"/>
              </a:rPr>
              <a:t>T</a:t>
            </a:r>
            <a:r>
              <a:rPr lang="en-US" altLang="zh-CN" sz="4400">
                <a:solidFill>
                  <a:srgbClr val="0000FF"/>
                </a:solidFill>
                <a:ea typeface="Arial Unicode MS" pitchFamily="34" charset="-122"/>
                <a:cs typeface="Times New Roman" panose="02020603050405020304" pitchFamily="18" charset="0"/>
              </a:rPr>
              <a:t>)</a:t>
            </a:r>
            <a:r>
              <a:rPr lang="en-US" altLang="zh-CN" sz="4400" b="0">
                <a:solidFill>
                  <a:srgbClr val="0000FF"/>
                </a:solidFill>
                <a:ea typeface="楷体_GB2312" pitchFamily="49" charset="-122"/>
                <a:cs typeface="Times New Roman" panose="02020603050405020304" pitchFamily="18" charset="0"/>
              </a:rPr>
              <a:t> </a:t>
            </a:r>
            <a:r>
              <a:rPr lang="en-US" altLang="zh-CN" sz="4400">
                <a:solidFill>
                  <a:srgbClr val="0000FF"/>
                </a:solidFill>
                <a:ea typeface="楷体_GB2312" pitchFamily="49" charset="-122"/>
                <a:cs typeface="Times New Roman" panose="02020603050405020304" pitchFamily="18" charset="0"/>
              </a:rPr>
              <a:t>= </a:t>
            </a:r>
            <a:r>
              <a:rPr lang="en-US" altLang="zh-CN" sz="4400" i="1">
                <a:solidFill>
                  <a:srgbClr val="0000FF"/>
                </a:solidFill>
                <a:ea typeface="楷体_GB2312" pitchFamily="49" charset="-122"/>
                <a:cs typeface="Times New Roman" panose="02020603050405020304" pitchFamily="18" charset="0"/>
              </a:rPr>
              <a:t>RT</a:t>
            </a:r>
            <a:r>
              <a:rPr lang="en-US" altLang="zh-CN" sz="4400" b="0" i="1">
                <a:solidFill>
                  <a:srgbClr val="0000FF"/>
                </a:solidFill>
                <a:ea typeface="楷体_GB2312" pitchFamily="49" charset="-122"/>
                <a:cs typeface="Times New Roman" panose="02020603050405020304" pitchFamily="18" charset="0"/>
              </a:rPr>
              <a:t> </a:t>
            </a:r>
            <a:r>
              <a:rPr lang="en-US" altLang="zh-CN" sz="4400">
                <a:solidFill>
                  <a:srgbClr val="0000FF"/>
                </a:solidFill>
                <a:ea typeface="楷体_GB2312" pitchFamily="49" charset="-122"/>
                <a:cs typeface="Times New Roman" panose="02020603050405020304" pitchFamily="18" charset="0"/>
              </a:rPr>
              <a:t>ln</a:t>
            </a:r>
            <a:r>
              <a:rPr lang="en-US" altLang="zh-CN" sz="4400" i="1">
                <a:solidFill>
                  <a:srgbClr val="0000FF"/>
                </a:solidFill>
                <a:ea typeface="楷体_GB2312" pitchFamily="49" charset="-122"/>
                <a:cs typeface="Times New Roman" panose="02020603050405020304" pitchFamily="18" charset="0"/>
              </a:rPr>
              <a:t>K</a:t>
            </a:r>
            <a:r>
              <a:rPr lang="en-US" altLang="zh-CN" sz="4400" baseline="30000">
                <a:solidFill>
                  <a:srgbClr val="0000FF"/>
                </a:solidFill>
                <a:ea typeface="Arial Unicode MS" pitchFamily="34" charset="-122"/>
                <a:cs typeface="Times New Roman" panose="02020603050405020304" pitchFamily="18" charset="0"/>
              </a:rPr>
              <a:t>Ɵ</a:t>
            </a:r>
          </a:p>
        </p:txBody>
      </p:sp>
      <p:sp>
        <p:nvSpPr>
          <p:cNvPr id="403460" name="Text Box 4">
            <a:extLst>
              <a:ext uri="{FF2B5EF4-FFF2-40B4-BE49-F238E27FC236}">
                <a16:creationId xmlns:a16="http://schemas.microsoft.com/office/drawing/2014/main" id="{A0C8AA1A-7CAE-4AEB-9606-421EAA52EB2A}"/>
              </a:ext>
            </a:extLst>
          </p:cNvPr>
          <p:cNvSpPr txBox="1">
            <a:spLocks noChangeArrowheads="1"/>
          </p:cNvSpPr>
          <p:nvPr/>
        </p:nvSpPr>
        <p:spPr bwMode="auto">
          <a:xfrm>
            <a:off x="441325" y="6257925"/>
            <a:ext cx="7921625"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69" tIns="48984" rIns="97969" bIns="48984">
            <a:spAutoFit/>
          </a:bodyPr>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marL="490538"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marL="979488"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marL="147002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marL="19589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marL="24161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8733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3305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877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90000"/>
              </a:lnSpc>
              <a:spcBef>
                <a:spcPct val="20000"/>
              </a:spcBef>
            </a:pPr>
            <a:r>
              <a:rPr lang="zh-CN" altLang="en-US" sz="3600">
                <a:ea typeface="楷体_GB2312" pitchFamily="49" charset="-122"/>
              </a:rPr>
              <a:t>普遍式，此式对于气相、液相和固相或多相反应均适用。</a:t>
            </a:r>
            <a:endParaRPr lang="zh-CN" altLang="en-US" sz="3600" b="0"/>
          </a:p>
        </p:txBody>
      </p:sp>
      <p:sp>
        <p:nvSpPr>
          <p:cNvPr id="403461" name="Rectangle 5">
            <a:extLst>
              <a:ext uri="{FF2B5EF4-FFF2-40B4-BE49-F238E27FC236}">
                <a16:creationId xmlns:a16="http://schemas.microsoft.com/office/drawing/2014/main" id="{1AE10525-75DE-4F14-99F1-75FFEBB1062B}"/>
              </a:ext>
            </a:extLst>
          </p:cNvPr>
          <p:cNvSpPr>
            <a:spLocks noChangeArrowheads="1"/>
          </p:cNvSpPr>
          <p:nvPr/>
        </p:nvSpPr>
        <p:spPr bwMode="auto">
          <a:xfrm>
            <a:off x="369888" y="857250"/>
            <a:ext cx="7075487"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953" tIns="48976" rIns="97953" bIns="48976">
            <a:spAutoFit/>
          </a:bodyPr>
          <a:lstStyle/>
          <a:p>
            <a:pPr>
              <a:spcBef>
                <a:spcPct val="20000"/>
              </a:spcBef>
            </a:pPr>
            <a:r>
              <a:rPr lang="zh-CN" altLang="en-US" sz="4000"/>
              <a:t>化学反应的等温方程：</a:t>
            </a:r>
          </a:p>
          <a:p>
            <a:pPr>
              <a:spcBef>
                <a:spcPct val="20000"/>
              </a:spcBef>
            </a:pPr>
            <a:r>
              <a:rPr lang="zh-CN" altLang="en-US" sz="4400">
                <a:solidFill>
                  <a:srgbClr val="0000FF"/>
                </a:solidFill>
              </a:rPr>
              <a:t></a:t>
            </a:r>
            <a:r>
              <a:rPr lang="en-US" altLang="zh-CN" sz="4400" baseline="-30000">
                <a:solidFill>
                  <a:srgbClr val="0000FF"/>
                </a:solidFill>
              </a:rPr>
              <a:t>r</a:t>
            </a:r>
            <a:r>
              <a:rPr lang="en-US" altLang="zh-CN" sz="4400" i="1">
                <a:solidFill>
                  <a:srgbClr val="0000FF"/>
                </a:solidFill>
              </a:rPr>
              <a:t>G</a:t>
            </a:r>
            <a:r>
              <a:rPr lang="en-US" altLang="zh-CN" sz="4400" baseline="-30000">
                <a:solidFill>
                  <a:srgbClr val="0000FF"/>
                </a:solidFill>
              </a:rPr>
              <a:t>m</a:t>
            </a:r>
            <a:r>
              <a:rPr lang="en-US" altLang="zh-CN" sz="4400">
                <a:solidFill>
                  <a:srgbClr val="0000FF"/>
                </a:solidFill>
              </a:rPr>
              <a:t>(</a:t>
            </a:r>
            <a:r>
              <a:rPr lang="en-US" altLang="zh-CN" sz="4400" i="1">
                <a:solidFill>
                  <a:srgbClr val="0000FF"/>
                </a:solidFill>
              </a:rPr>
              <a:t>T</a:t>
            </a:r>
            <a:r>
              <a:rPr lang="en-US" altLang="zh-CN" sz="4400">
                <a:solidFill>
                  <a:srgbClr val="0000FF"/>
                </a:solidFill>
              </a:rPr>
              <a:t>) = </a:t>
            </a:r>
            <a:r>
              <a:rPr lang="en-US" altLang="zh-CN" sz="4400" baseline="-25000">
                <a:solidFill>
                  <a:srgbClr val="0000FF"/>
                </a:solidFill>
              </a:rPr>
              <a:t>r</a:t>
            </a:r>
            <a:r>
              <a:rPr lang="en-US" altLang="zh-CN" sz="4400" i="1">
                <a:solidFill>
                  <a:srgbClr val="0000FF"/>
                </a:solidFill>
              </a:rPr>
              <a:t>G</a:t>
            </a:r>
            <a:r>
              <a:rPr lang="en-US" altLang="zh-CN" sz="4400" baseline="-25000">
                <a:solidFill>
                  <a:srgbClr val="0000FF"/>
                </a:solidFill>
              </a:rPr>
              <a:t>m</a:t>
            </a:r>
            <a:r>
              <a:rPr lang="en-US" altLang="zh-CN" sz="4400" baseline="30000">
                <a:solidFill>
                  <a:srgbClr val="0000FF"/>
                </a:solidFill>
                <a:latin typeface="Arial Unicode MS" pitchFamily="34" charset="-122"/>
                <a:ea typeface="Arial Unicode MS" pitchFamily="34" charset="-122"/>
              </a:rPr>
              <a:t>Ɵ</a:t>
            </a:r>
            <a:r>
              <a:rPr lang="en-US" altLang="zh-CN" sz="4400">
                <a:solidFill>
                  <a:srgbClr val="0000FF"/>
                </a:solidFill>
                <a:ea typeface="宋体" panose="02010600030101010101" pitchFamily="2" charset="-122"/>
                <a:sym typeface="Webdings" panose="05030102010509060703" pitchFamily="18" charset="2"/>
              </a:rPr>
              <a:t>(</a:t>
            </a:r>
            <a:r>
              <a:rPr lang="en-US" altLang="zh-CN" sz="4400" i="1">
                <a:solidFill>
                  <a:srgbClr val="0000FF"/>
                </a:solidFill>
                <a:ea typeface="宋体" panose="02010600030101010101" pitchFamily="2" charset="-122"/>
                <a:sym typeface="Webdings" panose="05030102010509060703" pitchFamily="18" charset="2"/>
              </a:rPr>
              <a:t>T</a:t>
            </a:r>
            <a:r>
              <a:rPr lang="en-US" altLang="zh-CN" sz="4400">
                <a:solidFill>
                  <a:srgbClr val="0000FF"/>
                </a:solidFill>
                <a:ea typeface="宋体" panose="02010600030101010101" pitchFamily="2" charset="-122"/>
                <a:sym typeface="Webdings" panose="05030102010509060703" pitchFamily="18" charset="2"/>
              </a:rPr>
              <a:t>)</a:t>
            </a:r>
            <a:r>
              <a:rPr lang="en-US" altLang="zh-CN" sz="4400" baseline="30000">
                <a:solidFill>
                  <a:srgbClr val="0000FF"/>
                </a:solidFill>
              </a:rPr>
              <a:t> </a:t>
            </a:r>
            <a:r>
              <a:rPr lang="en-US" altLang="zh-CN" sz="4400">
                <a:solidFill>
                  <a:srgbClr val="0000FF"/>
                </a:solidFill>
              </a:rPr>
              <a:t>+</a:t>
            </a:r>
            <a:r>
              <a:rPr lang="en-US" altLang="zh-CN" sz="4400" i="1">
                <a:solidFill>
                  <a:srgbClr val="0000FF"/>
                </a:solidFill>
              </a:rPr>
              <a:t>RT </a:t>
            </a:r>
            <a:r>
              <a:rPr lang="en-US" altLang="zh-CN" sz="4400">
                <a:solidFill>
                  <a:srgbClr val="0000FF"/>
                </a:solidFill>
              </a:rPr>
              <a:t>ln</a:t>
            </a:r>
            <a:r>
              <a:rPr lang="en-US" altLang="zh-CN" sz="4400" i="1">
                <a:solidFill>
                  <a:srgbClr val="0000FF"/>
                </a:solidFill>
              </a:rPr>
              <a:t>Q</a:t>
            </a:r>
          </a:p>
        </p:txBody>
      </p:sp>
      <p:sp>
        <p:nvSpPr>
          <p:cNvPr id="403462" name="Rectangle 6">
            <a:extLst>
              <a:ext uri="{FF2B5EF4-FFF2-40B4-BE49-F238E27FC236}">
                <a16:creationId xmlns:a16="http://schemas.microsoft.com/office/drawing/2014/main" id="{41E9B856-8639-4480-A614-F38330666702}"/>
              </a:ext>
            </a:extLst>
          </p:cNvPr>
          <p:cNvSpPr>
            <a:spLocks noChangeArrowheads="1"/>
          </p:cNvSpPr>
          <p:nvPr/>
        </p:nvSpPr>
        <p:spPr bwMode="auto">
          <a:xfrm>
            <a:off x="514350" y="3449638"/>
            <a:ext cx="7419975"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953" tIns="48976" rIns="97953" bIns="48976">
            <a:spAutoFit/>
          </a:bodyPr>
          <a:lstStyle/>
          <a:p>
            <a:pPr algn="ctr">
              <a:spcBef>
                <a:spcPct val="20000"/>
              </a:spcBef>
            </a:pPr>
            <a:r>
              <a:rPr lang="zh-CN" altLang="en-US" sz="4400"/>
              <a:t>则   </a:t>
            </a:r>
            <a:r>
              <a:rPr lang="en-US" altLang="zh-CN" sz="4400"/>
              <a:t>0 = </a:t>
            </a:r>
            <a:r>
              <a:rPr lang="en-US" altLang="zh-CN" sz="4400" baseline="-25000"/>
              <a:t>r</a:t>
            </a:r>
            <a:r>
              <a:rPr lang="en-US" altLang="zh-CN" sz="4400" i="1"/>
              <a:t>G</a:t>
            </a:r>
            <a:r>
              <a:rPr lang="en-US" altLang="zh-CN" sz="4400" baseline="-25000"/>
              <a:t>m</a:t>
            </a:r>
            <a:r>
              <a:rPr lang="en-US" altLang="zh-CN" sz="4400" baseline="30000">
                <a:latin typeface="Arial Unicode MS" pitchFamily="34" charset="-122"/>
                <a:ea typeface="Arial Unicode MS" pitchFamily="34" charset="-122"/>
              </a:rPr>
              <a:t>Ɵ</a:t>
            </a:r>
            <a:r>
              <a:rPr lang="en-US" altLang="zh-CN" sz="4400">
                <a:ea typeface="宋体" panose="02010600030101010101" pitchFamily="2" charset="-122"/>
                <a:sym typeface="Webdings" panose="05030102010509060703" pitchFamily="18" charset="2"/>
              </a:rPr>
              <a:t>(</a:t>
            </a:r>
            <a:r>
              <a:rPr lang="en-US" altLang="zh-CN" sz="4400" i="1">
                <a:ea typeface="宋体" panose="02010600030101010101" pitchFamily="2" charset="-122"/>
                <a:sym typeface="Webdings" panose="05030102010509060703" pitchFamily="18" charset="2"/>
              </a:rPr>
              <a:t>T</a:t>
            </a:r>
            <a:r>
              <a:rPr lang="en-US" altLang="zh-CN" sz="4400">
                <a:ea typeface="宋体" panose="02010600030101010101" pitchFamily="2" charset="-122"/>
                <a:sym typeface="Webdings" panose="05030102010509060703" pitchFamily="18" charset="2"/>
              </a:rPr>
              <a:t>)</a:t>
            </a:r>
            <a:r>
              <a:rPr lang="en-US" altLang="zh-CN" sz="4400" baseline="30000"/>
              <a:t> </a:t>
            </a:r>
            <a:r>
              <a:rPr lang="en-US" altLang="zh-CN" sz="4400"/>
              <a:t>+ </a:t>
            </a:r>
            <a:r>
              <a:rPr lang="en-US" altLang="zh-CN" sz="4400" i="1"/>
              <a:t>RT </a:t>
            </a:r>
            <a:r>
              <a:rPr lang="en-US" altLang="zh-CN" sz="4400"/>
              <a:t>ln</a:t>
            </a:r>
            <a:r>
              <a:rPr lang="en-US" altLang="zh-CN" sz="4400" i="1"/>
              <a:t>Q</a:t>
            </a:r>
            <a:r>
              <a:rPr lang="zh-CN" altLang="en-US" sz="4400" baseline="-25000"/>
              <a:t>平衡</a:t>
            </a:r>
            <a:r>
              <a:rPr lang="zh-CN" altLang="en-US" sz="4400"/>
              <a:t> </a:t>
            </a:r>
          </a:p>
        </p:txBody>
      </p:sp>
      <p:sp>
        <p:nvSpPr>
          <p:cNvPr id="403463" name="Rectangle 7">
            <a:extLst>
              <a:ext uri="{FF2B5EF4-FFF2-40B4-BE49-F238E27FC236}">
                <a16:creationId xmlns:a16="http://schemas.microsoft.com/office/drawing/2014/main" id="{EDBB53A6-4B95-4AF8-AEA7-CC0E6ADFCCA2}"/>
              </a:ext>
            </a:extLst>
          </p:cNvPr>
          <p:cNvSpPr>
            <a:spLocks noChangeArrowheads="1"/>
          </p:cNvSpPr>
          <p:nvPr/>
        </p:nvSpPr>
        <p:spPr bwMode="auto">
          <a:xfrm>
            <a:off x="268288" y="4487863"/>
            <a:ext cx="86709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953" tIns="48976" rIns="97953" bIns="48976">
            <a:spAutoFit/>
          </a:bodyPr>
          <a:lstStyle/>
          <a:p>
            <a:pPr algn="ctr">
              <a:lnSpc>
                <a:spcPct val="90000"/>
              </a:lnSpc>
              <a:spcBef>
                <a:spcPct val="20000"/>
              </a:spcBef>
            </a:pPr>
            <a:r>
              <a:rPr kumimoji="0" lang="zh-CN" altLang="en-US" sz="4000"/>
              <a:t>定义平衡态的</a:t>
            </a:r>
            <a:r>
              <a:rPr kumimoji="0" lang="zh-CN" altLang="zh-CN" sz="4000" i="1">
                <a:solidFill>
                  <a:srgbClr val="0000FF"/>
                </a:solidFill>
              </a:rPr>
              <a:t>Q</a:t>
            </a:r>
            <a:r>
              <a:rPr kumimoji="0" lang="zh-CN" altLang="en-US" sz="4000" baseline="-25000">
                <a:solidFill>
                  <a:srgbClr val="0000FF"/>
                </a:solidFill>
              </a:rPr>
              <a:t>平衡 </a:t>
            </a:r>
            <a:r>
              <a:rPr kumimoji="0" lang="el-GR" altLang="zh-CN" sz="4000">
                <a:solidFill>
                  <a:srgbClr val="0000FF"/>
                </a:solidFill>
              </a:rPr>
              <a:t>≡</a:t>
            </a:r>
            <a:r>
              <a:rPr kumimoji="0" lang="en-US" altLang="zh-CN" sz="4000">
                <a:solidFill>
                  <a:srgbClr val="0000FF"/>
                </a:solidFill>
              </a:rPr>
              <a:t> </a:t>
            </a:r>
            <a:r>
              <a:rPr kumimoji="0" lang="zh-CN" altLang="zh-CN" sz="4000" i="1">
                <a:solidFill>
                  <a:srgbClr val="0000FF"/>
                </a:solidFill>
              </a:rPr>
              <a:t>K</a:t>
            </a:r>
            <a:r>
              <a:rPr lang="en-US" altLang="zh-CN" sz="4000" baseline="30000">
                <a:solidFill>
                  <a:srgbClr val="0000FF"/>
                </a:solidFill>
                <a:latin typeface="Arial Unicode MS" pitchFamily="34" charset="-122"/>
                <a:ea typeface="Arial Unicode MS" pitchFamily="34" charset="-122"/>
              </a:rPr>
              <a:t>Ɵ</a:t>
            </a:r>
            <a:r>
              <a:rPr kumimoji="0" lang="zh-CN" altLang="en-US" sz="4000"/>
              <a:t>，得到下式：</a:t>
            </a:r>
          </a:p>
        </p:txBody>
      </p:sp>
      <p:sp>
        <p:nvSpPr>
          <p:cNvPr id="403464" name="Rectangle 8">
            <a:extLst>
              <a:ext uri="{FF2B5EF4-FFF2-40B4-BE49-F238E27FC236}">
                <a16:creationId xmlns:a16="http://schemas.microsoft.com/office/drawing/2014/main" id="{B829D5B5-38A2-466D-B96A-8E7C4864526B}"/>
              </a:ext>
            </a:extLst>
          </p:cNvPr>
          <p:cNvSpPr>
            <a:spLocks noChangeArrowheads="1"/>
          </p:cNvSpPr>
          <p:nvPr/>
        </p:nvSpPr>
        <p:spPr bwMode="auto">
          <a:xfrm>
            <a:off x="225425" y="138113"/>
            <a:ext cx="547370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53" tIns="48976" rIns="97953" bIns="48976">
            <a:spAutoFit/>
          </a:bodyPr>
          <a:lstStyle/>
          <a:p>
            <a:pPr algn="l">
              <a:spcBef>
                <a:spcPct val="0"/>
              </a:spcBef>
            </a:pPr>
            <a:r>
              <a:rPr lang="en-US" altLang="zh-CN" sz="4400">
                <a:sym typeface="Webdings" panose="05030102010509060703" pitchFamily="18" charset="2"/>
              </a:rPr>
              <a:t>2. </a:t>
            </a:r>
            <a:r>
              <a:rPr lang="zh-CN" altLang="en-US" sz="4400">
                <a:sym typeface="Webdings" panose="05030102010509060703" pitchFamily="18" charset="2"/>
              </a:rPr>
              <a:t>标准平衡常数</a:t>
            </a:r>
            <a:r>
              <a:rPr lang="en-US" altLang="zh-CN" sz="4400">
                <a:sym typeface="Webdings" panose="05030102010509060703" pitchFamily="18" charset="2"/>
              </a:rPr>
              <a:t>(</a:t>
            </a:r>
            <a:r>
              <a:rPr kumimoji="0" lang="zh-CN" altLang="zh-CN" sz="4400" i="1"/>
              <a:t>K</a:t>
            </a:r>
            <a:r>
              <a:rPr lang="en-US" altLang="zh-CN" sz="4400" baseline="30000">
                <a:latin typeface="Arial Unicode MS" pitchFamily="34" charset="-122"/>
                <a:ea typeface="Arial Unicode MS" pitchFamily="34" charset="-122"/>
              </a:rPr>
              <a:t>Ɵ</a:t>
            </a:r>
            <a:r>
              <a:rPr lang="en-US" altLang="zh-CN" sz="4400">
                <a:sym typeface="Webdings" panose="05030102010509060703"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iterate type="lt">
                                    <p:tmPct val="100000"/>
                                  </p:iterate>
                                  <p:childTnLst>
                                    <p:set>
                                      <p:cBhvr>
                                        <p:cTn id="6" dur="1" fill="hold">
                                          <p:stCondLst>
                                            <p:cond delay="0"/>
                                          </p:stCondLst>
                                        </p:cTn>
                                        <p:tgtEl>
                                          <p:spTgt spid="403458">
                                            <p:txEl>
                                              <p:pRg st="0" end="0"/>
                                            </p:txEl>
                                          </p:spTgt>
                                        </p:tgtEl>
                                        <p:attrNameLst>
                                          <p:attrName>style.visibility</p:attrName>
                                        </p:attrNameLst>
                                      </p:cBhvr>
                                      <p:to>
                                        <p:strVal val="visible"/>
                                      </p:to>
                                    </p:set>
                                    <p:animEffect transition="in" filter="barn(outHorizontal)">
                                      <p:cBhvr>
                                        <p:cTn id="7" dur="75"/>
                                        <p:tgtEl>
                                          <p:spTgt spid="4034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3462"/>
                                        </p:tgtEl>
                                        <p:attrNameLst>
                                          <p:attrName>style.visibility</p:attrName>
                                        </p:attrNameLst>
                                      </p:cBhvr>
                                      <p:to>
                                        <p:strVal val="visible"/>
                                      </p:to>
                                    </p:set>
                                    <p:animEffect transition="in" filter="blinds(horizontal)">
                                      <p:cBhvr>
                                        <p:cTn id="12" dur="500"/>
                                        <p:tgtEl>
                                          <p:spTgt spid="4034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3463"/>
                                        </p:tgtEl>
                                        <p:attrNameLst>
                                          <p:attrName>style.visibility</p:attrName>
                                        </p:attrNameLst>
                                      </p:cBhvr>
                                      <p:to>
                                        <p:strVal val="visible"/>
                                      </p:to>
                                    </p:set>
                                    <p:animEffect transition="in" filter="blinds(horizontal)">
                                      <p:cBhvr>
                                        <p:cTn id="17" dur="500"/>
                                        <p:tgtEl>
                                          <p:spTgt spid="403463"/>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03459"/>
                                        </p:tgtEl>
                                        <p:attrNameLst>
                                          <p:attrName>style.visibility</p:attrName>
                                        </p:attrNameLst>
                                      </p:cBhvr>
                                      <p:to>
                                        <p:strVal val="visible"/>
                                      </p:to>
                                    </p:set>
                                    <p:animEffect transition="in" filter="blinds(horizontal)">
                                      <p:cBhvr>
                                        <p:cTn id="20" dur="500"/>
                                        <p:tgtEl>
                                          <p:spTgt spid="40345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03460"/>
                                        </p:tgtEl>
                                        <p:attrNameLst>
                                          <p:attrName>style.visibility</p:attrName>
                                        </p:attrNameLst>
                                      </p:cBhvr>
                                      <p:to>
                                        <p:strVal val="visible"/>
                                      </p:to>
                                    </p:set>
                                    <p:anim calcmode="lin" valueType="num">
                                      <p:cBhvr additive="base">
                                        <p:cTn id="25" dur="500" fill="hold"/>
                                        <p:tgtEl>
                                          <p:spTgt spid="403460"/>
                                        </p:tgtEl>
                                        <p:attrNameLst>
                                          <p:attrName>ppt_x</p:attrName>
                                        </p:attrNameLst>
                                      </p:cBhvr>
                                      <p:tavLst>
                                        <p:tav tm="0">
                                          <p:val>
                                            <p:strVal val="#ppt_x"/>
                                          </p:val>
                                        </p:tav>
                                        <p:tav tm="100000">
                                          <p:val>
                                            <p:strVal val="#ppt_x"/>
                                          </p:val>
                                        </p:tav>
                                      </p:tavLst>
                                    </p:anim>
                                    <p:anim calcmode="lin" valueType="num">
                                      <p:cBhvr additive="base">
                                        <p:cTn id="26" dur="500" fill="hold"/>
                                        <p:tgtEl>
                                          <p:spTgt spid="4034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58" grpId="0" build="p" autoUpdateAnimBg="0"/>
      <p:bldP spid="403459" grpId="0" animBg="1"/>
      <p:bldP spid="403460" grpId="0" autoUpdateAnimBg="0"/>
      <p:bldP spid="403462" grpId="0"/>
      <p:bldP spid="40346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1">
            <a:extLst>
              <a:ext uri="{FF2B5EF4-FFF2-40B4-BE49-F238E27FC236}">
                <a16:creationId xmlns:a16="http://schemas.microsoft.com/office/drawing/2014/main" id="{AFA138F1-B5D2-4725-9E29-619F6A4745A7}"/>
              </a:ext>
            </a:extLst>
          </p:cNvPr>
          <p:cNvSpPr>
            <a:spLocks noGrp="1"/>
          </p:cNvSpPr>
          <p:nvPr>
            <p:ph type="ftr" sz="quarter" idx="10"/>
          </p:nvPr>
        </p:nvSpPr>
        <p:spPr/>
        <p:txBody>
          <a:bodyPr/>
          <a:lstStyle/>
          <a:p>
            <a:fld id="{03BF4747-0C7B-4063-B1B0-323FB78826AC}" type="slidenum">
              <a:rPr lang="en-US" altLang="zh-CN"/>
              <a:pPr/>
              <a:t>6</a:t>
            </a:fld>
            <a:endParaRPr lang="en-US" altLang="zh-CN"/>
          </a:p>
        </p:txBody>
      </p:sp>
      <p:sp>
        <p:nvSpPr>
          <p:cNvPr id="17" name="灯片编号占位符 2">
            <a:extLst>
              <a:ext uri="{FF2B5EF4-FFF2-40B4-BE49-F238E27FC236}">
                <a16:creationId xmlns:a16="http://schemas.microsoft.com/office/drawing/2014/main" id="{BF4EA79E-F523-437D-B725-5D3D2207BE00}"/>
              </a:ext>
            </a:extLst>
          </p:cNvPr>
          <p:cNvSpPr txBox="1">
            <a:spLocks noGrp="1"/>
          </p:cNvSpPr>
          <p:nvPr/>
        </p:nvSpPr>
        <p:spPr bwMode="auto">
          <a:xfrm>
            <a:off x="8137525" y="7091363"/>
            <a:ext cx="947738"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69" tIns="48984" rIns="97969" bIns="48984"/>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marL="795338" indent="-304800"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marL="1223963"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marL="2205038" indent="-246063"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marL="26622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194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766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338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fld id="{E3929BFB-9A9B-4637-8600-CE24D5441AE6}" type="slidenum">
              <a:rPr kumimoji="0" lang="en-US" altLang="zh-CN" sz="1500" b="0">
                <a:latin typeface="Arial" panose="020B0604020202020204" pitchFamily="34" charset="0"/>
              </a:rPr>
              <a:pPr algn="r"/>
              <a:t>6</a:t>
            </a:fld>
            <a:endParaRPr kumimoji="0" lang="en-US" altLang="zh-CN" sz="1500" b="0">
              <a:latin typeface="Arial" panose="020B0604020202020204" pitchFamily="34" charset="0"/>
            </a:endParaRPr>
          </a:p>
        </p:txBody>
      </p:sp>
      <p:sp>
        <p:nvSpPr>
          <p:cNvPr id="49157" name="Rectangle 5">
            <a:extLst>
              <a:ext uri="{FF2B5EF4-FFF2-40B4-BE49-F238E27FC236}">
                <a16:creationId xmlns:a16="http://schemas.microsoft.com/office/drawing/2014/main" id="{B7B7DABF-2CE7-4BF4-8CE0-CDAB12447D55}"/>
              </a:ext>
            </a:extLst>
          </p:cNvPr>
          <p:cNvSpPr>
            <a:spLocks noChangeArrowheads="1"/>
          </p:cNvSpPr>
          <p:nvPr/>
        </p:nvSpPr>
        <p:spPr bwMode="auto">
          <a:xfrm>
            <a:off x="261938" y="369888"/>
            <a:ext cx="8583612"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69" tIns="48984" rIns="97969" bIns="48984">
            <a:spAutoFit/>
          </a:bodyPr>
          <a:lstStyle>
            <a:lvl1pPr marL="382588" indent="-382588"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marL="795338" indent="-304800"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marL="1223963"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marL="2205038" indent="-246063"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marL="26622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194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766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338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buFontTx/>
              <a:buChar char="•"/>
            </a:pPr>
            <a:r>
              <a:rPr kumimoji="0" lang="zh-CN" altLang="en-US" sz="3900">
                <a:solidFill>
                  <a:srgbClr val="000099"/>
                </a:solidFill>
              </a:rPr>
              <a:t>对于理想气体化学反应，</a:t>
            </a:r>
            <a:endParaRPr kumimoji="0" lang="zh-CN" altLang="en-US" sz="3900">
              <a:solidFill>
                <a:srgbClr val="000099"/>
              </a:solidFill>
              <a:latin typeface="Arial" panose="020B0604020202020204" pitchFamily="34" charset="0"/>
            </a:endParaRPr>
          </a:p>
        </p:txBody>
      </p:sp>
      <p:sp>
        <p:nvSpPr>
          <p:cNvPr id="406533" name="Rectangle 9">
            <a:extLst>
              <a:ext uri="{FF2B5EF4-FFF2-40B4-BE49-F238E27FC236}">
                <a16:creationId xmlns:a16="http://schemas.microsoft.com/office/drawing/2014/main" id="{357ACD6F-E3D9-47D0-B31A-57CD8043634E}"/>
              </a:ext>
            </a:extLst>
          </p:cNvPr>
          <p:cNvSpPr>
            <a:spLocks noChangeArrowheads="1"/>
          </p:cNvSpPr>
          <p:nvPr/>
        </p:nvSpPr>
        <p:spPr bwMode="auto">
          <a:xfrm>
            <a:off x="153988" y="3522663"/>
            <a:ext cx="907415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69" tIns="48984" rIns="97969" bIns="48984">
            <a:spAutoFit/>
          </a:bodyPr>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marL="795338" indent="-304800"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marL="1223963"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marL="2205038" indent="-246063"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marL="26622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194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766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338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60000"/>
              </a:lnSpc>
            </a:pPr>
            <a:r>
              <a:rPr kumimoji="0" lang="zh-CN" altLang="en-US" sz="4000">
                <a:ea typeface="楷体_GB2312" pitchFamily="49" charset="-122"/>
                <a:cs typeface="Times New Roman" panose="02020603050405020304" pitchFamily="18" charset="0"/>
              </a:rPr>
              <a:t>当化学反应达平衡时</a:t>
            </a:r>
            <a:r>
              <a:rPr kumimoji="0" lang="en-US" altLang="zh-CN" sz="4000">
                <a:ea typeface="楷体_GB2312" pitchFamily="49" charset="-122"/>
                <a:cs typeface="Times New Roman" panose="02020603050405020304" pitchFamily="18" charset="0"/>
              </a:rPr>
              <a:t>,</a:t>
            </a:r>
            <a:r>
              <a:rPr kumimoji="0" lang="en-US" altLang="zh-CN" sz="4000" i="1">
                <a:ea typeface="楷体_GB2312" pitchFamily="49" charset="-122"/>
                <a:cs typeface="Times New Roman" panose="02020603050405020304" pitchFamily="18" charset="0"/>
              </a:rPr>
              <a:t> </a:t>
            </a:r>
            <a:r>
              <a:rPr lang="en-US" altLang="zh-CN" sz="4000">
                <a:ea typeface="楷体_GB2312" pitchFamily="49" charset="-122"/>
                <a:cs typeface="Times New Roman" panose="02020603050405020304" pitchFamily="18" charset="0"/>
              </a:rPr>
              <a:t></a:t>
            </a:r>
            <a:r>
              <a:rPr lang="en-US" altLang="zh-CN" sz="4000" baseline="-30000">
                <a:ea typeface="楷体_GB2312" pitchFamily="49" charset="-122"/>
                <a:cs typeface="Times New Roman" panose="02020603050405020304" pitchFamily="18" charset="0"/>
              </a:rPr>
              <a:t>r</a:t>
            </a:r>
            <a:r>
              <a:rPr lang="en-US" altLang="zh-CN" sz="4000" i="1">
                <a:ea typeface="楷体_GB2312" pitchFamily="49" charset="-122"/>
                <a:cs typeface="Times New Roman" panose="02020603050405020304" pitchFamily="18" charset="0"/>
              </a:rPr>
              <a:t>G</a:t>
            </a:r>
            <a:r>
              <a:rPr lang="en-US" altLang="zh-CN" sz="4000" baseline="-30000">
                <a:ea typeface="楷体_GB2312" pitchFamily="49" charset="-122"/>
                <a:cs typeface="Times New Roman" panose="02020603050405020304" pitchFamily="18" charset="0"/>
              </a:rPr>
              <a:t>m</a:t>
            </a:r>
            <a:r>
              <a:rPr lang="en-US" altLang="zh-CN" sz="4000">
                <a:ea typeface="楷体_GB2312" pitchFamily="49" charset="-122"/>
                <a:cs typeface="Times New Roman" panose="02020603050405020304" pitchFamily="18" charset="0"/>
              </a:rPr>
              <a:t>(</a:t>
            </a:r>
            <a:r>
              <a:rPr lang="en-US" altLang="zh-CN" sz="4000" i="1">
                <a:ea typeface="楷体_GB2312" pitchFamily="49" charset="-122"/>
                <a:cs typeface="Times New Roman" panose="02020603050405020304" pitchFamily="18" charset="0"/>
              </a:rPr>
              <a:t>T</a:t>
            </a:r>
            <a:r>
              <a:rPr lang="en-US" altLang="zh-CN" sz="4000">
                <a:ea typeface="楷体_GB2312" pitchFamily="49" charset="-122"/>
                <a:cs typeface="Times New Roman" panose="02020603050405020304" pitchFamily="18" charset="0"/>
              </a:rPr>
              <a:t>) = 0, </a:t>
            </a:r>
            <a:r>
              <a:rPr lang="zh-CN" altLang="en-US" sz="4000">
                <a:ea typeface="楷体_GB2312" pitchFamily="49" charset="-122"/>
                <a:cs typeface="Times New Roman" panose="02020603050405020304" pitchFamily="18" charset="0"/>
              </a:rPr>
              <a:t>所以</a:t>
            </a:r>
            <a:endParaRPr lang="zh-CN" altLang="en-US" sz="4000">
              <a:ea typeface="楷体_GB2312" pitchFamily="49" charset="-122"/>
              <a:cs typeface="Times New Roman" panose="02020603050405020304" pitchFamily="18" charset="0"/>
              <a:sym typeface="Webdings" panose="05030102010509060703" pitchFamily="18" charset="2"/>
            </a:endParaRPr>
          </a:p>
        </p:txBody>
      </p:sp>
      <p:graphicFrame>
        <p:nvGraphicFramePr>
          <p:cNvPr id="49155" name="Object 3">
            <a:extLst>
              <a:ext uri="{FF2B5EF4-FFF2-40B4-BE49-F238E27FC236}">
                <a16:creationId xmlns:a16="http://schemas.microsoft.com/office/drawing/2014/main" id="{A61FACB6-6F2E-4E62-A908-A75059D8A19B}"/>
              </a:ext>
            </a:extLst>
          </p:cNvPr>
          <p:cNvGraphicFramePr>
            <a:graphicFrameLocks noChangeAspect="1"/>
          </p:cNvGraphicFramePr>
          <p:nvPr/>
        </p:nvGraphicFramePr>
        <p:xfrm>
          <a:off x="0" y="1146175"/>
          <a:ext cx="9263063" cy="1350963"/>
        </p:xfrm>
        <a:graphic>
          <a:graphicData uri="http://schemas.openxmlformats.org/presentationml/2006/ole">
            <mc:AlternateContent xmlns:mc="http://schemas.openxmlformats.org/markup-compatibility/2006">
              <mc:Choice xmlns:v="urn:schemas-microsoft-com:vml" Requires="v">
                <p:oleObj spid="_x0000_s406540" name="Equation" r:id="rId3" imgW="2590800" imgH="381000" progId="Equation.DSMT4">
                  <p:embed/>
                </p:oleObj>
              </mc:Choice>
              <mc:Fallback>
                <p:oleObj name="Equation" r:id="rId3" imgW="2590800" imgH="3810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46175"/>
                        <a:ext cx="9263063" cy="135096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6537" name="Object 9">
            <a:extLst>
              <a:ext uri="{FF2B5EF4-FFF2-40B4-BE49-F238E27FC236}">
                <a16:creationId xmlns:a16="http://schemas.microsoft.com/office/drawing/2014/main" id="{C9301D5A-C692-46BD-924E-BFF983EE6DF8}"/>
              </a:ext>
            </a:extLst>
          </p:cNvPr>
          <p:cNvGraphicFramePr>
            <a:graphicFrameLocks noChangeAspect="1"/>
          </p:cNvGraphicFramePr>
          <p:nvPr/>
        </p:nvGraphicFramePr>
        <p:xfrm>
          <a:off x="153988" y="2441575"/>
          <a:ext cx="9110662" cy="1311275"/>
        </p:xfrm>
        <a:graphic>
          <a:graphicData uri="http://schemas.openxmlformats.org/presentationml/2006/ole">
            <mc:AlternateContent xmlns:mc="http://schemas.openxmlformats.org/markup-compatibility/2006">
              <mc:Choice xmlns:v="urn:schemas-microsoft-com:vml" Requires="v">
                <p:oleObj spid="_x0000_s406541" name="公式" r:id="rId5" imgW="2641320" imgH="380880" progId="Equation.3">
                  <p:embed/>
                </p:oleObj>
              </mc:Choice>
              <mc:Fallback>
                <p:oleObj name="公式" r:id="rId5" imgW="2641320" imgH="38088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988" y="2441575"/>
                        <a:ext cx="9110662" cy="13112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6538" name="Object 10">
            <a:extLst>
              <a:ext uri="{FF2B5EF4-FFF2-40B4-BE49-F238E27FC236}">
                <a16:creationId xmlns:a16="http://schemas.microsoft.com/office/drawing/2014/main" id="{1FDA1BF5-8373-428E-9F52-E6D436E56DC2}"/>
              </a:ext>
            </a:extLst>
          </p:cNvPr>
          <p:cNvGraphicFramePr>
            <a:graphicFrameLocks noChangeAspect="1"/>
          </p:cNvGraphicFramePr>
          <p:nvPr/>
        </p:nvGraphicFramePr>
        <p:xfrm>
          <a:off x="1449388" y="4602163"/>
          <a:ext cx="5653087" cy="1800225"/>
        </p:xfrm>
        <a:graphic>
          <a:graphicData uri="http://schemas.openxmlformats.org/presentationml/2006/ole">
            <mc:AlternateContent xmlns:mc="http://schemas.openxmlformats.org/markup-compatibility/2006">
              <mc:Choice xmlns:v="urn:schemas-microsoft-com:vml" Requires="v">
                <p:oleObj spid="_x0000_s406542" name="公式" r:id="rId7" imgW="1193760" imgH="380880" progId="Equation.3">
                  <p:embed/>
                </p:oleObj>
              </mc:Choice>
              <mc:Fallback>
                <p:oleObj name="公式" r:id="rId7" imgW="1193760" imgH="38088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9388" y="4602163"/>
                        <a:ext cx="5653087" cy="18002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6539" name="AutoShape 11">
            <a:extLst>
              <a:ext uri="{FF2B5EF4-FFF2-40B4-BE49-F238E27FC236}">
                <a16:creationId xmlns:a16="http://schemas.microsoft.com/office/drawing/2014/main" id="{E8832C3A-7338-42EB-93A5-3CA51D702856}"/>
              </a:ext>
            </a:extLst>
          </p:cNvPr>
          <p:cNvSpPr>
            <a:spLocks noChangeArrowheads="1"/>
          </p:cNvSpPr>
          <p:nvPr/>
        </p:nvSpPr>
        <p:spPr bwMode="auto">
          <a:xfrm>
            <a:off x="3394075" y="6402388"/>
            <a:ext cx="2232025" cy="720725"/>
          </a:xfrm>
          <a:prstGeom prst="wedgeRectCallout">
            <a:avLst>
              <a:gd name="adj1" fmla="val 11523"/>
              <a:gd name="adj2" fmla="val -137884"/>
            </a:avLst>
          </a:prstGeom>
          <a:noFill/>
          <a:ln w="9525" algn="ctr">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53" tIns="48976" rIns="97953" bIns="48976"/>
          <a:lstStyle>
            <a:lvl1pPr marL="366713" indent="-366713"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3600">
                <a:solidFill>
                  <a:srgbClr val="0000FF"/>
                </a:solidFill>
                <a:ea typeface="楷体_GB2312" pitchFamily="49" charset="-122"/>
              </a:rPr>
              <a:t>平衡分压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49155"/>
                                        </p:tgtEl>
                                        <p:attrNameLst>
                                          <p:attrName>style.visibility</p:attrName>
                                        </p:attrNameLst>
                                      </p:cBhvr>
                                      <p:to>
                                        <p:strVal val="visible"/>
                                      </p:to>
                                    </p:set>
                                    <p:animEffect transition="in" filter="diamond(in)">
                                      <p:cBhvr>
                                        <p:cTn id="7" dur="2000"/>
                                        <p:tgtEl>
                                          <p:spTgt spid="491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06537"/>
                                        </p:tgtEl>
                                        <p:attrNameLst>
                                          <p:attrName>style.visibility</p:attrName>
                                        </p:attrNameLst>
                                      </p:cBhvr>
                                      <p:to>
                                        <p:strVal val="visible"/>
                                      </p:to>
                                    </p:set>
                                    <p:animEffect transition="in" filter="blinds(horizontal)">
                                      <p:cBhvr>
                                        <p:cTn id="12" dur="500"/>
                                        <p:tgtEl>
                                          <p:spTgt spid="4065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6533"/>
                                        </p:tgtEl>
                                        <p:attrNameLst>
                                          <p:attrName>style.visibility</p:attrName>
                                        </p:attrNameLst>
                                      </p:cBhvr>
                                      <p:to>
                                        <p:strVal val="visible"/>
                                      </p:to>
                                    </p:set>
                                    <p:animEffect transition="in" filter="blinds(horizontal)">
                                      <p:cBhvr>
                                        <p:cTn id="17" dur="500"/>
                                        <p:tgtEl>
                                          <p:spTgt spid="4065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06538"/>
                                        </p:tgtEl>
                                        <p:attrNameLst>
                                          <p:attrName>style.visibility</p:attrName>
                                        </p:attrNameLst>
                                      </p:cBhvr>
                                      <p:to>
                                        <p:strVal val="visible"/>
                                      </p:to>
                                    </p:set>
                                    <p:animEffect transition="in" filter="blinds(horizontal)">
                                      <p:cBhvr>
                                        <p:cTn id="22" dur="500"/>
                                        <p:tgtEl>
                                          <p:spTgt spid="4065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06539"/>
                                        </p:tgtEl>
                                        <p:attrNameLst>
                                          <p:attrName>style.visibility</p:attrName>
                                        </p:attrNameLst>
                                      </p:cBhvr>
                                      <p:to>
                                        <p:strVal val="visible"/>
                                      </p:to>
                                    </p:set>
                                    <p:animEffect transition="in" filter="wipe(down)">
                                      <p:cBhvr>
                                        <p:cTn id="27" dur="500"/>
                                        <p:tgtEl>
                                          <p:spTgt spid="406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3" grpId="0"/>
      <p:bldP spid="406539"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页脚占位符 1">
            <a:extLst>
              <a:ext uri="{FF2B5EF4-FFF2-40B4-BE49-F238E27FC236}">
                <a16:creationId xmlns:a16="http://schemas.microsoft.com/office/drawing/2014/main" id="{C15D3F03-93EA-46A3-A130-977F2B0A3764}"/>
              </a:ext>
            </a:extLst>
          </p:cNvPr>
          <p:cNvSpPr>
            <a:spLocks noGrp="1"/>
          </p:cNvSpPr>
          <p:nvPr>
            <p:ph type="ftr" sz="quarter" idx="10"/>
          </p:nvPr>
        </p:nvSpPr>
        <p:spPr/>
        <p:txBody>
          <a:bodyPr/>
          <a:lstStyle/>
          <a:p>
            <a:fld id="{2B76C92B-E191-4D27-A5F6-ED9FF7C309C9}" type="slidenum">
              <a:rPr lang="en-US" altLang="zh-CN"/>
              <a:pPr/>
              <a:t>7</a:t>
            </a:fld>
            <a:endParaRPr lang="en-US" altLang="zh-CN"/>
          </a:p>
        </p:txBody>
      </p:sp>
      <p:sp>
        <p:nvSpPr>
          <p:cNvPr id="407554" name="Rectangle 2">
            <a:extLst>
              <a:ext uri="{FF2B5EF4-FFF2-40B4-BE49-F238E27FC236}">
                <a16:creationId xmlns:a16="http://schemas.microsoft.com/office/drawing/2014/main" id="{5DAB1274-B439-4667-9EEE-DF0E5EB69233}"/>
              </a:ext>
            </a:extLst>
          </p:cNvPr>
          <p:cNvSpPr>
            <a:spLocks noChangeArrowheads="1"/>
          </p:cNvSpPr>
          <p:nvPr/>
        </p:nvSpPr>
        <p:spPr bwMode="auto">
          <a:xfrm>
            <a:off x="153988" y="857250"/>
            <a:ext cx="9186862"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7" tIns="48973" rIns="97947" bIns="48973"/>
          <a:lstStyle>
            <a:lvl1pPr marL="366713" indent="-366713"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marL="795338" indent="-304800"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marL="1223963"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marL="2201863" indent="-242888"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marL="2659063" indent="-242888"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16263" indent="-242888"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73463" indent="-242888"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30663" indent="-242888"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4000" i="1">
                <a:ea typeface="楷体_GB2312" pitchFamily="49" charset="-122"/>
              </a:rPr>
              <a:t>a</a:t>
            </a:r>
            <a:r>
              <a:rPr lang="en-US" altLang="zh-CN" sz="4000">
                <a:ea typeface="楷体_GB2312" pitchFamily="49" charset="-122"/>
              </a:rPr>
              <a:t>A(g) + </a:t>
            </a:r>
            <a:r>
              <a:rPr lang="en-US" altLang="zh-CN" sz="4000" i="1">
                <a:ea typeface="楷体_GB2312" pitchFamily="49" charset="-122"/>
              </a:rPr>
              <a:t>b</a:t>
            </a:r>
            <a:r>
              <a:rPr lang="en-US" altLang="zh-CN" sz="4000">
                <a:ea typeface="楷体_GB2312" pitchFamily="49" charset="-122"/>
              </a:rPr>
              <a:t>B(g) </a:t>
            </a:r>
            <a:r>
              <a:rPr lang="en-US" altLang="zh-CN" sz="4000">
                <a:ea typeface="楷体_GB2312" pitchFamily="49" charset="-122"/>
                <a:sym typeface="Wingdings 3" panose="05040102010807070707" pitchFamily="18" charset="2"/>
              </a:rPr>
              <a:t>⇌</a:t>
            </a:r>
            <a:r>
              <a:rPr lang="en-US" altLang="zh-CN" sz="4000">
                <a:ea typeface="楷体_GB2312" pitchFamily="49" charset="-122"/>
              </a:rPr>
              <a:t> </a:t>
            </a:r>
            <a:r>
              <a:rPr lang="en-US" altLang="zh-CN" sz="4000" i="1">
                <a:ea typeface="楷体_GB2312" pitchFamily="49" charset="-122"/>
              </a:rPr>
              <a:t>g</a:t>
            </a:r>
            <a:r>
              <a:rPr lang="en-US" altLang="zh-CN" sz="4000">
                <a:ea typeface="楷体_GB2312" pitchFamily="49" charset="-122"/>
              </a:rPr>
              <a:t>G(g)  + </a:t>
            </a:r>
            <a:r>
              <a:rPr lang="en-US" altLang="zh-CN" sz="4000" i="1">
                <a:ea typeface="楷体_GB2312" pitchFamily="49" charset="-122"/>
              </a:rPr>
              <a:t>h</a:t>
            </a:r>
            <a:r>
              <a:rPr lang="en-US" altLang="zh-CN" sz="4000">
                <a:ea typeface="楷体_GB2312" pitchFamily="49" charset="-122"/>
              </a:rPr>
              <a:t>H(g) </a:t>
            </a:r>
          </a:p>
        </p:txBody>
      </p:sp>
      <p:sp>
        <p:nvSpPr>
          <p:cNvPr id="49157" name="Rectangle 5">
            <a:extLst>
              <a:ext uri="{FF2B5EF4-FFF2-40B4-BE49-F238E27FC236}">
                <a16:creationId xmlns:a16="http://schemas.microsoft.com/office/drawing/2014/main" id="{7F908350-D5ED-4B4A-B0A4-E8224C7AE56D}"/>
              </a:ext>
            </a:extLst>
          </p:cNvPr>
          <p:cNvSpPr>
            <a:spLocks noChangeArrowheads="1"/>
          </p:cNvSpPr>
          <p:nvPr/>
        </p:nvSpPr>
        <p:spPr bwMode="auto">
          <a:xfrm>
            <a:off x="187325" y="128588"/>
            <a:ext cx="8583613"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69" tIns="48984" rIns="97969" bIns="48984">
            <a:spAutoFit/>
          </a:bodyPr>
          <a:lstStyle>
            <a:lvl1pPr marL="382588" indent="-382588"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marL="795338" indent="-304800"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marL="1223963"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marL="2205038" indent="-246063"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marL="26622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194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766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338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buFontTx/>
              <a:buChar char="•"/>
            </a:pPr>
            <a:r>
              <a:rPr kumimoji="0" lang="zh-CN" altLang="en-US" sz="3900">
                <a:solidFill>
                  <a:srgbClr val="000099"/>
                </a:solidFill>
              </a:rPr>
              <a:t>对于理想气体化学反应，</a:t>
            </a:r>
            <a:endParaRPr kumimoji="0" lang="zh-CN" altLang="en-US" sz="3900">
              <a:solidFill>
                <a:srgbClr val="000099"/>
              </a:solidFill>
              <a:latin typeface="Arial" panose="020B0604020202020204" pitchFamily="34" charset="0"/>
            </a:endParaRPr>
          </a:p>
        </p:txBody>
      </p:sp>
      <p:graphicFrame>
        <p:nvGraphicFramePr>
          <p:cNvPr id="407558" name="Object 6">
            <a:extLst>
              <a:ext uri="{FF2B5EF4-FFF2-40B4-BE49-F238E27FC236}">
                <a16:creationId xmlns:a16="http://schemas.microsoft.com/office/drawing/2014/main" id="{72FE04DA-BAF8-4FC5-803B-5E85D0236702}"/>
              </a:ext>
            </a:extLst>
          </p:cNvPr>
          <p:cNvGraphicFramePr>
            <a:graphicFrameLocks noChangeAspect="1"/>
          </p:cNvGraphicFramePr>
          <p:nvPr/>
        </p:nvGraphicFramePr>
        <p:xfrm>
          <a:off x="658813" y="1722438"/>
          <a:ext cx="6394450" cy="4311650"/>
        </p:xfrm>
        <a:graphic>
          <a:graphicData uri="http://schemas.openxmlformats.org/presentationml/2006/ole">
            <mc:AlternateContent xmlns:mc="http://schemas.openxmlformats.org/markup-compatibility/2006">
              <mc:Choice xmlns:v="urn:schemas-microsoft-com:vml" Requires="v">
                <p:oleObj spid="_x0000_s407559" name="公式" r:id="rId3" imgW="1282680" imgH="863280" progId="Equation.3">
                  <p:embed/>
                </p:oleObj>
              </mc:Choice>
              <mc:Fallback>
                <p:oleObj name="公式" r:id="rId3" imgW="1282680" imgH="8632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13" y="1722438"/>
                        <a:ext cx="6394450" cy="431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7558"/>
                                        </p:tgtEl>
                                        <p:attrNameLst>
                                          <p:attrName>style.visibility</p:attrName>
                                        </p:attrNameLst>
                                      </p:cBhvr>
                                      <p:to>
                                        <p:strVal val="visible"/>
                                      </p:to>
                                    </p:set>
                                    <p:animEffect transition="in" filter="blinds(horizontal)">
                                      <p:cBhvr>
                                        <p:cTn id="7" dur="500"/>
                                        <p:tgtEl>
                                          <p:spTgt spid="407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1">
            <a:extLst>
              <a:ext uri="{FF2B5EF4-FFF2-40B4-BE49-F238E27FC236}">
                <a16:creationId xmlns:a16="http://schemas.microsoft.com/office/drawing/2014/main" id="{AA531B2A-75B5-4DA7-8463-0E1F065CB8F3}"/>
              </a:ext>
            </a:extLst>
          </p:cNvPr>
          <p:cNvSpPr>
            <a:spLocks noGrp="1"/>
          </p:cNvSpPr>
          <p:nvPr>
            <p:ph type="ftr" sz="quarter" idx="10"/>
          </p:nvPr>
        </p:nvSpPr>
        <p:spPr/>
        <p:txBody>
          <a:bodyPr/>
          <a:lstStyle/>
          <a:p>
            <a:fld id="{6FC4AB27-6006-4A3D-817B-3DDDFA5E29E5}" type="slidenum">
              <a:rPr lang="en-US" altLang="zh-CN"/>
              <a:pPr/>
              <a:t>8</a:t>
            </a:fld>
            <a:endParaRPr lang="en-US" altLang="zh-CN"/>
          </a:p>
        </p:txBody>
      </p:sp>
      <p:sp>
        <p:nvSpPr>
          <p:cNvPr id="17" name="灯片编号占位符 2">
            <a:extLst>
              <a:ext uri="{FF2B5EF4-FFF2-40B4-BE49-F238E27FC236}">
                <a16:creationId xmlns:a16="http://schemas.microsoft.com/office/drawing/2014/main" id="{5A94D051-1C42-44FF-BD20-1CF83DA6F857}"/>
              </a:ext>
            </a:extLst>
          </p:cNvPr>
          <p:cNvSpPr txBox="1">
            <a:spLocks noGrp="1"/>
          </p:cNvSpPr>
          <p:nvPr/>
        </p:nvSpPr>
        <p:spPr bwMode="auto">
          <a:xfrm>
            <a:off x="8137525" y="7091363"/>
            <a:ext cx="947738"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69" tIns="48984" rIns="97969" bIns="48984"/>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marL="795338" indent="-304800"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marL="1223963"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marL="2205038" indent="-246063"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marL="26622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194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766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338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fld id="{646E1776-6963-46E4-93A9-BC20C892BDF5}" type="slidenum">
              <a:rPr kumimoji="0" lang="en-US" altLang="zh-CN" sz="1500" b="0">
                <a:latin typeface="Arial" panose="020B0604020202020204" pitchFamily="34" charset="0"/>
              </a:rPr>
              <a:pPr algn="r"/>
              <a:t>8</a:t>
            </a:fld>
            <a:endParaRPr kumimoji="0" lang="en-US" altLang="zh-CN" sz="1500" b="0">
              <a:latin typeface="Arial" panose="020B0604020202020204" pitchFamily="34" charset="0"/>
            </a:endParaRPr>
          </a:p>
        </p:txBody>
      </p:sp>
      <p:sp>
        <p:nvSpPr>
          <p:cNvPr id="49157" name="Rectangle 5">
            <a:extLst>
              <a:ext uri="{FF2B5EF4-FFF2-40B4-BE49-F238E27FC236}">
                <a16:creationId xmlns:a16="http://schemas.microsoft.com/office/drawing/2014/main" id="{4F421620-A16D-4B54-B711-7F83FD2BD47C}"/>
              </a:ext>
            </a:extLst>
          </p:cNvPr>
          <p:cNvSpPr>
            <a:spLocks noChangeArrowheads="1"/>
          </p:cNvSpPr>
          <p:nvPr/>
        </p:nvSpPr>
        <p:spPr bwMode="auto">
          <a:xfrm>
            <a:off x="261938" y="369888"/>
            <a:ext cx="8583612"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69" tIns="48984" rIns="97969" bIns="48984">
            <a:spAutoFit/>
          </a:bodyPr>
          <a:lstStyle>
            <a:lvl1pPr marL="382588" indent="-382588"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marL="795338" indent="-304800"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marL="1223963"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marL="2205038" indent="-246063"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marL="26622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194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766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338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buFontTx/>
              <a:buChar char="•"/>
            </a:pPr>
            <a:r>
              <a:rPr kumimoji="0" lang="zh-CN" altLang="en-US" sz="3900">
                <a:solidFill>
                  <a:srgbClr val="000099"/>
                </a:solidFill>
              </a:rPr>
              <a:t>对于水溶液中的化学反应，</a:t>
            </a:r>
            <a:endParaRPr kumimoji="0" lang="zh-CN" altLang="en-US" sz="3900">
              <a:solidFill>
                <a:srgbClr val="000099"/>
              </a:solidFill>
              <a:latin typeface="Arial" panose="020B0604020202020204" pitchFamily="34" charset="0"/>
            </a:endParaRPr>
          </a:p>
        </p:txBody>
      </p:sp>
      <p:graphicFrame>
        <p:nvGraphicFramePr>
          <p:cNvPr id="408583" name="Object 7">
            <a:extLst>
              <a:ext uri="{FF2B5EF4-FFF2-40B4-BE49-F238E27FC236}">
                <a16:creationId xmlns:a16="http://schemas.microsoft.com/office/drawing/2014/main" id="{DC5FAE5F-9422-4425-9259-65A04B072DEF}"/>
              </a:ext>
            </a:extLst>
          </p:cNvPr>
          <p:cNvGraphicFramePr>
            <a:graphicFrameLocks noChangeAspect="1"/>
          </p:cNvGraphicFramePr>
          <p:nvPr/>
        </p:nvGraphicFramePr>
        <p:xfrm>
          <a:off x="1882775" y="4457700"/>
          <a:ext cx="5761038" cy="2813050"/>
        </p:xfrm>
        <a:graphic>
          <a:graphicData uri="http://schemas.openxmlformats.org/presentationml/2006/ole">
            <mc:AlternateContent xmlns:mc="http://schemas.openxmlformats.org/markup-compatibility/2006">
              <mc:Choice xmlns:v="urn:schemas-microsoft-com:vml" Requires="v">
                <p:oleObj spid="_x0000_s408587" name="公式" r:id="rId3" imgW="1562040" imgH="761760" progId="Equation.3">
                  <p:embed/>
                </p:oleObj>
              </mc:Choice>
              <mc:Fallback>
                <p:oleObj name="公式" r:id="rId3" imgW="1562040" imgH="76176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2775" y="4457700"/>
                        <a:ext cx="5761038" cy="2813050"/>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8584" name="Object 8">
            <a:extLst>
              <a:ext uri="{FF2B5EF4-FFF2-40B4-BE49-F238E27FC236}">
                <a16:creationId xmlns:a16="http://schemas.microsoft.com/office/drawing/2014/main" id="{BE91A472-D28E-4FB5-9113-30C55DF9B4B7}"/>
              </a:ext>
            </a:extLst>
          </p:cNvPr>
          <p:cNvGraphicFramePr>
            <a:graphicFrameLocks noChangeAspect="1"/>
          </p:cNvGraphicFramePr>
          <p:nvPr/>
        </p:nvGraphicFramePr>
        <p:xfrm>
          <a:off x="730250" y="1146175"/>
          <a:ext cx="5329238" cy="3448050"/>
        </p:xfrm>
        <a:graphic>
          <a:graphicData uri="http://schemas.openxmlformats.org/presentationml/2006/ole">
            <mc:AlternateContent xmlns:mc="http://schemas.openxmlformats.org/markup-compatibility/2006">
              <mc:Choice xmlns:v="urn:schemas-microsoft-com:vml" Requires="v">
                <p:oleObj spid="_x0000_s408588" name="公式" r:id="rId5" imgW="1218960" imgH="787320" progId="Equation.3">
                  <p:embed/>
                </p:oleObj>
              </mc:Choice>
              <mc:Fallback>
                <p:oleObj name="公式" r:id="rId5" imgW="1218960" imgH="78732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250" y="1146175"/>
                        <a:ext cx="5329238" cy="344805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8585" name="AutoShape 9">
            <a:extLst>
              <a:ext uri="{FF2B5EF4-FFF2-40B4-BE49-F238E27FC236}">
                <a16:creationId xmlns:a16="http://schemas.microsoft.com/office/drawing/2014/main" id="{8AA1C73D-08CD-46D1-84EC-2E8A640B35C3}"/>
              </a:ext>
            </a:extLst>
          </p:cNvPr>
          <p:cNvSpPr>
            <a:spLocks noChangeArrowheads="1"/>
          </p:cNvSpPr>
          <p:nvPr/>
        </p:nvSpPr>
        <p:spPr bwMode="auto">
          <a:xfrm>
            <a:off x="6346825" y="1146175"/>
            <a:ext cx="2232025" cy="720725"/>
          </a:xfrm>
          <a:prstGeom prst="wedgeRectCallout">
            <a:avLst>
              <a:gd name="adj1" fmla="val -120769"/>
              <a:gd name="adj2" fmla="val 4407"/>
            </a:avLst>
          </a:prstGeom>
          <a:noFill/>
          <a:ln w="9525" algn="ctr">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53" tIns="48976" rIns="97953" bIns="48976"/>
          <a:lstStyle>
            <a:lvl1pPr marL="366713" indent="-366713"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3600">
                <a:solidFill>
                  <a:srgbClr val="0000FF"/>
                </a:solidFill>
                <a:ea typeface="楷体_GB2312" pitchFamily="49" charset="-122"/>
              </a:rPr>
              <a:t>平衡浓度</a:t>
            </a:r>
          </a:p>
        </p:txBody>
      </p:sp>
      <p:sp>
        <p:nvSpPr>
          <p:cNvPr id="408586" name="AutoShape 10">
            <a:extLst>
              <a:ext uri="{FF2B5EF4-FFF2-40B4-BE49-F238E27FC236}">
                <a16:creationId xmlns:a16="http://schemas.microsoft.com/office/drawing/2014/main" id="{C29A9B6F-A8BA-4669-AF7B-B3E524B096AA}"/>
              </a:ext>
            </a:extLst>
          </p:cNvPr>
          <p:cNvSpPr>
            <a:spLocks noChangeArrowheads="1"/>
          </p:cNvSpPr>
          <p:nvPr/>
        </p:nvSpPr>
        <p:spPr bwMode="auto">
          <a:xfrm>
            <a:off x="6562725" y="3305175"/>
            <a:ext cx="2232025" cy="720725"/>
          </a:xfrm>
          <a:prstGeom prst="wedgeRectCallout">
            <a:avLst>
              <a:gd name="adj1" fmla="val -65505"/>
              <a:gd name="adj2" fmla="val 128634"/>
            </a:avLst>
          </a:prstGeom>
          <a:noFill/>
          <a:ln w="9525" algn="ctr">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53" tIns="48976" rIns="97953" bIns="48976"/>
          <a:lstStyle>
            <a:lvl1pPr marL="366713" indent="-366713"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3600">
                <a:solidFill>
                  <a:srgbClr val="0000FF"/>
                </a:solidFill>
                <a:ea typeface="楷体_GB2312" pitchFamily="49" charset="-122"/>
              </a:rPr>
              <a:t>平衡浓度</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8584"/>
                                        </p:tgtEl>
                                        <p:attrNameLst>
                                          <p:attrName>style.visibility</p:attrName>
                                        </p:attrNameLst>
                                      </p:cBhvr>
                                      <p:to>
                                        <p:strVal val="visible"/>
                                      </p:to>
                                    </p:set>
                                    <p:animEffect transition="in" filter="blinds(horizontal)">
                                      <p:cBhvr>
                                        <p:cTn id="7" dur="500"/>
                                        <p:tgtEl>
                                          <p:spTgt spid="4085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08585"/>
                                        </p:tgtEl>
                                        <p:attrNameLst>
                                          <p:attrName>style.visibility</p:attrName>
                                        </p:attrNameLst>
                                      </p:cBhvr>
                                      <p:to>
                                        <p:strVal val="visible"/>
                                      </p:to>
                                    </p:set>
                                    <p:animEffect transition="in" filter="wipe(down)">
                                      <p:cBhvr>
                                        <p:cTn id="12" dur="500"/>
                                        <p:tgtEl>
                                          <p:spTgt spid="4085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08583"/>
                                        </p:tgtEl>
                                        <p:attrNameLst>
                                          <p:attrName>style.visibility</p:attrName>
                                        </p:attrNameLst>
                                      </p:cBhvr>
                                      <p:to>
                                        <p:strVal val="visible"/>
                                      </p:to>
                                    </p:set>
                                    <p:animEffect transition="in" filter="blinds(horizontal)">
                                      <p:cBhvr>
                                        <p:cTn id="17" dur="500"/>
                                        <p:tgtEl>
                                          <p:spTgt spid="4085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08586"/>
                                        </p:tgtEl>
                                        <p:attrNameLst>
                                          <p:attrName>style.visibility</p:attrName>
                                        </p:attrNameLst>
                                      </p:cBhvr>
                                      <p:to>
                                        <p:strVal val="visible"/>
                                      </p:to>
                                    </p:set>
                                    <p:animEffect transition="in" filter="wipe(down)">
                                      <p:cBhvr>
                                        <p:cTn id="22" dur="500"/>
                                        <p:tgtEl>
                                          <p:spTgt spid="408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85" grpId="0" animBg="1"/>
      <p:bldP spid="408586"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页脚占位符 1">
            <a:extLst>
              <a:ext uri="{FF2B5EF4-FFF2-40B4-BE49-F238E27FC236}">
                <a16:creationId xmlns:a16="http://schemas.microsoft.com/office/drawing/2014/main" id="{9E8E0D53-AF44-47A6-9272-A1AE328DC6C9}"/>
              </a:ext>
            </a:extLst>
          </p:cNvPr>
          <p:cNvSpPr>
            <a:spLocks noGrp="1"/>
          </p:cNvSpPr>
          <p:nvPr>
            <p:ph type="ftr" sz="quarter" idx="10"/>
          </p:nvPr>
        </p:nvSpPr>
        <p:spPr/>
        <p:txBody>
          <a:bodyPr/>
          <a:lstStyle/>
          <a:p>
            <a:fld id="{7C28C59D-1EED-4A88-8CC8-7F2F9B2C8CA3}" type="slidenum">
              <a:rPr lang="en-US" altLang="zh-CN"/>
              <a:pPr/>
              <a:t>9</a:t>
            </a:fld>
            <a:endParaRPr lang="en-US" altLang="zh-CN"/>
          </a:p>
        </p:txBody>
      </p:sp>
      <p:sp>
        <p:nvSpPr>
          <p:cNvPr id="410626" name="Rectangle 2">
            <a:extLst>
              <a:ext uri="{FF2B5EF4-FFF2-40B4-BE49-F238E27FC236}">
                <a16:creationId xmlns:a16="http://schemas.microsoft.com/office/drawing/2014/main" id="{F8734F96-4329-407B-95AC-F36E269174B6}"/>
              </a:ext>
            </a:extLst>
          </p:cNvPr>
          <p:cNvSpPr>
            <a:spLocks noChangeArrowheads="1"/>
          </p:cNvSpPr>
          <p:nvPr/>
        </p:nvSpPr>
        <p:spPr bwMode="auto">
          <a:xfrm>
            <a:off x="336550" y="768350"/>
            <a:ext cx="918845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7" tIns="48973" rIns="97947" bIns="48973"/>
          <a:lstStyle>
            <a:lvl1pPr marL="366713" indent="-366713"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marL="795338" indent="-304800"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marL="1223963"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marL="2201863" indent="-242888"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marL="2659063" indent="-242888"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16263" indent="-242888"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73463" indent="-242888"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30663" indent="-242888"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3900" i="1">
                <a:ea typeface="楷体_GB2312" pitchFamily="49" charset="-122"/>
              </a:rPr>
              <a:t>a</a:t>
            </a:r>
            <a:r>
              <a:rPr lang="en-US" altLang="zh-CN" sz="3900">
                <a:ea typeface="楷体_GB2312" pitchFamily="49" charset="-122"/>
              </a:rPr>
              <a:t>A(</a:t>
            </a:r>
            <a:r>
              <a:rPr lang="en-US" altLang="zh-CN" sz="3900" i="1">
                <a:ea typeface="楷体_GB2312" pitchFamily="49" charset="-122"/>
              </a:rPr>
              <a:t>l</a:t>
            </a:r>
            <a:r>
              <a:rPr lang="en-US" altLang="zh-CN" sz="3900">
                <a:ea typeface="楷体_GB2312" pitchFamily="49" charset="-122"/>
              </a:rPr>
              <a:t>) + </a:t>
            </a:r>
            <a:r>
              <a:rPr lang="en-US" altLang="zh-CN" sz="3900" i="1">
                <a:ea typeface="楷体_GB2312" pitchFamily="49" charset="-122"/>
              </a:rPr>
              <a:t>b</a:t>
            </a:r>
            <a:r>
              <a:rPr lang="en-US" altLang="zh-CN" sz="3900">
                <a:ea typeface="楷体_GB2312" pitchFamily="49" charset="-122"/>
              </a:rPr>
              <a:t>B(aq)  =  </a:t>
            </a:r>
            <a:r>
              <a:rPr lang="en-US" altLang="zh-CN" sz="3900" i="1">
                <a:ea typeface="楷体_GB2312" pitchFamily="49" charset="-122"/>
              </a:rPr>
              <a:t>g</a:t>
            </a:r>
            <a:r>
              <a:rPr lang="en-US" altLang="zh-CN" sz="3900">
                <a:ea typeface="楷体_GB2312" pitchFamily="49" charset="-122"/>
              </a:rPr>
              <a:t>G(s)  + </a:t>
            </a:r>
            <a:r>
              <a:rPr lang="en-US" altLang="zh-CN" sz="3900" i="1">
                <a:ea typeface="楷体_GB2312" pitchFamily="49" charset="-122"/>
              </a:rPr>
              <a:t>h</a:t>
            </a:r>
            <a:r>
              <a:rPr lang="en-US" altLang="zh-CN" sz="3900">
                <a:ea typeface="楷体_GB2312" pitchFamily="49" charset="-122"/>
              </a:rPr>
              <a:t>H(g) </a:t>
            </a:r>
          </a:p>
        </p:txBody>
      </p:sp>
      <p:graphicFrame>
        <p:nvGraphicFramePr>
          <p:cNvPr id="410627" name="Object 3">
            <a:extLst>
              <a:ext uri="{FF2B5EF4-FFF2-40B4-BE49-F238E27FC236}">
                <a16:creationId xmlns:a16="http://schemas.microsoft.com/office/drawing/2014/main" id="{0A3E00CB-019A-4D10-A982-6C299695AF5D}"/>
              </a:ext>
            </a:extLst>
          </p:cNvPr>
          <p:cNvGraphicFramePr>
            <a:graphicFrameLocks noChangeAspect="1"/>
          </p:cNvGraphicFramePr>
          <p:nvPr/>
        </p:nvGraphicFramePr>
        <p:xfrm>
          <a:off x="1809750" y="2657475"/>
          <a:ext cx="4465638" cy="4464050"/>
        </p:xfrm>
        <a:graphic>
          <a:graphicData uri="http://schemas.openxmlformats.org/presentationml/2006/ole">
            <mc:AlternateContent xmlns:mc="http://schemas.openxmlformats.org/markup-compatibility/2006">
              <mc:Choice xmlns:v="urn:schemas-microsoft-com:vml" Requires="v">
                <p:oleObj spid="_x0000_s410633" name="公式" r:id="rId3" imgW="825480" imgH="825480" progId="Equation.3">
                  <p:embed/>
                </p:oleObj>
              </mc:Choice>
              <mc:Fallback>
                <p:oleObj name="公式" r:id="rId3" imgW="825480" imgH="825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9750" y="2657475"/>
                        <a:ext cx="4465638" cy="4464050"/>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7" name="Rectangle 5">
            <a:extLst>
              <a:ext uri="{FF2B5EF4-FFF2-40B4-BE49-F238E27FC236}">
                <a16:creationId xmlns:a16="http://schemas.microsoft.com/office/drawing/2014/main" id="{E8643092-BAAF-4925-83AF-0F9373698AD8}"/>
              </a:ext>
            </a:extLst>
          </p:cNvPr>
          <p:cNvSpPr>
            <a:spLocks noChangeArrowheads="1"/>
          </p:cNvSpPr>
          <p:nvPr/>
        </p:nvSpPr>
        <p:spPr bwMode="auto">
          <a:xfrm>
            <a:off x="187325" y="128588"/>
            <a:ext cx="8583613"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69" tIns="48984" rIns="97969" bIns="48984">
            <a:spAutoFit/>
          </a:bodyPr>
          <a:lstStyle>
            <a:lvl1pPr marL="382588" indent="-382588"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marL="795338" indent="-304800"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marL="1223963"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indent="-2444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marL="2205038" indent="-246063"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marL="26622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194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766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33838" indent="-246063"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buFontTx/>
              <a:buChar char="•"/>
            </a:pPr>
            <a:r>
              <a:rPr kumimoji="0" lang="zh-CN" altLang="en-US" sz="3900">
                <a:solidFill>
                  <a:srgbClr val="000099"/>
                </a:solidFill>
              </a:rPr>
              <a:t>对于多相化学反应，</a:t>
            </a:r>
            <a:endParaRPr kumimoji="0" lang="zh-CN" altLang="en-US" sz="3900">
              <a:solidFill>
                <a:srgbClr val="000099"/>
              </a:solidFill>
              <a:latin typeface="Arial" panose="020B0604020202020204" pitchFamily="34" charset="0"/>
            </a:endParaRPr>
          </a:p>
        </p:txBody>
      </p:sp>
      <p:grpSp>
        <p:nvGrpSpPr>
          <p:cNvPr id="410629" name="Group 5">
            <a:extLst>
              <a:ext uri="{FF2B5EF4-FFF2-40B4-BE49-F238E27FC236}">
                <a16:creationId xmlns:a16="http://schemas.microsoft.com/office/drawing/2014/main" id="{59225F36-8321-4B9E-997A-E8BDCC4AB169}"/>
              </a:ext>
            </a:extLst>
          </p:cNvPr>
          <p:cNvGrpSpPr>
            <a:grpSpLocks/>
          </p:cNvGrpSpPr>
          <p:nvPr/>
        </p:nvGrpSpPr>
        <p:grpSpPr bwMode="auto">
          <a:xfrm>
            <a:off x="1449388" y="1433513"/>
            <a:ext cx="7272337" cy="1038225"/>
            <a:chOff x="1020" y="754"/>
            <a:chExt cx="3765" cy="589"/>
          </a:xfrm>
        </p:grpSpPr>
        <p:sp>
          <p:nvSpPr>
            <p:cNvPr id="410630" name="AutoShape 6">
              <a:extLst>
                <a:ext uri="{FF2B5EF4-FFF2-40B4-BE49-F238E27FC236}">
                  <a16:creationId xmlns:a16="http://schemas.microsoft.com/office/drawing/2014/main" id="{0179BFD4-F6A4-4715-8379-4688050D1DC3}"/>
                </a:ext>
              </a:extLst>
            </p:cNvPr>
            <p:cNvSpPr>
              <a:spLocks noChangeArrowheads="1"/>
            </p:cNvSpPr>
            <p:nvPr/>
          </p:nvSpPr>
          <p:spPr bwMode="auto">
            <a:xfrm>
              <a:off x="1020" y="935"/>
              <a:ext cx="3765" cy="408"/>
            </a:xfrm>
            <a:prstGeom prst="wedgeRectCallout">
              <a:avLst>
                <a:gd name="adj1" fmla="val -22375"/>
                <a:gd name="adj2" fmla="val -41421"/>
              </a:avLst>
            </a:prstGeom>
            <a:noFill/>
            <a:ln w="508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69" tIns="48984" rIns="97969" bIns="48984"/>
            <a:lstStyle>
              <a:lvl1pPr algn="l" defTabSz="979488">
                <a:spcBef>
                  <a:spcPct val="0"/>
                </a:spcBef>
                <a:defRPr kumimoji="1" sz="2400">
                  <a:solidFill>
                    <a:schemeClr val="tx1"/>
                  </a:solidFill>
                  <a:latin typeface="Times New Roman" panose="02020603050405020304" pitchFamily="18" charset="0"/>
                  <a:ea typeface="宋体" panose="02010600030101010101" pitchFamily="2" charset="-122"/>
                </a:defRPr>
              </a:lvl1pPr>
              <a:lvl2pPr marL="490538" algn="l" defTabSz="979488">
                <a:spcBef>
                  <a:spcPct val="0"/>
                </a:spcBef>
                <a:defRPr kumimoji="1" sz="2400">
                  <a:solidFill>
                    <a:schemeClr val="tx1"/>
                  </a:solidFill>
                  <a:latin typeface="Times New Roman" panose="02020603050405020304" pitchFamily="18" charset="0"/>
                  <a:ea typeface="宋体" panose="02010600030101010101" pitchFamily="2" charset="-122"/>
                </a:defRPr>
              </a:lvl2pPr>
              <a:lvl3pPr marL="979488" algn="l" defTabSz="979488">
                <a:spcBef>
                  <a:spcPct val="0"/>
                </a:spcBef>
                <a:defRPr kumimoji="1" sz="2400">
                  <a:solidFill>
                    <a:schemeClr val="tx1"/>
                  </a:solidFill>
                  <a:latin typeface="Times New Roman" panose="02020603050405020304" pitchFamily="18" charset="0"/>
                  <a:ea typeface="宋体" panose="02010600030101010101" pitchFamily="2" charset="-122"/>
                </a:defRPr>
              </a:lvl3pPr>
              <a:lvl4pPr marL="147002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4pPr>
              <a:lvl5pPr marL="1958975" algn="l" defTabSz="979488">
                <a:spcBef>
                  <a:spcPct val="0"/>
                </a:spcBef>
                <a:defRPr kumimoji="1" sz="2400">
                  <a:solidFill>
                    <a:schemeClr val="tx1"/>
                  </a:solidFill>
                  <a:latin typeface="Times New Roman" panose="02020603050405020304" pitchFamily="18" charset="0"/>
                  <a:ea typeface="宋体" panose="02010600030101010101" pitchFamily="2" charset="-122"/>
                </a:defRPr>
              </a:lvl5pPr>
              <a:lvl6pPr marL="24161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8733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3305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87775" defTabSz="979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3600">
                  <a:solidFill>
                    <a:srgbClr val="0000FF"/>
                  </a:solidFill>
                </a:rPr>
                <a:t>纯液体和纯固体不写进</a:t>
              </a:r>
              <a:r>
                <a:rPr lang="en-US" altLang="zh-CN" sz="3600" i="1">
                  <a:solidFill>
                    <a:srgbClr val="0000FF"/>
                  </a:solidFill>
                </a:rPr>
                <a:t>K</a:t>
              </a:r>
              <a:r>
                <a:rPr lang="en-US" altLang="zh-CN" sz="3600" baseline="30000">
                  <a:solidFill>
                    <a:srgbClr val="0000FF"/>
                  </a:solidFill>
                  <a:latin typeface="Arial Unicode MS" pitchFamily="34" charset="-122"/>
                  <a:ea typeface="Arial Unicode MS" pitchFamily="34" charset="-122"/>
                </a:rPr>
                <a:t>Ɵ</a:t>
              </a:r>
              <a:r>
                <a:rPr lang="zh-CN" altLang="en-US" sz="3600">
                  <a:solidFill>
                    <a:srgbClr val="0000FF"/>
                  </a:solidFill>
                  <a:latin typeface="Arial Unicode MS" pitchFamily="34" charset="-122"/>
                  <a:ea typeface="Arial Unicode MS" pitchFamily="34" charset="-122"/>
                </a:rPr>
                <a:t>表达式中</a:t>
              </a:r>
              <a:endParaRPr lang="zh-CN" altLang="en-US" sz="3600">
                <a:solidFill>
                  <a:srgbClr val="0000FF"/>
                </a:solidFill>
              </a:endParaRPr>
            </a:p>
          </p:txBody>
        </p:sp>
        <p:sp>
          <p:nvSpPr>
            <p:cNvPr id="410631" name="Line 7">
              <a:extLst>
                <a:ext uri="{FF2B5EF4-FFF2-40B4-BE49-F238E27FC236}">
                  <a16:creationId xmlns:a16="http://schemas.microsoft.com/office/drawing/2014/main" id="{42164408-D052-48B1-B66D-B5D21E8B9BD7}"/>
                </a:ext>
              </a:extLst>
            </p:cNvPr>
            <p:cNvSpPr>
              <a:spLocks noChangeShapeType="1"/>
            </p:cNvSpPr>
            <p:nvPr/>
          </p:nvSpPr>
          <p:spPr bwMode="auto">
            <a:xfrm flipH="1" flipV="1">
              <a:off x="1429" y="754"/>
              <a:ext cx="589" cy="181"/>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632" name="Line 8">
              <a:extLst>
                <a:ext uri="{FF2B5EF4-FFF2-40B4-BE49-F238E27FC236}">
                  <a16:creationId xmlns:a16="http://schemas.microsoft.com/office/drawing/2014/main" id="{663AC409-6375-4B90-B796-09E4354A03E1}"/>
                </a:ext>
              </a:extLst>
            </p:cNvPr>
            <p:cNvSpPr>
              <a:spLocks noChangeShapeType="1"/>
            </p:cNvSpPr>
            <p:nvPr/>
          </p:nvSpPr>
          <p:spPr bwMode="auto">
            <a:xfrm flipV="1">
              <a:off x="3016" y="754"/>
              <a:ext cx="318" cy="181"/>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10629"/>
                                        </p:tgtEl>
                                        <p:attrNameLst>
                                          <p:attrName>style.visibility</p:attrName>
                                        </p:attrNameLst>
                                      </p:cBhvr>
                                      <p:to>
                                        <p:strVal val="visible"/>
                                      </p:to>
                                    </p:set>
                                    <p:animEffect transition="in" filter="wipe(down)">
                                      <p:cBhvr>
                                        <p:cTn id="7" dur="500"/>
                                        <p:tgtEl>
                                          <p:spTgt spid="4106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0627"/>
                                        </p:tgtEl>
                                        <p:attrNameLst>
                                          <p:attrName>style.visibility</p:attrName>
                                        </p:attrNameLst>
                                      </p:cBhvr>
                                      <p:to>
                                        <p:strVal val="visible"/>
                                      </p:to>
                                    </p:set>
                                    <p:animEffect transition="in" filter="blinds(horizontal)">
                                      <p:cBhvr>
                                        <p:cTn id="12" dur="500"/>
                                        <p:tgtEl>
                                          <p:spTgt spid="410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8">
      <a:dk1>
        <a:srgbClr val="000000"/>
      </a:dk1>
      <a:lt1>
        <a:srgbClr val="003300"/>
      </a:lt1>
      <a:dk2>
        <a:srgbClr val="000000"/>
      </a:dk2>
      <a:lt2>
        <a:srgbClr val="808080"/>
      </a:lt2>
      <a:accent1>
        <a:srgbClr val="00CC99"/>
      </a:accent1>
      <a:accent2>
        <a:srgbClr val="3333CC"/>
      </a:accent2>
      <a:accent3>
        <a:srgbClr val="AAADAA"/>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993366"/>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7953" tIns="48976" rIns="97953" bIns="48976" numCol="1" anchor="t" anchorCtr="0" compatLnSpc="1">
        <a:prstTxWarp prst="textNoShape">
          <a:avLst/>
        </a:prstTxWarp>
        <a:spAutoFit/>
      </a:bodyPr>
      <a:lstStyle>
        <a:defPPr marL="366713" marR="0" indent="-366713" algn="just" defTabSz="979488" rtl="0" eaLnBrk="1" fontAlgn="base" latinLnBrk="0" hangingPunct="1">
          <a:lnSpc>
            <a:spcPct val="100000"/>
          </a:lnSpc>
          <a:spcBef>
            <a:spcPct val="50000"/>
          </a:spcBef>
          <a:spcAft>
            <a:spcPct val="0"/>
          </a:spcAft>
          <a:buClrTx/>
          <a:buSzTx/>
          <a:buFontTx/>
          <a:buNone/>
          <a:tabLst/>
          <a:defRPr kumimoji="1" lang="zh-CN" altLang="en-US" sz="6000" b="1" i="0" u="none" strike="noStrike" cap="none" normalizeH="0" baseline="0" smtClean="0">
            <a:ln>
              <a:noFill/>
            </a:ln>
            <a:solidFill>
              <a:schemeClr val="tx1"/>
            </a:solidFill>
            <a:effectLst/>
            <a:latin typeface="Times New Roman" panose="02020603050405020304" pitchFamily="18" charset="0"/>
            <a:ea typeface="楷体_GB2312" pitchFamily="49" charset="-122"/>
            <a:sym typeface="Symbol" panose="05050102010706020507" pitchFamily="18" charset="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993366"/>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7953" tIns="48976" rIns="97953" bIns="48976" numCol="1" anchor="t" anchorCtr="0" compatLnSpc="1">
        <a:prstTxWarp prst="textNoShape">
          <a:avLst/>
        </a:prstTxWarp>
        <a:spAutoFit/>
      </a:bodyPr>
      <a:lstStyle>
        <a:defPPr marL="366713" marR="0" indent="-366713" algn="just" defTabSz="979488" rtl="0" eaLnBrk="1" fontAlgn="base" latinLnBrk="0" hangingPunct="1">
          <a:lnSpc>
            <a:spcPct val="100000"/>
          </a:lnSpc>
          <a:spcBef>
            <a:spcPct val="50000"/>
          </a:spcBef>
          <a:spcAft>
            <a:spcPct val="0"/>
          </a:spcAft>
          <a:buClrTx/>
          <a:buSzTx/>
          <a:buFontTx/>
          <a:buNone/>
          <a:tabLst/>
          <a:defRPr kumimoji="1" lang="zh-CN" altLang="en-US" sz="6000" b="1" i="0" u="none" strike="noStrike" cap="none" normalizeH="0" baseline="0" smtClean="0">
            <a:ln>
              <a:noFill/>
            </a:ln>
            <a:solidFill>
              <a:schemeClr val="tx1"/>
            </a:solidFill>
            <a:effectLst/>
            <a:latin typeface="Times New Roman" panose="02020603050405020304" pitchFamily="18" charset="0"/>
            <a:ea typeface="楷体_GB2312" pitchFamily="49" charset="-122"/>
            <a:sym typeface="Symbol" panose="05050102010706020507" pitchFamily="18" charset="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默认设计模板 8">
        <a:dk1>
          <a:srgbClr val="000000"/>
        </a:dk1>
        <a:lt1>
          <a:srgbClr val="003300"/>
        </a:lt1>
        <a:dk2>
          <a:srgbClr val="000000"/>
        </a:dk2>
        <a:lt2>
          <a:srgbClr val="808080"/>
        </a:lt2>
        <a:accent1>
          <a:srgbClr val="00CC99"/>
        </a:accent1>
        <a:accent2>
          <a:srgbClr val="3333CC"/>
        </a:accent2>
        <a:accent3>
          <a:srgbClr val="AAADAA"/>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5674</TotalTime>
  <Words>2110</Words>
  <Application>Microsoft Office PowerPoint</Application>
  <PresentationFormat>自定义</PresentationFormat>
  <Paragraphs>207</Paragraphs>
  <Slides>44</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44</vt:i4>
      </vt:variant>
    </vt:vector>
  </HeadingPairs>
  <TitlesOfParts>
    <vt:vector size="61" baseType="lpstr">
      <vt:lpstr>Times New Roman</vt:lpstr>
      <vt:lpstr>宋体</vt:lpstr>
      <vt:lpstr/>
      <vt:lpstr>楷体_GB2312</vt:lpstr>
      <vt:lpstr>Symbol</vt:lpstr>
      <vt:lpstr>Arial</vt:lpstr>
      <vt:lpstr>MS UI Gothic</vt:lpstr>
      <vt:lpstr>Wingdings 3</vt:lpstr>
      <vt:lpstr>Cambria Math</vt:lpstr>
      <vt:lpstr>Arial Unicode MS</vt:lpstr>
      <vt:lpstr>Webdings</vt:lpstr>
      <vt:lpstr>华文新魏</vt:lpstr>
      <vt:lpstr>Wingdings</vt:lpstr>
      <vt:lpstr>默认设计模板</vt:lpstr>
      <vt:lpstr>MathType 5.0 Equation</vt:lpstr>
      <vt:lpstr>Microsoft 公式 3.0</vt:lpstr>
      <vt:lpstr>CS ChemDraw Drawing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两个反应方程式相加（相减）时所得平衡常数，可由原来的两个反应方程式的平衡常数相乘（相除）得到。 </vt:lpstr>
      <vt:lpstr>练习：</vt:lpstr>
      <vt:lpstr>2.2.2 化学平衡的有关计算</vt:lpstr>
      <vt:lpstr>PowerPoint 演示文稿</vt:lpstr>
      <vt:lpstr>PowerPoint 演示文稿</vt:lpstr>
      <vt:lpstr>PowerPoint 演示文稿</vt:lpstr>
      <vt:lpstr>PowerPoint 演示文稿</vt:lpstr>
      <vt:lpstr>勒夏特列(Le Chatelier)原理</vt:lpstr>
      <vt:lpstr>rGm(T) = rGmƟ(T) + RTlnQ            = RTlnKƟ + RTlnQ</vt:lpstr>
      <vt:lpstr>1. 浓度对平衡的影响</vt:lpstr>
      <vt:lpstr>PowerPoint 演示文稿</vt:lpstr>
      <vt:lpstr>PowerPoint 演示文稿</vt:lpstr>
      <vt:lpstr>引入不参加反应的气体, 对化学平衡的影响</vt:lpstr>
      <vt:lpstr>(2) 有气体参加，但反应前后气体分子数相等的反应 </vt:lpstr>
      <vt:lpstr>PowerPoint 演示文稿</vt:lpstr>
      <vt:lpstr>PowerPoint 演示文稿</vt:lpstr>
      <vt:lpstr>lnK = rGm/RT</vt:lpstr>
      <vt:lpstr>PowerPoint 演示文稿</vt:lpstr>
      <vt:lpstr>PowerPoint 演示文稿</vt:lpstr>
      <vt:lpstr>PowerPoint 演示文稿</vt:lpstr>
      <vt:lpstr>PowerPoint 演示文稿</vt:lpstr>
      <vt:lpstr>PowerPoint 演示文稿</vt:lpstr>
      <vt:lpstr>5. 催化剂对化学平衡的影响 </vt:lpstr>
      <vt:lpstr>PowerPoint 演示文稿</vt:lpstr>
      <vt:lpstr>PowerPoint 演示文稿</vt:lpstr>
      <vt:lpstr>PowerPoint 演示文稿</vt:lpstr>
      <vt:lpstr>PowerPoint 演示文稿</vt:lpstr>
      <vt:lpstr>PowerPoint 演示文稿</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化学平衡</dc:title>
  <dc:creator>pengjun</dc:creator>
  <cp:lastModifiedBy>张伯望</cp:lastModifiedBy>
  <cp:revision>1970</cp:revision>
  <dcterms:created xsi:type="dcterms:W3CDTF">2001-08-29T21:30:24Z</dcterms:created>
  <dcterms:modified xsi:type="dcterms:W3CDTF">2017-09-07T11:22:00Z</dcterms:modified>
</cp:coreProperties>
</file>