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A48FAD-D426-4C48-94E8-CEFA851A03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FA9CE50-88B4-415F-ACD4-0A48E25705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1DBC4AF-9B5F-4CEC-B865-AFA769CD08D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DCA6D92-8C69-4736-AB62-A6D9A24E2C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247A093-30EB-405E-BA0C-D61DCC0CE4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57B261B-A84D-4A97-A62D-622A3EADD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B3D84-A20F-4981-955C-1D3F4686E6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86E87-FC23-401D-873D-5A3D65F2E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21BEE-161F-4C82-94E2-72A7DA4A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286F4-297A-45A1-88EC-51441CA2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E8323-DF50-4593-A631-F5FBA1A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9BC34-0866-486E-880D-287D5424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7909-FBB2-40DD-854D-B8C8380EF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B11D1-F14A-4729-B073-2A7A2C8A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73AFE-45BC-44BD-BD3C-3FF235D1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C22C1-014F-470F-9051-46EC3CBC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AA9EB-C306-4646-974A-E046DBD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4DA0D-80DF-46F1-AFEF-C0F19EB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4C040-9995-4F31-8935-F6D7C9275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9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EB9A6-0B12-4F0D-B85D-7042309F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C85C2-A463-44F4-B3FC-D1E9454C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0A2CC-FFF2-4AA8-AE32-5DF71FC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024D9-948E-4453-8738-7E68D657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0607-B6D0-4C93-97DE-CC22FA6D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F5134-59CD-419F-9A89-3AB3171B69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7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1F74-9616-4E46-BB32-5D21FF8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2A417-1B1B-4F03-ACC4-E9E8EDCD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62AAF-B463-4AB6-8EC9-72A03165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AA0F5-8F6C-4007-8EA3-A3A4137E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CAD3E-FD73-4DC7-BE83-D28D669C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34155-3E07-4D51-9615-1D4710422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70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9384-741C-46B3-B28D-8632C118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55DF1-569F-4095-B488-442B8B79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38EA4-926F-4180-9DC7-BC870241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2967-4237-4DC8-BC57-1E7DDEC6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CB80-F40A-44A6-98C4-38E00833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44B5-1ED9-4C9D-AFD7-B1495FE3E3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34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C9E1B-BF5E-429C-88E1-BD96DC7B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F4937-340F-4D6F-9F4D-F5FCD1641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6C2FB-7C27-4D43-BAC7-370CDD14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AFE40-24E4-41AF-9FE2-66F5702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BA1B2-4BA8-409D-8484-2E4A12E3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1DC2A-0CD8-4BFA-946B-BA775BE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9634B-E4D0-46D2-A72D-D0C7A22B1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3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C018-179B-49CF-A3A1-9303CB3B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5FD5F-1019-45AF-B1E0-94CAAF01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046E5-F457-4955-870A-F5415C1A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DADB3-1B1E-4318-833D-794F87B85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E25FA8-2242-4652-BB72-2630A2E9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F48ED-7D4D-493F-AAE1-2BAF206A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2C3F2-1EC2-4AF2-9E57-0289FFA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20151-4A2D-46AF-891A-BA8414BE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CD2FB-B475-4CE3-B9CB-EC74CB2B83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7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6020-8B05-4B73-AA70-7B40B7D9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CF382-FB3E-4D6F-8E2E-E4E7BE20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C80EF-18DA-4FBD-B496-EBFF2499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A4D8A-3C2B-41D7-BD39-4CF698E1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281C1-80EB-49BB-A4F3-49455FA4C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4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ACF2B-78CA-4A50-9F2C-2F9651F1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1CCE6-F709-41AF-87D0-33525A6E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0C850-A42E-4B1E-882D-B4533C5D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A53C1-4332-41CA-B528-3137D582F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29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90F3F-BEF6-4D7A-AF54-F21D9FD2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55B15-2F67-4470-B53E-6DEB4FCA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F57D1-CFC6-4EE1-B100-8D03B3B6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43F28-0CBC-4B8A-AA75-02A975C0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F1FFF-59EA-4B05-A04B-9DECE90C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40910-0D89-452B-B9C1-669BADE7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D356E-09DF-4B02-BD0E-19C1E020FC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6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6407F-9FFC-47DA-8786-B74C5EA1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D27A5-197A-41E7-B0F9-CDFD48E9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5664C-AB58-4FB9-9B46-0B476E47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07F64-EB90-4FF9-BF02-D5D2944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EF84F-7244-4DB9-AFEB-302D6E1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7690A-D735-4298-9335-6906E304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E193B-7F18-494D-8967-1ED3AF4BF8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6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FA950E-CA69-4D38-8AAA-C9482009A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5F4CAA-E1A5-4052-96DE-818A4FDC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F0C4F1C-9966-4CFB-8565-D6D41D3C7F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203D26-8759-45D9-B7A6-02BC0D66C0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8BEFB0-3CA3-4DBC-BEB3-8C02105FD3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6A3D43-0A9B-4742-9AFF-AF6ABDEE1A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EF9A-DA2A-4780-8A2A-572C6AA6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8D2-6B41-4E88-BCFD-2D4489F24E0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CE1207B-07D3-468A-9E31-33EE53AA9BA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1125538"/>
            <a:ext cx="7772400" cy="1470025"/>
          </a:xfrm>
        </p:spPr>
        <p:txBody>
          <a:bodyPr/>
          <a:lstStyle/>
          <a:p>
            <a:r>
              <a:rPr lang="zh-CN" altLang="en-US" b="1"/>
              <a:t>第三章作业答案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684DE7A4-C8D8-4D77-BA18-1BF722EA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59FD-1B4C-4A9D-8FA9-A798D24E029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08EA3BE-1DD9-4181-8762-A0F155E4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5976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/>
              <a:t>教材</a:t>
            </a:r>
            <a:r>
              <a:rPr lang="en-US" altLang="zh-CN" sz="3200" b="1"/>
              <a:t>P116  </a:t>
            </a:r>
            <a:r>
              <a:rPr lang="zh-CN" altLang="en-US" sz="3200" b="1"/>
              <a:t>第</a:t>
            </a:r>
            <a:r>
              <a:rPr lang="en-US" altLang="zh-CN" sz="3200" b="1"/>
              <a:t>6</a:t>
            </a:r>
            <a:r>
              <a:rPr lang="zh-CN" altLang="en-US" sz="3200" b="1"/>
              <a:t>题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20AB9CF9-1891-4CE5-8DF4-8A131693A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74168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AutoShape 6">
            <a:extLst>
              <a:ext uri="{FF2B5EF4-FFF2-40B4-BE49-F238E27FC236}">
                <a16:creationId xmlns:a16="http://schemas.microsoft.com/office/drawing/2014/main" id="{480DA44E-F33C-4399-8510-CA6167EAA740}"/>
              </a:ext>
            </a:extLst>
          </p:cNvPr>
          <p:cNvSpPr>
            <a:spLocks/>
          </p:cNvSpPr>
          <p:nvPr/>
        </p:nvSpPr>
        <p:spPr bwMode="auto">
          <a:xfrm>
            <a:off x="6372225" y="1504950"/>
            <a:ext cx="914400" cy="358775"/>
          </a:xfrm>
          <a:prstGeom prst="callout1">
            <a:avLst>
              <a:gd name="adj1" fmla="val 121241"/>
              <a:gd name="adj2" fmla="val 87500"/>
              <a:gd name="adj3" fmla="val 121241"/>
              <a:gd name="adj4" fmla="val -345486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易错处</a:t>
            </a:r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115EB5F1-80B4-41F3-832D-1C76AA6010E9}"/>
              </a:ext>
            </a:extLst>
          </p:cNvPr>
          <p:cNvSpPr>
            <a:spLocks/>
          </p:cNvSpPr>
          <p:nvPr/>
        </p:nvSpPr>
        <p:spPr bwMode="auto">
          <a:xfrm>
            <a:off x="7702550" y="3717925"/>
            <a:ext cx="914400" cy="358775"/>
          </a:xfrm>
          <a:prstGeom prst="callout1">
            <a:avLst>
              <a:gd name="adj1" fmla="val 121241"/>
              <a:gd name="adj2" fmla="val 87500"/>
              <a:gd name="adj3" fmla="val 121241"/>
              <a:gd name="adj4" fmla="val -401912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易错处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EBFB70E6-F8A0-48FE-AF62-592AB203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8150"/>
            <a:ext cx="8640762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或：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 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273.15 K  2.2 K = 270.95 K</a:t>
            </a:r>
          </a:p>
          <a:p>
            <a:pPr>
              <a:spcBef>
                <a:spcPct val="10000"/>
              </a:spcBef>
            </a:pP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+ 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373.15 K + 0.62 K = 373.77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4AEB6F0-F9AF-41FD-BE3A-792F8C0E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89D-E716-433A-B44F-073B331E662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0310D59-366C-462D-BA28-00DEEF19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59769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/>
              <a:t>教材</a:t>
            </a:r>
            <a:r>
              <a:rPr lang="en-US" altLang="zh-CN" sz="3600" b="1"/>
              <a:t>P117  </a:t>
            </a:r>
            <a:r>
              <a:rPr lang="zh-CN" altLang="en-US" sz="3600" b="1"/>
              <a:t>第</a:t>
            </a:r>
            <a:r>
              <a:rPr lang="en-US" altLang="zh-CN" sz="3600" b="1"/>
              <a:t>10</a:t>
            </a:r>
            <a:r>
              <a:rPr lang="zh-CN" altLang="en-US" sz="3600" b="1"/>
              <a:t>题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EDF288C1-18B6-4435-8916-368D2460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7991475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4C2C16C-9164-4FF2-BD58-BBC8EBBF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075E-DB53-43CE-82DA-34C603BFD0D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A6EAFB3-6F16-4686-B809-D518A14556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5976937" cy="792162"/>
          </a:xfrm>
        </p:spPr>
        <p:txBody>
          <a:bodyPr/>
          <a:lstStyle/>
          <a:p>
            <a:pPr algn="l"/>
            <a:r>
              <a:rPr lang="zh-CN" altLang="en-US" sz="3600" b="1"/>
              <a:t>教材</a:t>
            </a:r>
            <a:r>
              <a:rPr lang="en-US" altLang="zh-CN" sz="3600" b="1"/>
              <a:t>P117 </a:t>
            </a:r>
            <a:r>
              <a:rPr lang="zh-CN" altLang="en-US" sz="3600" b="1"/>
              <a:t>第</a:t>
            </a:r>
            <a:r>
              <a:rPr lang="en-US" altLang="zh-CN" sz="3600" b="1"/>
              <a:t>17</a:t>
            </a:r>
            <a:r>
              <a:rPr lang="zh-CN" altLang="en-US" sz="3600" b="1"/>
              <a:t>题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C606D76-0ACA-4C4E-BCF2-7424A67A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785225" cy="295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C1A300F-9859-40EC-A0AD-D5BBCE95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5519-D9C5-4FD5-B0C1-71E234F26F7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ED842C0-2C05-4C20-BA4B-422A142E3A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5976937" cy="792162"/>
          </a:xfrm>
        </p:spPr>
        <p:txBody>
          <a:bodyPr/>
          <a:lstStyle/>
          <a:p>
            <a:pPr algn="l"/>
            <a:r>
              <a:rPr lang="zh-CN" altLang="en-US" sz="3600" b="1"/>
              <a:t>教材</a:t>
            </a:r>
            <a:r>
              <a:rPr lang="en-US" altLang="zh-CN" sz="3600" b="1"/>
              <a:t>P118 </a:t>
            </a:r>
            <a:r>
              <a:rPr lang="zh-CN" altLang="en-US" sz="3600" b="1"/>
              <a:t>第</a:t>
            </a:r>
            <a:r>
              <a:rPr lang="en-US" altLang="zh-CN" sz="3600" b="1"/>
              <a:t>22</a:t>
            </a:r>
            <a:r>
              <a:rPr lang="zh-CN" altLang="en-US" sz="3600" b="1"/>
              <a:t>题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51B2BC-D0DD-44D8-BFEE-B0DEC11C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80400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94E17059-3EC8-49D6-9EBD-E094CB4E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1888"/>
            <a:ext cx="8713788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(Ca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1.0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4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mol·dm</a:t>
            </a:r>
            <a:r>
              <a:rPr kumimoji="1"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–3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kumimoji="1"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2.8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13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&lt; 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</a:t>
            </a:r>
            <a:r>
              <a:rPr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(CaF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，亦不生成沉淀。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9C69AC7-96AF-4569-82E0-D465C164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165850"/>
            <a:ext cx="7272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计算离子积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时，浓度可不带单位。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宋体</vt:lpstr>
      <vt:lpstr>Times New Roman</vt:lpstr>
      <vt:lpstr>Symbol</vt:lpstr>
      <vt:lpstr>默认设计模板</vt:lpstr>
      <vt:lpstr>第三章作业答案</vt:lpstr>
      <vt:lpstr>PowerPoint 演示文稿</vt:lpstr>
      <vt:lpstr>PowerPoint 演示文稿</vt:lpstr>
      <vt:lpstr>教材P117 第17题</vt:lpstr>
      <vt:lpstr>教材P118 第22题</vt:lpstr>
    </vt:vector>
  </TitlesOfParts>
  <Company>SkyUN.Org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第三章作业答案</dc:title>
  <dc:creator>SkyUN.Org</dc:creator>
  <cp:lastModifiedBy>张伯望</cp:lastModifiedBy>
  <cp:revision>22</cp:revision>
  <dcterms:created xsi:type="dcterms:W3CDTF">2015-11-26T10:37:58Z</dcterms:created>
  <dcterms:modified xsi:type="dcterms:W3CDTF">2017-09-07T11:23:00Z</dcterms:modified>
</cp:coreProperties>
</file>