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3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0C89-E287-43A3-B1CD-4F412158F3F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36CD-18EE-4497-B52F-F6BEB905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OSINT: Constructing Google Search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Subtitle: An Analysis of Cybersecurity Topics</a:t>
            </a:r>
          </a:p>
          <a:p>
            <a:pPr algn="l"/>
            <a:r>
              <a:rPr lang="en-US" dirty="0" smtClean="0"/>
              <a:t>Name: </a:t>
            </a:r>
            <a:r>
              <a:rPr lang="en-US" dirty="0" err="1" smtClean="0"/>
              <a:t>Nkemjika</a:t>
            </a:r>
            <a:r>
              <a:rPr lang="en-US" dirty="0" smtClean="0"/>
              <a:t> Godswill </a:t>
            </a:r>
            <a:r>
              <a:rPr lang="en-US" dirty="0" err="1" smtClean="0"/>
              <a:t>Nzubechi</a:t>
            </a:r>
            <a:endParaRPr lang="en-US" dirty="0" smtClean="0"/>
          </a:p>
          <a:p>
            <a:pPr algn="l"/>
            <a:r>
              <a:rPr lang="en-US" dirty="0" smtClean="0"/>
              <a:t>Date: 10</a:t>
            </a:r>
            <a:r>
              <a:rPr lang="en-US" baseline="30000" dirty="0" smtClean="0"/>
              <a:t>th</a:t>
            </a:r>
            <a:r>
              <a:rPr lang="en-US" dirty="0" smtClean="0"/>
              <a:t> October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Query: site: thehackernews.com "security attacks" "</a:t>
            </a:r>
            <a:r>
              <a:rPr lang="en-US" dirty="0" err="1"/>
              <a:t>aws</a:t>
            </a:r>
            <a:r>
              <a:rPr lang="en-US" dirty="0"/>
              <a:t> cloud" "</a:t>
            </a:r>
            <a:r>
              <a:rPr lang="en-US" dirty="0" err="1"/>
              <a:t>iam</a:t>
            </a:r>
            <a:r>
              <a:rPr lang="en-US" dirty="0"/>
              <a:t> </a:t>
            </a:r>
            <a:r>
              <a:rPr lang="en-US" dirty="0" smtClean="0"/>
              <a:t>service“</a:t>
            </a:r>
          </a:p>
          <a:p>
            <a:r>
              <a:rPr lang="en-US" dirty="0"/>
              <a:t>Purpose: To find articles discussing security attacks targeting AWS cloud IAM services.</a:t>
            </a:r>
          </a:p>
        </p:txBody>
      </p:sp>
    </p:spTree>
    <p:extLst>
      <p:ext uri="{BB962C8B-B14F-4D97-AF65-F5344CB8AC3E}">
        <p14:creationId xmlns:p14="http://schemas.microsoft.com/office/powerpoint/2010/main" val="82223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result from google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388679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site</a:t>
            </a:r>
            <a:r>
              <a:rPr lang="en-US" dirty="0"/>
              <a:t>: thehackernews.com "phishing" "spear phishing" "Iran" "documents" "lure </a:t>
            </a:r>
            <a:r>
              <a:rPr lang="en-US" dirty="0" smtClean="0"/>
              <a:t>victims“</a:t>
            </a:r>
          </a:p>
          <a:p>
            <a:r>
              <a:rPr lang="en-US" dirty="0"/>
              <a:t>Purpose: To search for articles on phishing attacks in Iran that use documents to lure victims.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8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result from google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263351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site</a:t>
            </a:r>
            <a:r>
              <a:rPr lang="en-US" dirty="0"/>
              <a:t>: thehackernews.com "zero day vulnerability" "cisco network </a:t>
            </a:r>
            <a:r>
              <a:rPr lang="en-US" dirty="0" smtClean="0"/>
              <a:t>devices“</a:t>
            </a:r>
          </a:p>
          <a:p>
            <a:r>
              <a:rPr lang="en-US" dirty="0"/>
              <a:t>Purpose: To identify articles on zero-day vulnerabilities affecting Cisco network devices.</a:t>
            </a:r>
          </a:p>
        </p:txBody>
      </p:sp>
    </p:spTree>
    <p:extLst>
      <p:ext uri="{BB962C8B-B14F-4D97-AF65-F5344CB8AC3E}">
        <p14:creationId xmlns:p14="http://schemas.microsoft.com/office/powerpoint/2010/main" val="390956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result from google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35260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OSINT and Search Queries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10359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Research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this project is to utilize complex Google search queries to conduct Open Source Intelligence (OSINT) investigations.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OSINT?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OSINT refers to the process of collecting information from publicly available sources for intelligence purposes.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widely used in cybersecurity to gather insights on threats, vulnerabilities, and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Topics Covered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Articles related to specific Advanced Persistent Threats (APTs).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Investigations into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stalkerware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Android.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 targeting the Middle East region.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attacks on AWS cloud infrastructure.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campaigns led by cyber adversaries in Iran.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Zero-day vulnerabilities affecting Cisco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</a:t>
            </a:r>
            <a:r>
              <a:rPr lang="en-US" dirty="0"/>
              <a:t>site: thehackernews.com </a:t>
            </a:r>
            <a:r>
              <a:rPr lang="en-US" dirty="0" err="1"/>
              <a:t>stalkerware</a:t>
            </a:r>
            <a:r>
              <a:rPr lang="en-US" dirty="0"/>
              <a:t> Android 2022..2023</a:t>
            </a:r>
            <a:endParaRPr lang="en-US" dirty="0" smtClean="0"/>
          </a:p>
          <a:p>
            <a:r>
              <a:rPr lang="en-US" dirty="0" smtClean="0"/>
              <a:t>Full Query: https://sites: thehackernews.com "Ravie </a:t>
            </a:r>
            <a:r>
              <a:rPr lang="en-US" dirty="0" err="1" smtClean="0"/>
              <a:t>Lakshmanan</a:t>
            </a:r>
            <a:r>
              <a:rPr lang="en-US" dirty="0" smtClean="0"/>
              <a:t>" "apt29"</a:t>
            </a:r>
          </a:p>
          <a:p>
            <a:r>
              <a:rPr lang="en-US" dirty="0" smtClean="0"/>
              <a:t>Description: This query aims to find articles written by Ravie </a:t>
            </a:r>
            <a:r>
              <a:rPr lang="en-US" dirty="0" err="1" smtClean="0"/>
              <a:t>Lakshmanan</a:t>
            </a:r>
            <a:r>
              <a:rPr lang="en-US" dirty="0" smtClean="0"/>
              <a:t> specifically focusing on the APT29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 Result from google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9" y="1690688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11232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by Ravie </a:t>
            </a:r>
            <a:r>
              <a:rPr lang="en-US" dirty="0" err="1" smtClean="0"/>
              <a:t>Lakshmanan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23790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Query: site: thehackernews.com </a:t>
            </a:r>
            <a:r>
              <a:rPr lang="en-US" dirty="0" err="1"/>
              <a:t>stalkerware</a:t>
            </a:r>
            <a:r>
              <a:rPr lang="en-US" dirty="0"/>
              <a:t> Android 2022..2023</a:t>
            </a:r>
          </a:p>
          <a:p>
            <a:r>
              <a:rPr lang="en-US" dirty="0"/>
              <a:t>Purpose: To find articles on </a:t>
            </a:r>
            <a:r>
              <a:rPr lang="en-US" dirty="0" err="1"/>
              <a:t>stalkerware</a:t>
            </a:r>
            <a:r>
              <a:rPr lang="en-US" dirty="0"/>
              <a:t> related to Android published between 2022 and 2023.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1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2 </a:t>
            </a:r>
            <a:r>
              <a:rPr lang="en-US" dirty="0" smtClean="0"/>
              <a:t>result from google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124335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</a:t>
            </a:r>
            <a:r>
              <a:rPr lang="en-US" dirty="0"/>
              <a:t>thehackernews.com ransomware "middle east" "</a:t>
            </a:r>
            <a:r>
              <a:rPr lang="en-US" dirty="0" err="1"/>
              <a:t>linux</a:t>
            </a:r>
            <a:r>
              <a:rPr lang="en-US" dirty="0"/>
              <a:t>" "last 6 </a:t>
            </a:r>
            <a:r>
              <a:rPr lang="en-US" dirty="0" smtClean="0"/>
              <a:t>months“</a:t>
            </a:r>
          </a:p>
          <a:p>
            <a:r>
              <a:rPr lang="en-US" dirty="0"/>
              <a:t>Purpose: T</a:t>
            </a:r>
            <a:r>
              <a:rPr lang="en-US" dirty="0" smtClean="0"/>
              <a:t>o </a:t>
            </a:r>
            <a:r>
              <a:rPr lang="en-US" dirty="0"/>
              <a:t>locate recent articles on ransomware affecting Linux systems in the Middle East.</a:t>
            </a:r>
          </a:p>
        </p:txBody>
      </p:sp>
    </p:spTree>
    <p:extLst>
      <p:ext uri="{BB962C8B-B14F-4D97-AF65-F5344CB8AC3E}">
        <p14:creationId xmlns:p14="http://schemas.microsoft.com/office/powerpoint/2010/main" val="195276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3 </a:t>
            </a:r>
            <a:r>
              <a:rPr lang="en-US" dirty="0" smtClean="0"/>
              <a:t>result from google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316820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397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OSINT: Constructing Google Search Queries</vt:lpstr>
      <vt:lpstr>Introduction to OSINT and Search Queries</vt:lpstr>
      <vt:lpstr>Query 1</vt:lpstr>
      <vt:lpstr>Query 1 Result from google search</vt:lpstr>
      <vt:lpstr>Article by Ravie Lakshmanan </vt:lpstr>
      <vt:lpstr>Query 2</vt:lpstr>
      <vt:lpstr>Query 2 result from google search</vt:lpstr>
      <vt:lpstr>Query 3</vt:lpstr>
      <vt:lpstr>Query 3 result from google search</vt:lpstr>
      <vt:lpstr>Query 4</vt:lpstr>
      <vt:lpstr>Query 4 result from google search</vt:lpstr>
      <vt:lpstr>Query 5</vt:lpstr>
      <vt:lpstr>Query 5 result from google search</vt:lpstr>
      <vt:lpstr>Query 6</vt:lpstr>
      <vt:lpstr>Query 6 result from google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Godswill Nkemz</dc:creator>
  <cp:lastModifiedBy>Godswill Nkemz</cp:lastModifiedBy>
  <cp:revision>36</cp:revision>
  <dcterms:created xsi:type="dcterms:W3CDTF">2024-10-10T04:19:26Z</dcterms:created>
  <dcterms:modified xsi:type="dcterms:W3CDTF">2024-10-13T14:29:48Z</dcterms:modified>
</cp:coreProperties>
</file>