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2.jpg" ContentType="image/p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88" r:id="rId3"/>
    <p:sldId id="259" r:id="rId4"/>
    <p:sldId id="273" r:id="rId5"/>
    <p:sldId id="287" r:id="rId6"/>
    <p:sldId id="286" r:id="rId7"/>
    <p:sldId id="289" r:id="rId8"/>
    <p:sldId id="290" r:id="rId9"/>
    <p:sldId id="291" r:id="rId10"/>
    <p:sldId id="293" r:id="rId11"/>
    <p:sldId id="263" r:id="rId12"/>
    <p:sldId id="28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5FAB5CA-0320-4AD4-A497-4E02303ACE44}">
  <a:tblStyle styleId="{55FAB5CA-0320-4AD4-A497-4E02303ACE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0" autoAdjust="0"/>
    <p:restoredTop sz="94660"/>
  </p:normalViewPr>
  <p:slideViewPr>
    <p:cSldViewPr snapToGrid="0" snapToObjects="1">
      <p:cViewPr>
        <p:scale>
          <a:sx n="120" d="100"/>
          <a:sy n="120" d="100"/>
        </p:scale>
        <p:origin x="-1168" y="-3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2332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7" r:id="rId6"/>
  </p:sldLayoutIdLst>
  <p:transition xmlns:p14="http://schemas.microsoft.com/office/powerpoint/2010/main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1.jp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90887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 smtClean="0"/>
              <a:t>온도에 따른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자동</a:t>
            </a:r>
            <a:r>
              <a:rPr lang="en-US" altLang="ko-KR" dirty="0" smtClean="0"/>
              <a:t> ON/OFF </a:t>
            </a:r>
            <a:r>
              <a:rPr lang="ko-KR" altLang="en-US" dirty="0" smtClean="0"/>
              <a:t>기능의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선풍기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hape 61"/>
          <p:cNvSpPr txBox="1">
            <a:spLocks/>
          </p:cNvSpPr>
          <p:nvPr/>
        </p:nvSpPr>
        <p:spPr>
          <a:xfrm>
            <a:off x="6916946" y="4265082"/>
            <a:ext cx="2015387" cy="6747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altLang="ko-KR" sz="1700" dirty="0" smtClean="0"/>
              <a:t>9</a:t>
            </a:r>
            <a:r>
              <a:rPr lang="ko-KR" altLang="en-US" sz="1700" dirty="0" smtClean="0"/>
              <a:t>조</a:t>
            </a:r>
            <a:endParaRPr lang="en-US" altLang="ko-KR" sz="1700" dirty="0" smtClean="0"/>
          </a:p>
          <a:p>
            <a:r>
              <a:rPr lang="ko-KR" altLang="en-US" sz="1700" b="0" dirty="0" smtClean="0"/>
              <a:t>정현태   진상재</a:t>
            </a:r>
            <a:endParaRPr lang="en-US" altLang="ko-KR" sz="1700" b="0" dirty="0" smtClean="0"/>
          </a:p>
          <a:p>
            <a:r>
              <a:rPr lang="ko-KR" altLang="en-US" sz="1700" b="0" dirty="0" smtClean="0"/>
              <a:t>최유라   </a:t>
            </a:r>
            <a:r>
              <a:rPr lang="ko-KR" altLang="en-US" sz="1700" b="0" dirty="0" smtClean="0"/>
              <a:t>홍정훈</a:t>
            </a:r>
            <a:endParaRPr lang="en-US" altLang="ko-KR" sz="1700" b="0" dirty="0" smtClean="0"/>
          </a:p>
          <a:p>
            <a:r>
              <a:rPr lang="ko-KR" altLang="en-US" sz="1700" b="0" dirty="0" smtClean="0"/>
              <a:t>조성민</a:t>
            </a:r>
            <a:endParaRPr lang="en" sz="1700" b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/>
              <a:t>정리</a:t>
            </a:r>
            <a:endParaRPr lang="en" dirty="0"/>
          </a:p>
        </p:txBody>
      </p:sp>
      <p:sp>
        <p:nvSpPr>
          <p:cNvPr id="100" name="Shape 100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2837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Shape 14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5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6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7" name="Shape 303"/>
          <p:cNvCxnSpPr/>
          <p:nvPr/>
        </p:nvCxnSpPr>
        <p:spPr>
          <a:xfrm>
            <a:off x="4606747" y="1847764"/>
            <a:ext cx="1764420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" name="Shape 168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167" y="1228639"/>
            <a:ext cx="1193312" cy="123824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" name="Shape 168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748" y="3471333"/>
            <a:ext cx="1481669" cy="1335306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22" name="Shape 303"/>
          <p:cNvCxnSpPr/>
          <p:nvPr/>
        </p:nvCxnSpPr>
        <p:spPr>
          <a:xfrm flipH="1" flipV="1">
            <a:off x="2962187" y="3884127"/>
            <a:ext cx="1239396" cy="232746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" name="Shape 168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92" y="1329625"/>
            <a:ext cx="1573217" cy="1650567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26" name="Shape 303"/>
          <p:cNvCxnSpPr/>
          <p:nvPr/>
        </p:nvCxnSpPr>
        <p:spPr>
          <a:xfrm flipH="1" flipV="1">
            <a:off x="3259667" y="2466888"/>
            <a:ext cx="1177749" cy="754593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Rectangle 14"/>
          <p:cNvSpPr/>
          <p:nvPr/>
        </p:nvSpPr>
        <p:spPr>
          <a:xfrm>
            <a:off x="4360333" y="3100917"/>
            <a:ext cx="246414" cy="370416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hape 303"/>
          <p:cNvCxnSpPr/>
          <p:nvPr/>
        </p:nvCxnSpPr>
        <p:spPr>
          <a:xfrm>
            <a:off x="4606747" y="4233247"/>
            <a:ext cx="1298753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7" name="Shape 168"/>
          <p:cNvPicPr preferRelativeResize="0"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40" y="2520776"/>
            <a:ext cx="1972847" cy="2349074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38" name="Shape 303"/>
          <p:cNvCxnSpPr/>
          <p:nvPr/>
        </p:nvCxnSpPr>
        <p:spPr>
          <a:xfrm>
            <a:off x="1217083" y="3471333"/>
            <a:ext cx="124261" cy="319444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Shape 303"/>
          <p:cNvCxnSpPr/>
          <p:nvPr/>
        </p:nvCxnSpPr>
        <p:spPr>
          <a:xfrm>
            <a:off x="2025908" y="2783417"/>
            <a:ext cx="0" cy="319444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?</a:t>
            </a:r>
            <a:endParaRPr lang="en" sz="3600" b="1" i="1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76" name="Shape 37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cxnSp>
        <p:nvCxnSpPr>
          <p:cNvPr id="378" name="Shape 378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9" name="Shape 379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1" name="Shape 3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 smtClean="0">
                <a:highlight>
                  <a:srgbClr val="FFCD00"/>
                </a:highlight>
              </a:rPr>
              <a:t>목차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2" name="Shape 11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Shape 110"/>
          <p:cNvSpPr txBox="1">
            <a:spLocks/>
          </p:cNvSpPr>
          <p:nvPr/>
        </p:nvSpPr>
        <p:spPr>
          <a:xfrm>
            <a:off x="1947328" y="1790308"/>
            <a:ext cx="3878400" cy="22269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ko-KR" altLang="en-US" dirty="0" smtClean="0">
                <a:highlight>
                  <a:srgbClr val="FFCD00"/>
                </a:highlight>
              </a:rPr>
              <a:t>아이디어 창출 배경</a:t>
            </a:r>
            <a:endParaRPr lang="en-US" altLang="ko-KR" dirty="0" smtClean="0">
              <a:highlight>
                <a:srgbClr val="FFCD00"/>
              </a:highlight>
            </a:endParaRPr>
          </a:p>
          <a:p>
            <a:endParaRPr lang="en-US" dirty="0">
              <a:highlight>
                <a:srgbClr val="FFCD00"/>
              </a:highlight>
            </a:endParaRPr>
          </a:p>
          <a:p>
            <a:r>
              <a:rPr lang="ko-KR" altLang="en-US" dirty="0" smtClean="0">
                <a:highlight>
                  <a:srgbClr val="FFCD00"/>
                </a:highlight>
              </a:rPr>
              <a:t>사용 부품</a:t>
            </a:r>
            <a:endParaRPr lang="en-US" altLang="ko-KR" dirty="0" smtClean="0">
              <a:highlight>
                <a:srgbClr val="FFCD00"/>
              </a:highlight>
            </a:endParaRPr>
          </a:p>
          <a:p>
            <a:endParaRPr lang="en-US" dirty="0">
              <a:highlight>
                <a:srgbClr val="FFCD00"/>
              </a:highlight>
            </a:endParaRPr>
          </a:p>
          <a:p>
            <a:r>
              <a:rPr lang="ko-KR" altLang="en-US" dirty="0" smtClean="0">
                <a:highlight>
                  <a:srgbClr val="FFCD00"/>
                </a:highlight>
              </a:rPr>
              <a:t>정리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" name="Shape 124"/>
          <p:cNvSpPr/>
          <p:nvPr/>
        </p:nvSpPr>
        <p:spPr>
          <a:xfrm>
            <a:off x="1712430" y="2217934"/>
            <a:ext cx="160817" cy="16966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4"/>
          <p:cNvSpPr/>
          <p:nvPr/>
        </p:nvSpPr>
        <p:spPr>
          <a:xfrm>
            <a:off x="1712430" y="2825417"/>
            <a:ext cx="160817" cy="16966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24"/>
          <p:cNvSpPr/>
          <p:nvPr/>
        </p:nvSpPr>
        <p:spPr>
          <a:xfrm>
            <a:off x="1712430" y="3439251"/>
            <a:ext cx="160817" cy="16966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703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mtClean="0"/>
              <a:t>아이디어 창출 배경</a:t>
            </a:r>
            <a:endParaRPr lang="en" dirty="0"/>
          </a:p>
        </p:txBody>
      </p:sp>
      <p:sp>
        <p:nvSpPr>
          <p:cNvPr id="100" name="Shape 100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559"/>
          <p:cNvGrpSpPr/>
          <p:nvPr/>
        </p:nvGrpSpPr>
        <p:grpSpPr>
          <a:xfrm>
            <a:off x="6847919" y="2121902"/>
            <a:ext cx="721008" cy="2174740"/>
            <a:chOff x="732125" y="2958550"/>
            <a:chExt cx="130325" cy="474950"/>
          </a:xfrm>
        </p:grpSpPr>
        <p:sp>
          <p:nvSpPr>
            <p:cNvPr id="69" name="Shape 560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561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562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563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564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565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566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56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2" name="Shape 302"/>
          <p:cNvSpPr/>
          <p:nvPr/>
        </p:nvSpPr>
        <p:spPr>
          <a:xfrm>
            <a:off x="4189558" y="973577"/>
            <a:ext cx="1376112" cy="1371711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1350" b="1" dirty="0" smtClean="0">
                <a:latin typeface="Lora"/>
                <a:ea typeface="Lora"/>
                <a:cs typeface="Lora"/>
                <a:sym typeface="Lora"/>
              </a:rPr>
              <a:t>자동 </a:t>
            </a:r>
            <a:r>
              <a:rPr lang="en-US" altLang="ko-KR" sz="1350" b="1" dirty="0" smtClean="0">
                <a:latin typeface="Lora"/>
                <a:ea typeface="Lora"/>
                <a:cs typeface="Lora"/>
                <a:sym typeface="Lora"/>
              </a:rPr>
              <a:t>ON/OFF</a:t>
            </a:r>
            <a:r>
              <a:rPr lang="ko-KR" altLang="en-US" sz="1350" b="1" dirty="0" smtClean="0">
                <a:latin typeface="Lora"/>
                <a:ea typeface="Lora"/>
                <a:cs typeface="Lora"/>
                <a:sym typeface="Lora"/>
              </a:rPr>
              <a:t> 기능</a:t>
            </a:r>
            <a:endParaRPr lang="en-US" altLang="ko-KR" sz="1350" b="1" dirty="0" smtClean="0">
              <a:latin typeface="Lora"/>
              <a:ea typeface="Lora"/>
              <a:cs typeface="Lora"/>
              <a:sym typeface="Lora"/>
            </a:endParaRPr>
          </a:p>
          <a:p>
            <a:pPr algn="ctr"/>
            <a:r>
              <a:rPr lang="en-US" sz="1350" dirty="0" smtClean="0"/>
              <a:t>↓</a:t>
            </a:r>
            <a:endParaRPr lang="en-US" altLang="ko-KR" sz="1350" b="1" dirty="0">
              <a:latin typeface="Lora"/>
              <a:ea typeface="Lora"/>
              <a:cs typeface="Lora"/>
              <a:sym typeface="Lora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ko-KR" altLang="en-US" sz="1350" b="1" dirty="0" smtClean="0">
                <a:latin typeface="Lora"/>
                <a:ea typeface="Lora"/>
                <a:cs typeface="Lora"/>
                <a:sym typeface="Lora"/>
              </a:rPr>
              <a:t>타이머로만 사용가능</a:t>
            </a:r>
            <a:endParaRPr lang="en-US" altLang="ko-KR" sz="1350" b="1" dirty="0" smtClean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03" name="Shape 303"/>
          <p:cNvCxnSpPr>
            <a:endCxn id="302" idx="2"/>
          </p:cNvCxnSpPr>
          <p:nvPr/>
        </p:nvCxnSpPr>
        <p:spPr>
          <a:xfrm>
            <a:off x="3294414" y="1646681"/>
            <a:ext cx="895144" cy="12752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" name="Shape 300"/>
          <p:cNvSpPr/>
          <p:nvPr/>
        </p:nvSpPr>
        <p:spPr>
          <a:xfrm>
            <a:off x="3294414" y="2872223"/>
            <a:ext cx="1376112" cy="1371711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350" b="1" dirty="0" smtClean="0">
                <a:latin typeface="Lora"/>
                <a:ea typeface="Lora"/>
                <a:cs typeface="Lora"/>
                <a:sym typeface="Lora"/>
              </a:rPr>
              <a:t>선풍기 </a:t>
            </a:r>
            <a:r>
              <a:rPr lang="is-IS" sz="1200" dirty="0" smtClean="0"/>
              <a:t>:</a:t>
            </a:r>
            <a:endParaRPr lang="en-US" altLang="ko-KR" sz="1350" b="1" dirty="0" smtClean="0">
              <a:latin typeface="Lora"/>
              <a:ea typeface="Lora"/>
              <a:cs typeface="Lora"/>
              <a:sym typeface="Lora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ko-KR" altLang="en-US" sz="1350" b="1" dirty="0" smtClean="0">
                <a:latin typeface="Lora"/>
                <a:ea typeface="Lora"/>
                <a:cs typeface="Lora"/>
                <a:sym typeface="Lora"/>
              </a:rPr>
              <a:t>온도에 따라 사용을 결정하는 도구</a:t>
            </a:r>
            <a:endParaRPr lang="en-US" altLang="ko-KR" sz="1350" b="1" dirty="0" smtClean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9" name="Shape 302"/>
          <p:cNvSpPr/>
          <p:nvPr/>
        </p:nvSpPr>
        <p:spPr>
          <a:xfrm>
            <a:off x="5619472" y="2872223"/>
            <a:ext cx="1376112" cy="1371711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1350" b="1" dirty="0" smtClean="0">
                <a:latin typeface="Lora"/>
                <a:ea typeface="Lora"/>
                <a:cs typeface="Lora"/>
                <a:sym typeface="Lora"/>
              </a:rPr>
              <a:t>온도에 따라자동으로 </a:t>
            </a:r>
            <a:r>
              <a:rPr lang="en-US" altLang="ko-KR" sz="1350" b="1" dirty="0" smtClean="0">
                <a:latin typeface="Lora"/>
                <a:ea typeface="Lora"/>
                <a:cs typeface="Lora"/>
                <a:sym typeface="Lora"/>
              </a:rPr>
              <a:t>ON/OFF</a:t>
            </a:r>
            <a:r>
              <a:rPr lang="ko-KR" altLang="en-US" sz="1350" b="1" dirty="0" smtClean="0">
                <a:latin typeface="Lora"/>
                <a:ea typeface="Lora"/>
                <a:cs typeface="Lora"/>
                <a:sym typeface="Lora"/>
              </a:rPr>
              <a:t>되는 선풍기있다면</a:t>
            </a:r>
            <a:r>
              <a:rPr lang="en-US" altLang="ko-KR" sz="1350" b="1" dirty="0" smtClean="0">
                <a:latin typeface="Lora"/>
                <a:ea typeface="Lora"/>
                <a:cs typeface="Lora"/>
                <a:sym typeface="Lora"/>
              </a:rPr>
              <a:t>?</a:t>
            </a:r>
          </a:p>
        </p:txBody>
      </p:sp>
      <p:cxnSp>
        <p:nvCxnSpPr>
          <p:cNvPr id="40" name="Shape 303"/>
          <p:cNvCxnSpPr>
            <a:stCxn id="38" idx="6"/>
            <a:endCxn id="39" idx="2"/>
          </p:cNvCxnSpPr>
          <p:nvPr/>
        </p:nvCxnSpPr>
        <p:spPr>
          <a:xfrm>
            <a:off x="4670526" y="3558079"/>
            <a:ext cx="948946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Shape 303"/>
          <p:cNvCxnSpPr/>
          <p:nvPr/>
        </p:nvCxnSpPr>
        <p:spPr>
          <a:xfrm flipH="1">
            <a:off x="4189558" y="2243686"/>
            <a:ext cx="424775" cy="628537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" name="Shape 302"/>
          <p:cNvSpPr/>
          <p:nvPr/>
        </p:nvSpPr>
        <p:spPr>
          <a:xfrm>
            <a:off x="1864500" y="973577"/>
            <a:ext cx="1376112" cy="1371711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1350" b="1" dirty="0" smtClean="0">
                <a:latin typeface="Lora"/>
                <a:ea typeface="Lora"/>
                <a:cs typeface="Lora"/>
                <a:sym typeface="Lora"/>
              </a:rPr>
              <a:t>기존 선풍기</a:t>
            </a:r>
            <a:endParaRPr lang="en-US" altLang="ko-KR" sz="1350" b="1" dirty="0" smtClean="0">
              <a:latin typeface="Lora"/>
              <a:ea typeface="Lora"/>
              <a:cs typeface="Lora"/>
              <a:sym typeface="Lora"/>
            </a:endParaRPr>
          </a:p>
          <a:p>
            <a:pPr lvl="0" algn="ctr"/>
            <a:r>
              <a:rPr lang="en-US" sz="1350" dirty="0" smtClean="0"/>
              <a:t>↓</a:t>
            </a:r>
          </a:p>
          <a:p>
            <a:pPr lvl="0" algn="ctr"/>
            <a:r>
              <a:rPr lang="ko-KR" altLang="en-US" sz="1350" b="1" dirty="0" smtClean="0">
                <a:latin typeface="Lora"/>
                <a:ea typeface="Lora"/>
                <a:cs typeface="Lora"/>
                <a:sym typeface="Lora"/>
              </a:rPr>
              <a:t>온도센서 </a:t>
            </a:r>
            <a:endParaRPr lang="en-US" altLang="ko-KR" sz="1350" b="1" dirty="0" smtClean="0">
              <a:latin typeface="Lora"/>
              <a:ea typeface="Lora"/>
              <a:cs typeface="Lora"/>
              <a:sym typeface="Lora"/>
            </a:endParaRPr>
          </a:p>
          <a:p>
            <a:pPr lvl="0" algn="ctr"/>
            <a:r>
              <a:rPr lang="ko-KR" altLang="en-US" sz="1350" b="1" dirty="0" smtClean="0">
                <a:latin typeface="Lora"/>
                <a:ea typeface="Lora"/>
                <a:cs typeface="Lora"/>
                <a:sym typeface="Lora"/>
              </a:rPr>
              <a:t>미부착</a:t>
            </a:r>
            <a:endParaRPr lang="en-US" altLang="ko-KR" sz="1350" b="1" dirty="0" smtClean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91" name="Shape 778"/>
          <p:cNvGrpSpPr/>
          <p:nvPr/>
        </p:nvGrpSpPr>
        <p:grpSpPr>
          <a:xfrm>
            <a:off x="910885" y="973597"/>
            <a:ext cx="215966" cy="317310"/>
            <a:chOff x="6718575" y="2318625"/>
            <a:chExt cx="256950" cy="407375"/>
          </a:xfrm>
        </p:grpSpPr>
        <p:sp>
          <p:nvSpPr>
            <p:cNvPr id="92" name="Shape 77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78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78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78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78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78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78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78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/>
              <a:t>주요 사용 부품</a:t>
            </a:r>
            <a:endParaRPr lang="en" dirty="0"/>
          </a:p>
        </p:txBody>
      </p:sp>
      <p:sp>
        <p:nvSpPr>
          <p:cNvPr id="100" name="Shape 100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66990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b="1" dirty="0" smtClean="0"/>
              <a:t>온습도 센서 </a:t>
            </a:r>
            <a:r>
              <a:rPr lang="en-US" altLang="ko-KR" b="1" dirty="0" smtClean="0"/>
              <a:t>(DHT sensor)</a:t>
            </a:r>
          </a:p>
          <a:p>
            <a:pPr lvl="0" rtl="0">
              <a:spcBef>
                <a:spcPts val="0"/>
              </a:spcBef>
              <a:buNone/>
            </a:pPr>
            <a:endParaRPr lang="en-US" altLang="ko-KR" sz="160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ko-KR" sz="1600" dirty="0" smtClean="0"/>
              <a:t>:</a:t>
            </a:r>
            <a:r>
              <a:rPr lang="ko-KR" altLang="en-US" sz="1600" dirty="0" smtClean="0"/>
              <a:t> 온도와 습도를 측정하는 센서</a:t>
            </a:r>
            <a:endParaRPr lang="en-US" altLang="ko-KR" sz="1600" dirty="0" smtClean="0"/>
          </a:p>
        </p:txBody>
      </p:sp>
      <p:cxnSp>
        <p:nvCxnSpPr>
          <p:cNvPr id="167" name="Shape 167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0" name="Shape 170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71" name="Shape 17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892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b="1" dirty="0" smtClean="0"/>
              <a:t>모터</a:t>
            </a:r>
            <a:r>
              <a:rPr lang="en-US" altLang="ko-KR" b="1" dirty="0" smtClean="0"/>
              <a:t> (Motor)</a:t>
            </a:r>
          </a:p>
          <a:p>
            <a:pPr lvl="0" rtl="0">
              <a:spcBef>
                <a:spcPts val="0"/>
              </a:spcBef>
              <a:buNone/>
            </a:pPr>
            <a:endParaRPr lang="en-US" altLang="ko-KR" sz="160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ko-KR" sz="1600" dirty="0" smtClean="0"/>
              <a:t>:</a:t>
            </a:r>
            <a:r>
              <a:rPr lang="ko-KR" altLang="en-US" sz="1600" dirty="0" smtClean="0"/>
              <a:t> 전력을 받아서 회전하는 장치</a:t>
            </a:r>
            <a:endParaRPr lang="en-US" altLang="ko-KR" sz="1600" dirty="0" smtClean="0"/>
          </a:p>
        </p:txBody>
      </p:sp>
      <p:cxnSp>
        <p:nvCxnSpPr>
          <p:cNvPr id="167" name="Shape 167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21" y="1767417"/>
            <a:ext cx="2123550" cy="2310649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0" name="Shape 170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71" name="Shape 17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6241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b="1" dirty="0" smtClean="0"/>
              <a:t>조도 센서 </a:t>
            </a:r>
            <a:endParaRPr lang="en-US" altLang="ko-KR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ko-KR" b="1" dirty="0" smtClean="0"/>
              <a:t>(</a:t>
            </a:r>
            <a:r>
              <a:rPr lang="en-US" altLang="ko-KR" b="1" dirty="0" err="1" smtClean="0"/>
              <a:t>Illuminance</a:t>
            </a:r>
            <a:r>
              <a:rPr lang="en-US" altLang="ko-KR" b="1" dirty="0" smtClean="0"/>
              <a:t> sensor)</a:t>
            </a:r>
          </a:p>
          <a:p>
            <a:pPr lvl="0" rtl="0">
              <a:spcBef>
                <a:spcPts val="0"/>
              </a:spcBef>
              <a:buNone/>
            </a:pPr>
            <a:endParaRPr lang="en-US" altLang="ko-KR" sz="160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ko-KR" sz="1600" dirty="0" smtClean="0"/>
              <a:t>:</a:t>
            </a:r>
            <a:r>
              <a:rPr lang="ko-KR" altLang="en-US" sz="1600" dirty="0" smtClean="0"/>
              <a:t> 빛의 양을 측정하는 센서</a:t>
            </a:r>
            <a:endParaRPr lang="en-US" altLang="ko-KR" sz="1600" dirty="0" smtClean="0"/>
          </a:p>
        </p:txBody>
      </p:sp>
      <p:cxnSp>
        <p:nvCxnSpPr>
          <p:cNvPr id="167" name="Shape 167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48" y="1404748"/>
            <a:ext cx="2747833" cy="2634817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0" name="Shape 170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71" name="Shape 17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6241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-KR" b="1" dirty="0" smtClean="0"/>
              <a:t>LED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(Light Emitting Diode)</a:t>
            </a:r>
          </a:p>
          <a:p>
            <a:pPr lvl="0" rtl="0">
              <a:spcBef>
                <a:spcPts val="0"/>
              </a:spcBef>
              <a:buNone/>
            </a:pPr>
            <a:endParaRPr lang="en-US" altLang="ko-KR" sz="160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ko-KR" sz="1600" dirty="0" smtClean="0"/>
              <a:t>:</a:t>
            </a:r>
            <a:r>
              <a:rPr lang="ko-KR" altLang="en-US" sz="1600" dirty="0" smtClean="0"/>
              <a:t> 발광다이오드로 불빛을 발하는 장치</a:t>
            </a:r>
            <a:endParaRPr lang="en-US" altLang="ko-KR" sz="1600" dirty="0" smtClean="0"/>
          </a:p>
        </p:txBody>
      </p:sp>
      <p:cxnSp>
        <p:nvCxnSpPr>
          <p:cNvPr id="167" name="Shape 167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86" y="1122259"/>
            <a:ext cx="3196683" cy="318515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0" name="Shape 170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71" name="Shape 17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6241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101</Words>
  <Application>Microsoft Macintosh PowerPoint</Application>
  <PresentationFormat>On-screen Show (16:9)</PresentationFormat>
  <Paragraphs>42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Viola template</vt:lpstr>
      <vt:lpstr>온도에 따른 자동 ON/OFF 기능의 선풍기</vt:lpstr>
      <vt:lpstr>목차</vt:lpstr>
      <vt:lpstr>아이디어 창출 배경</vt:lpstr>
      <vt:lpstr>PowerPoint Presentation</vt:lpstr>
      <vt:lpstr>주요 사용 부품</vt:lpstr>
      <vt:lpstr>PowerPoint Presentation</vt:lpstr>
      <vt:lpstr>PowerPoint Presentation</vt:lpstr>
      <vt:lpstr>PowerPoint Presentation</vt:lpstr>
      <vt:lpstr>PowerPoint Presentation</vt:lpstr>
      <vt:lpstr>정리</vt:lpstr>
      <vt:lpstr>PowerPoint Presentation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knuprime097</cp:lastModifiedBy>
  <cp:revision>13</cp:revision>
  <dcterms:modified xsi:type="dcterms:W3CDTF">2017-10-12T05:06:23Z</dcterms:modified>
</cp:coreProperties>
</file>